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9" r:id="rId5"/>
    <p:sldId id="257" r:id="rId6"/>
    <p:sldId id="304" r:id="rId7"/>
    <p:sldId id="306" r:id="rId8"/>
    <p:sldId id="303" r:id="rId9"/>
    <p:sldId id="307" r:id="rId10"/>
    <p:sldId id="308" r:id="rId11"/>
    <p:sldId id="305" r:id="rId12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78356" autoAdjust="0"/>
  </p:normalViewPr>
  <p:slideViewPr>
    <p:cSldViewPr snapToGrid="0" snapToObjects="1" showGuides="1">
      <p:cViewPr varScale="1">
        <p:scale>
          <a:sx n="70" d="100"/>
          <a:sy n="70" d="100"/>
        </p:scale>
        <p:origin x="1613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8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7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Agenda:</a:t>
            </a:r>
            <a:r>
              <a:rPr lang="de-CH" baseline="0" dirty="0" smtClean="0"/>
              <a:t> Terminerfassung Patient Doktor Ort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207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Agenda:</a:t>
            </a:r>
            <a:r>
              <a:rPr lang="de-CH" baseline="0" dirty="0" smtClean="0"/>
              <a:t> Terminerfassung Patient Doktor Ort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5007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 1 First Analysis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28.09,2015, Gruppe Blau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Target </a:t>
            </a:r>
            <a:r>
              <a:rPr lang="de-DE" b="1" dirty="0" err="1" smtClean="0"/>
              <a:t>users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98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Target </a:t>
            </a:r>
            <a:r>
              <a:rPr lang="de-CH" dirty="0" err="1" smtClean="0"/>
              <a:t>users</a:t>
            </a:r>
            <a:endParaRPr lang="de-CH" dirty="0"/>
          </a:p>
        </p:txBody>
      </p:sp>
      <p:sp>
        <p:nvSpPr>
          <p:cNvPr id="4" name="Inhaltsplatzhalter 1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Clinical staff</a:t>
            </a:r>
          </a:p>
          <a:p>
            <a:pPr lvl="1"/>
            <a:r>
              <a:rPr lang="en-GB" sz="2000" dirty="0" smtClean="0"/>
              <a:t>Doctor </a:t>
            </a:r>
          </a:p>
          <a:p>
            <a:pPr lvl="1"/>
            <a:r>
              <a:rPr lang="en-GB" sz="2000" dirty="0" smtClean="0"/>
              <a:t>Nurses</a:t>
            </a:r>
          </a:p>
          <a:p>
            <a:pPr lvl="1"/>
            <a:r>
              <a:rPr lang="en-GB" sz="2000" dirty="0" smtClean="0"/>
              <a:t>Health visitors</a:t>
            </a:r>
          </a:p>
          <a:p>
            <a:r>
              <a:rPr lang="en-GB" sz="2000" dirty="0" smtClean="0"/>
              <a:t>Receptionists </a:t>
            </a:r>
          </a:p>
          <a:p>
            <a:r>
              <a:rPr lang="en-GB" sz="2000" dirty="0" smtClean="0"/>
              <a:t>Medical records staff</a:t>
            </a:r>
          </a:p>
          <a:p>
            <a:endParaRPr lang="en-GB" sz="2000" dirty="0" smtClean="0"/>
          </a:p>
          <a:p>
            <a:pPr marL="180612" lvl="2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815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Key </a:t>
            </a:r>
            <a:r>
              <a:rPr lang="en-GB" dirty="0"/>
              <a:t>features (from users' perspective)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6237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Key </a:t>
            </a:r>
            <a:r>
              <a:rPr lang="en-GB" b="1" dirty="0"/>
              <a:t>features (from users' perspective)</a:t>
            </a:r>
            <a:endParaRPr lang="en-GB" dirty="0"/>
          </a:p>
        </p:txBody>
      </p:sp>
      <p:sp>
        <p:nvSpPr>
          <p:cNvPr id="4" name="Inhaltsplatzhalter 1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Receptionists</a:t>
            </a:r>
          </a:p>
          <a:p>
            <a:pPr lvl="1"/>
            <a:r>
              <a:rPr lang="de-CH" sz="2000" dirty="0" err="1" smtClean="0"/>
              <a:t>Get</a:t>
            </a:r>
            <a:r>
              <a:rPr lang="de-CH" sz="2000" dirty="0" smtClean="0"/>
              <a:t> Data </a:t>
            </a:r>
            <a:r>
              <a:rPr lang="de-CH" sz="2000" dirty="0" err="1" smtClean="0"/>
              <a:t>from</a:t>
            </a:r>
            <a:r>
              <a:rPr lang="de-CH" sz="2000" dirty="0" smtClean="0"/>
              <a:t> </a:t>
            </a:r>
            <a:r>
              <a:rPr lang="de-CH" sz="2000" dirty="0" err="1" smtClean="0"/>
              <a:t>other</a:t>
            </a:r>
            <a:r>
              <a:rPr lang="de-CH" sz="2000" dirty="0" smtClean="0"/>
              <a:t> </a:t>
            </a:r>
            <a:r>
              <a:rPr lang="de-CH" sz="2000" dirty="0" err="1" smtClean="0"/>
              <a:t>clinics</a:t>
            </a:r>
            <a:endParaRPr lang="en-GB" sz="2000" dirty="0"/>
          </a:p>
          <a:p>
            <a:pPr lvl="1"/>
            <a:r>
              <a:rPr lang="en-GB" sz="2000" dirty="0" smtClean="0"/>
              <a:t>Agenda</a:t>
            </a:r>
          </a:p>
          <a:p>
            <a:pPr lvl="1"/>
            <a:r>
              <a:rPr lang="en-GB" sz="2000" dirty="0" smtClean="0"/>
              <a:t>Manage personal information(staff, patient)</a:t>
            </a:r>
          </a:p>
          <a:p>
            <a:r>
              <a:rPr lang="en-GB" sz="2000" dirty="0" smtClean="0"/>
              <a:t>Clinical staff</a:t>
            </a:r>
          </a:p>
          <a:p>
            <a:pPr lvl="1"/>
            <a:r>
              <a:rPr lang="en-GB" sz="2000" dirty="0" smtClean="0"/>
              <a:t>Patient information</a:t>
            </a:r>
          </a:p>
          <a:p>
            <a:pPr lvl="1"/>
            <a:r>
              <a:rPr lang="en-GB" sz="2000" dirty="0" smtClean="0"/>
              <a:t>Medical record</a:t>
            </a:r>
          </a:p>
          <a:p>
            <a:pPr lvl="1"/>
            <a:r>
              <a:rPr lang="en-GB" sz="2000" dirty="0" smtClean="0"/>
              <a:t>Agenda</a:t>
            </a:r>
          </a:p>
          <a:p>
            <a:r>
              <a:rPr lang="en-GB" sz="2000" dirty="0" smtClean="0"/>
              <a:t>Medical records staff</a:t>
            </a:r>
          </a:p>
          <a:p>
            <a:pPr lvl="1"/>
            <a:r>
              <a:rPr lang="en-GB" sz="2000" dirty="0" smtClean="0"/>
              <a:t>Personal information(staff, patient)</a:t>
            </a:r>
          </a:p>
          <a:p>
            <a:pPr lvl="1"/>
            <a:r>
              <a:rPr lang="en-GB" sz="2000" dirty="0" smtClean="0"/>
              <a:t>Medical record</a:t>
            </a:r>
          </a:p>
          <a:p>
            <a:pPr lvl="1"/>
            <a:r>
              <a:rPr lang="de-CH" sz="2000" dirty="0" err="1" smtClean="0"/>
              <a:t>Creat</a:t>
            </a:r>
            <a:r>
              <a:rPr lang="de-CH" sz="2000" dirty="0" smtClean="0"/>
              <a:t> </a:t>
            </a:r>
            <a:r>
              <a:rPr lang="de-CH" sz="2000" dirty="0" err="1" smtClean="0"/>
              <a:t>reports</a:t>
            </a:r>
            <a:r>
              <a:rPr lang="de-CH" sz="2000" dirty="0" smtClean="0"/>
              <a:t> </a:t>
            </a:r>
            <a:r>
              <a:rPr lang="de-CH" sz="2000" dirty="0" err="1" smtClean="0"/>
              <a:t>for</a:t>
            </a:r>
            <a:r>
              <a:rPr lang="de-CH" sz="2000" dirty="0" smtClean="0"/>
              <a:t> </a:t>
            </a:r>
            <a:r>
              <a:rPr lang="de-CH" sz="2000" dirty="0" err="1" smtClean="0"/>
              <a:t>management</a:t>
            </a:r>
            <a:endParaRPr lang="en-GB" sz="2000" dirty="0" smtClean="0"/>
          </a:p>
          <a:p>
            <a:pPr lvl="1"/>
            <a:endParaRPr lang="en-GB" sz="2000" dirty="0" smtClean="0"/>
          </a:p>
          <a:p>
            <a:endParaRPr lang="en-GB" sz="2000" dirty="0" smtClean="0"/>
          </a:p>
          <a:p>
            <a:pPr marL="180612" lvl="2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705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Critical </a:t>
            </a:r>
            <a:r>
              <a:rPr lang="de-DE" b="1" dirty="0" err="1" smtClean="0"/>
              <a:t>success</a:t>
            </a:r>
            <a:r>
              <a:rPr lang="de-DE" b="1" dirty="0" smtClean="0"/>
              <a:t> </a:t>
            </a:r>
            <a:r>
              <a:rPr lang="de-DE" b="1" dirty="0" err="1" smtClean="0"/>
              <a:t>factors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332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Critical success factors</a:t>
            </a:r>
            <a:endParaRPr lang="en-GB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Cash inflow cover cost</a:t>
            </a:r>
          </a:p>
          <a:p>
            <a:r>
              <a:rPr lang="en-GB" dirty="0" smtClean="0"/>
              <a:t>Follow local &amp; government guideline</a:t>
            </a:r>
            <a:r>
              <a:rPr lang="de-CH" dirty="0" smtClean="0"/>
              <a:t>s</a:t>
            </a:r>
          </a:p>
          <a:p>
            <a:r>
              <a:rPr lang="en-GB" dirty="0" smtClean="0"/>
              <a:t>Compliance with the law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44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Thanks for listening</a:t>
            </a:r>
            <a:r>
              <a:rPr lang="de-DE" dirty="0" smtClean="0"/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25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991507-CB83-4F49-BAFB-D322B1D04098}">
  <ds:schemaRefs>
    <ds:schemaRef ds:uri="http://schemas.microsoft.com/office/2006/metadata/properties"/>
    <ds:schemaRef ds:uri="http://schemas.microsoft.com/office/2006/documentManagement/types"/>
    <ds:schemaRef ds:uri="5091c847-84be-4f4f-b16c-c018ad2ca66b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127</Words>
  <Application>Microsoft Office PowerPoint</Application>
  <PresentationFormat>Bildschirmpräsentation (4:3)</PresentationFormat>
  <Paragraphs>40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BFH_PPT_Vorlage</vt:lpstr>
      <vt:lpstr>Task 1 First Analysis</vt:lpstr>
      <vt:lpstr>Target users</vt:lpstr>
      <vt:lpstr>Target users</vt:lpstr>
      <vt:lpstr>Key features (from users' perspective)</vt:lpstr>
      <vt:lpstr>Key features (from users' perspective)</vt:lpstr>
      <vt:lpstr>Critical success factors</vt:lpstr>
      <vt:lpstr>Critical success factors</vt:lpstr>
      <vt:lpstr>Thanks for listening!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Tim</cp:lastModifiedBy>
  <cp:revision>36</cp:revision>
  <cp:lastPrinted>2013-06-13T15:31:11Z</cp:lastPrinted>
  <dcterms:created xsi:type="dcterms:W3CDTF">2013-06-07T09:55:15Z</dcterms:created>
  <dcterms:modified xsi:type="dcterms:W3CDTF">2015-09-25T06:23:38Z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