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notesSlides/notesSlide1.xml" ContentType="application/vnd.openxmlformats-officedocument.presentationml.notesSlide+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notesSlides/notesSlide2.xml" ContentType="application/vnd.openxmlformats-officedocument.presentationml.notesSlide+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notesSlides/notesSlide3.xml" ContentType="application/vnd.openxmlformats-officedocument.presentationml.notesSlide+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7" r:id="rId3"/>
    <p:sldId id="258" r:id="rId4"/>
    <p:sldId id="481" r:id="rId5"/>
    <p:sldId id="465" r:id="rId6"/>
    <p:sldId id="480" r:id="rId7"/>
    <p:sldId id="466" r:id="rId8"/>
    <p:sldId id="482" r:id="rId9"/>
    <p:sldId id="484" r:id="rId10"/>
    <p:sldId id="483" r:id="rId11"/>
    <p:sldId id="467" r:id="rId12"/>
    <p:sldId id="259" r:id="rId13"/>
    <p:sldId id="260" r:id="rId14"/>
    <p:sldId id="468" r:id="rId15"/>
    <p:sldId id="261" r:id="rId16"/>
    <p:sldId id="263" r:id="rId17"/>
    <p:sldId id="264" r:id="rId18"/>
    <p:sldId id="265" r:id="rId19"/>
    <p:sldId id="266" r:id="rId20"/>
    <p:sldId id="267" r:id="rId21"/>
    <p:sldId id="288" r:id="rId22"/>
    <p:sldId id="344" r:id="rId23"/>
    <p:sldId id="368" r:id="rId24"/>
    <p:sldId id="345" r:id="rId25"/>
    <p:sldId id="346" r:id="rId26"/>
    <p:sldId id="353" r:id="rId27"/>
    <p:sldId id="377" r:id="rId28"/>
    <p:sldId id="354" r:id="rId29"/>
    <p:sldId id="355" r:id="rId30"/>
    <p:sldId id="356" r:id="rId31"/>
    <p:sldId id="357" r:id="rId32"/>
    <p:sldId id="360" r:id="rId33"/>
    <p:sldId id="400" r:id="rId34"/>
    <p:sldId id="475" r:id="rId35"/>
    <p:sldId id="401" r:id="rId36"/>
    <p:sldId id="402" r:id="rId37"/>
    <p:sldId id="403" r:id="rId38"/>
    <p:sldId id="363" r:id="rId39"/>
    <p:sldId id="364" r:id="rId40"/>
    <p:sldId id="365" r:id="rId41"/>
    <p:sldId id="366" r:id="rId42"/>
    <p:sldId id="476" r:id="rId43"/>
    <p:sldId id="367" r:id="rId44"/>
    <p:sldId id="369" r:id="rId45"/>
    <p:sldId id="477" r:id="rId46"/>
    <p:sldId id="370" r:id="rId47"/>
    <p:sldId id="371" r:id="rId48"/>
    <p:sldId id="374" r:id="rId49"/>
    <p:sldId id="388" r:id="rId50"/>
    <p:sldId id="405" r:id="rId51"/>
    <p:sldId id="406" r:id="rId52"/>
    <p:sldId id="407" r:id="rId53"/>
    <p:sldId id="389" r:id="rId54"/>
    <p:sldId id="404" r:id="rId55"/>
    <p:sldId id="390" r:id="rId56"/>
    <p:sldId id="391" r:id="rId57"/>
    <p:sldId id="392" r:id="rId58"/>
    <p:sldId id="396" r:id="rId59"/>
    <p:sldId id="413" r:id="rId60"/>
    <p:sldId id="417" r:id="rId61"/>
    <p:sldId id="418" r:id="rId62"/>
    <p:sldId id="419" r:id="rId63"/>
    <p:sldId id="415"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8:32:58.944"/>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53 52,'0'-27,"-27"27,27-26,-26 26,26 26</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8:48:22.589"/>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5133 1482,'26'0,"0"0,1 26,-1-26,1 0,-1 0,1 0,-1 0,1 0,26 0,-27 0,0 0,1 0,26 0,-27 0,1 0,26 0,-27 0,27-26,-26 26,25 0,-25-27,-1 27,27 0,-26 0,-1 0,1 0,-1 0,1 0,-54 0,27-26,-26 26,-1 0,27-27,-26 27,26-26,-27 26,27-27,-26 27,26-26,26 26,-26-26,27 26,-1 0,1 0,-27 26,26-26,1 26,-1 1,-26-1,0 1,0-1,0 1,0-1,-26 1,26-1,-27-26,27 27,-26-1,-1-26,1 27,-1-1,1 0,-1-26,1 0</inkml:trace>
</inkml:ink>
</file>

<file path=ppt/ink/ink10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5:04.468"/>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80 54,'-27'0,"27"26,-26-26,-1 0,54 0,-1 27,1-27,-1 0,1 0,-1 0,-26 26,27-26,-1 0,0 0,-26 26,27-26,-1 0,1 0,-1 0,1 0,-1 0,1 0,-1 27,1-27,-1 0,1 0,-1 0,0 0,1 0,-1 0,1 0,-1 26,1-26,-1 0,1 0,-1 0,1 0,-1 0,0 0,1 0,-1 0,1 0,-1 0,1 0,-1 0,1 0,-1 0,1 0,-1 0,1 0,25 0,-25 0,-1 0,1 0,-1 0,1 0,-1 0,1 0,-1 0,1 0,25 27,-25-27,-1 0,27 0,0 0,-26 0,26 0,-27 0,27 0,-27 0,27 0,-26 0,26 0,-27 0,27 0,-26 0,25 0,-25 0,26 0,-27 0,1 0,26 0,-27 0,27 0,-26 0,25 0,-25 0,26 0,-27 0,27 0,-26 0,26 0,-27 0,27 0,-27 0,27 0,-26 0,26 0,-27 0,27 0,-26 0,25 0,-25 0,26 0,-27 0,1 0,26 0,-27 0,27 0,-27 0,1 0,26 0,-27 0,1 0,26 0,-27 0,1-27,-1 27,1 0,-1 0,0 0,1 0,-1 0,27 0,-26 0,-1 0,1 0,-1 0,1 0,-1 0,0-26,1 26,-1 0,27 0,-26 0,-1 0,1 0,-1 0,1 0,-1-27,1 27,-1 0,0 0,27 0,-26 0,-1 0,1 0,-1 0,1 0,26 0,-27 0,0 0,1 0,-1 0,1 0,-1 0,27 0,-26 0,-1 0,1 0,-1 0,1 0,-1 0,27 0,-27 0,1 0,-1 0,1 0,-1 0,1 0,-1 0,1 0,-1 0,27 0,-27 0,1 0,-1 0,1 0,-1 0,1 0,-1 0,1 0,-1 27,1-27,-1 0,0 0,27 0,-26 0,-1 0,1 0,-1 0,1 0,26 0,-27 0,0 0,1 0,-1 0,1 0,-1 0,27 0,-26 0,-1 0,1 0,-1 0,1 0,-1 0,0 0,1 0,-1 0,1 0,-1 0,1 0,-1 0,1 0,-1 0,1 0,-1 0,0 0,1 0,-1 0,1 0,-1 0,1 0,-1 0,1 0,-1 0,1 0,-1 0,1 0,-1 0,0 0,1 0,-1 0,1 0,-1 0,1 0,-1 0,1 0,-1 0,1 0,-1 0,0 0,1 0,-1 0,1 0,-1 0,27 0,-26 0,26 0,-27 0,1 0,25 0,-25 0,-1 0,27 0,-26 0,-1 0,27 0,-26 0,-1 0,27 0,-27 0,1 0,-1 0,27 0,-26 0,-1-27,27 27,-26 0,-1 0,27 0,-27 0,1 0,26 0,-27 0,1 0,26 0,-27 0,0 0,1 0,26 0,-27 0,1 0,26 0,-27 0,1 0,-1 0,27 0,-27 0,1 0,-1 0,27 0,-26 0,-1 0,1-26,-1 26,1 0,25 0,-25 0,-1 0,27 0,-26 0,-1 0,1 0,26 0,-27-26,27 26,-27 0,27 0,-26 0,26 0,-27 0,27 0,-26 0,25 0,-25 0,26 0,-27 0,1 0,26 0,-27 0,1 0,26 0,-27 0,0-27,1 27,26 0,-27 0,27 0,-26 0,-1 0,27 0,-27-26,27 26,-26 0,26 0,-27 0,27 0,-26 0,26 0,-1 0,-25-27,26 27,-27 0,27 0,0 0,-26 0,25 0,-25 0,26 0,0 0,-27 0,27 0,0 0,-26 0,25 0,-25 0,26 0,-27 0,27 0,0 0,-26 0,25 0,1 0,-26 0,26 0,0 0,0 0,-27 0,27 0,0 0,0 0,-27 0,27 0,0-26,0 26,-27 0,27 0,0 0,-26 0,26 0,0 0,-27 0,27 0,-27 0,27 0,-26 0,26 0,0 0,-27 0,27 0,-27 0,27 0,0 0,-26 0,26 0,-27 0,27 0,0 0,-27 26,1-26,26 0,-27 0,27 0,-26 0,-1 0,27 0,-27 0,27 27,-26-27,-1 0,27 0,0 0,-26 0,26 0,-27 0,27 0,0 0,-27 0,27 26,0-26,-26 0,25 0,-25 0,26 0,-27 0,27 0,-26 0,26 0,-27 27,27-27,0 0,-27 0,27 0,-26 0,26 0,-27 0,1 0,25 0,-25 0,-1 0,27 0,-26 0,-1 0,1 0,-1 0,27 0,-26 0,-1 0,0 0,1 0,-1 0,1 0,-1 0,1 0,-1 0,1 0,-1 0,1 0,-1 0,0 0,1 0,-1 0,1 0,-1 0,-52 0,-27 0</inkml:trace>
</inkml:ink>
</file>

<file path=ppt/ink/ink10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5:07.760"/>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26 31,'0'-26,"-26"26,52 0,-26 26,27-26,-1 0,1 0,-1 0,1 0,-1 0,0 0,1 0,-1 0,1 0,-1 0,1 0,-1 0,1 0,-1 0,1 0,-1 0,0 0,1 0,-1 0,1 0,-1 0,1 0,-1 0,1 0,-1 0,1 0,-1 0,1 0,-1 0,0 0,1 0,-1 0,1 0,-1 0,1 0,-1 0,1 0,-1 0,1 0,-1 0,0 0,1 0,-1 0,1 0,-1 0,1 0,-1 0,1 0,-1 0,1 0,-1 0,1 0,-1 0,0 0,1 0,-1 0,1 0,-1 0,1 0,-1 0,1 0,-1 0,1 0,-1 0,0 0,1 0,-1 0,1 0,26 0,-27 0,1 0,-1 0,1 26,-1-26,1 0,-1 0,0 0,1 0,-1 0,1 0,-1 0,1 0,26 0,-27 0,1 0,-1 0,0 0,1 0,26 0,-27 0,1 0,26 0,-27 0,1 0,26 0,-27-26,27 26,-27 0,1 0,26 0,-27 0,1 0,26 0,-27 0,0 0,1 0,26-26,-27 26,1 0,-1 0,1 0,26 0,-27 0,1 0,-1 0,0 0,27 0,-26 0,-1 0,1 0,-1 0,1 0,-1 0,1 0,-1 0,0 0,1 0,-1 0,1 0,-1 0,1 0,-1 0,1 26,-1-26,1 0,-1 0,1 0,-1 0,0 0,27 0,-26 0,-1 0,1 0,-1 0,27 26,-26-26,-1 0,0 0,1 0,-1 0,1 0,-1 0,27 0,-26 0,-1 0,1 0,-1 0,1 0,-1 0,0 0,27 0,-26 0,-1 27,1-27,-1 0,1 0,-1 0,27 0,-27 0,1 0,-1 0,1 0,-1 0,1 0,-1 0,1 0,-1 0,1 0,-1 0,1 0,-1 0,0 0,1 0,-1 26,1-26,-1 0,1 0,-1 0,1 0,-1 0,1 0,-1 0,27 0,-27 0,1 0,-1 0,1 0,-1 0,1 0,-1 0,1 0,-1 0,27 0,-27 0,1 0,-1 0,1 0,-1 0,1 0,-1 0,27 27,-26-27,-1 0,0 0,1 0,-1 0,1 0,-1 0,1 0,-1 0,1 0,-1 0,1 0,-1 0,1 0,-1 0,27 0,-27 0,1 0,-1 0,1 0,26 0,-27 0,27 0,-27 0,27 0,-26 0,26 0,-27 0,27 0,-26 0,26 0,-27 0,27 0,-27 0,27 0,-26 0,26 0,-27 0,27 26,-27-26,27 0,-26 0,26 0,0 0,-27 0,1 0,26 0,-27 0,27 0,-27 0,1 0,26 0,-27 0,1 0,26 0,-27 0,0-26,1 26,-1 0,1 0,-1 0,1 0,-27-27,26 27,1 0,-54 0,1 0,-1 0,1 0,-1 0</inkml:trace>
</inkml:ink>
</file>

<file path=ppt/ink/ink10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5:10.400"/>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27 295,'-27'0,"54"0,-1 0,1 0,-1 0,1 0,-1 0,1 0,-1 0,1 0,-1 0,0 0,1 0,-1 0,1 0,-1 0,1 0,-1 0,1 0,-1 0,1 0,-1 0,0 0,1 0,-1 0,1 0,-1 0,1 0,-1 0,1 0,-1 0,1 0,-1 0,1 0,-1 0,0 0,1 0,-1 0,1 0,-1 0,1 0,-1 0,1 0,-1 0,1 0,-1 0,0 0,1 0,-1 0,1-26,-1 26,1 0,-1 0,1 0,-1 0,1 0,-1 0,1 0,25 0,-25 0,-1 0,1 0,-1 0,27-27,-26 27,-1 0,1 0,-1 0,0 0,1 0,-1 0,1 0,-1 0,1 0,-1 0,1 0,-1 0,1 0,-1 0,1 0,-1 0,0 0,1 0,-1 0,1 0,-1 0,1 0,-1-26,27 26,-26 0,-1 0,0 0,1 0,-1 0,1 0,26 0,-27 0,1 0,-1 0,27 0,-26-27,-1 27,27 0,-27 0,27 0,-26 0,26 0,-27 0,1 0,25 0,-25 0,26 0,-27 0,1 0,26 0,-27 0,27 0,-26 0,25-26,1 26,-26 0,26 0,-27 0,1 0,26 0,-27 0,27 0,-27-27,1 27,26 0,-27 0,1 0,-1 0,27 0,-26 0,-1 0,0 0,27 0,-26 0,-1 0,27-26,-26 26,26 0,-27 0,0 0,27 0,-26 0,-1 0,1 0,26 0,-27 0,1 0,-1-26,27 26,-27 0,1 0,-1 0,1 0,-1 0,1 0,26 0,-27 0,1 0,-1 0,0 0,1-27,-1 27,27 0,-26 0,-1 0,1 0,26 0,-27 0,1 0,-1 0,27 0,-27 0,1-26,26 26,-27 0,1 0,-1 0,27 0,-27 0,1 0,-1 0,27 0,-26 0,-1 0,1 0,-1 0,1 0,-1 0,1 0,25 0,-25 0,-1 0,1 0,-1 0,1 0,-1 0,1 0,-1 0,1 0,-1 0,0 0,1 0,-1 0,1 0,-1 0,1 0,-1 0,1 0,-1 0,1 0,-1 0,1 0,-1 0,0 0,1 0,-1 0,1-27,-1 27,1 0,-1 0,1 0,-1 0,1 0,-1 0,0 0,1 0,-1 0,1 0,-1 0,1 0,26 0,-27 0,1 0,26 0,-27 0,0 0,27 0,-26 0,-1 0,1 0,-1 0,1 0,-1 27,1-27,-1 0,0 0,27 0,-26 0,-1 0,1 0,-1 0,1 0,-1 26,1-26,-1 0,27 0,-27 0,1 0,-1 0,1 0,-1 0,1 0,26 0,-27 0,1 0,-1 0,27 0,-53 27,53-27,-27 0,1 0,-1 0,1 0,-1 0,1 0,-1 0,1 0,-1 0,0 0,1 0,-1 0,1 0,-1 0,1 0,-1 0,1 0,-1 0,1 0,-1 0,0 26,1-26,-1 0,1 0,-1 0,1 0,-1 0,1 0,-1 0,1 0,-1 0,1 0,-1 0,0 0,1 0,-1 0,1 0,-1 0,-26-26,-26 26,26-27,-27 1</inkml:trace>
</inkml:ink>
</file>

<file path=ppt/ink/ink10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5:13.099"/>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-5106 451,'-27'0,"54"0,-1 0,1 0,-1 0,1 0,-1 0,1 0,-1 0,1 0,-1 0,27 0,-27 0,27-26,-26 26,-1-27,27 27,-26 0,-1 0,1 0,25 0,-25-26,-1 26,1 0,-1 0,1 0,-1 0,1 0,-1 0,1 0,-1 0,0 0,1 0,-1 0,1 0,-1 0,1 26,-1-26,-26-26,0-1</inkml:trace>
  <inkml:trace contextRef="#ctx0" brushRef="#br0" timeOffset="568.69">-4312 160,'0'0,"-27"0,1 0,52 0,-26 27,27-27,-27 26,26 0,-26 1,27-27,-27 26,26-26,0 0,1 27,-1-27,1 26,-1-26,1 0,-1 27,1-27,-1 0,-26 26,27-26,-27 27,0-1,-27-26,27 27,0-1,-26-26,-1 27,1-1,26 0,-27-26,1 27,-1-1,1 1,26-1,-27-26,1 27,0-1,-1 1,1-1,-1 1,27-1</inkml:trace>
  <inkml:trace contextRef="#ctx0" brushRef="#br0" timeOffset="3836.58">-2884 239,'0'-26,"0"0,0-1,-26 27,26 27,0-1,-27-26,27 26,0 1,0-1,0 1,0-1,0 1,0-1,0 1,0-1,0 1,27-27,-27 26,0 1,0-1,26 0,1 1,-1-27,1 0</inkml:trace>
  <inkml:trace contextRef="#ctx0" brushRef="#br0" timeOffset="4332.82">-2751-131,'0'0,"-27"0,1 0,-1 0,27 27,0-1,0 0,0 1,0-1,0 1,27-27,-1 0,1 0,-1 0,-26-27,27 27,-1 0,-26-26,27-1,-27 1,-27 0,1 26,-1 0,1 0,-1 0,27 26,-26-26,26 26,0 1</inkml:trace>
  <inkml:trace contextRef="#ctx0" brushRef="#br0" timeOffset="4712.55">-2381-25,'0'26,"0"1,0-1,-26 1,26-1,0 1,0-1,-27 1,27-1,0 27,0-27,0 27,0 0,-26-26,26 26,0 0,0-27,0 27,-27-27,27 27,0-26,0-1,0 27,0-26,0-1,-26 0,26 1,0-1,26-26,1 0,-27-26,0-1,26 1</inkml:trace>
  <inkml:trace contextRef="#ctx0" brushRef="#br0" timeOffset="5101.66">-2116 134,'0'0,"-27"0,27-27,0 54,0-1,0 1,0-1,0 0,0 1,0-1,0 1,-26-1,26 27,0-26,0-1,0 1,0 26,0-27,0 0,0 1,0-1,0 1,0-1,0 1,0-1,0 1,0-1,0 1,0-1,0 0,0-52,0 0</inkml:trace>
  <inkml:trace contextRef="#ctx0" brushRef="#br0" timeOffset="5529.4">-2143 478,'0'-27,"0"1,0-1,0 1,0-1,0 1,27 26,-27-27,26 27,1 0,-27-26,26 26,1 0,-1 0,0 0,1 0,-27 26,26-26,-26 27,0-1,27 1,-27-1,0 1,0-1,0 1,0-1,-27-26,27 27,-26-27,26 26,-27-26,1 26,0-26,-1 27,1-27,-1 0,27 26,-26-26,-1 0,1 0,26-26</inkml:trace>
  <inkml:trace contextRef="#ctx0" brushRef="#br0" timeOffset="6027.99">-1587 531,'0'0,"26"0,1 0,-1 0,1 0,-1 0,1 0,-1 0,27 0,-27 0,1 0,-1 0,1 0,26 0,-27 0,27 0,-26 0,-1 0,27 0,-27 0,1 0,26 0,-27 0,1 0,-1 0,1 0,-1 0,1 0,-1 0,0 0,1 0,-54 0</inkml:trace>
  <inkml:trace contextRef="#ctx0" brushRef="#br0" timeOffset="6361.62">-793 292,'-27'0,"27"27,27-1,-1-26,-26 27,27-27,-27 26,26-26,-26 27,26-1,-26 1,27-27,-27 26,26 1,-26-1,27-26,-27 26,0 1,26-27,-26 26,0 1,0-1,0 1,0-1,-26 1,-1-1,1-26,-1 27,1-27,0 0</inkml:trace>
  <inkml:trace contextRef="#ctx0" brushRef="#br0" timeOffset="11236.71">53 54,'0'0,"-26"0,26 27,0-1,0 1,26-27,-26 26,27-26,-1 0,1 0,-27-53,26 53,-26-26,0-1,0 1,-26 26,26-27,-27 27,1 0,-1 0,1 27,26-1,-27-26</inkml:trace>
  <inkml:trace contextRef="#ctx0" brushRef="#br0" timeOffset="10781.66">27 239,'-27'0,"27"27,0-1,-26 1,26-1,0 1,0-1,0 1,0-1,0 1,-27-1,27 1,0-1,0 0,0 1,0-1,27-26,-1-26</inkml:trace>
  <inkml:trace contextRef="#ctx0" brushRef="#br0" timeOffset="11690.92">609 28,'-27'0,"27"-27,-26 27,0 0,26 27,-27-27,1 26,26 1,-27-1,27 1,0-1,0 1,-26-1,26 0,0 1,0-1,0 1,0 26,0-27,0 1,0-1,0 1,0 26,0-27,0 0,0 1,0-1,26 1,-26-1,0 1,0-1,0 1,0-1,0 1,0-1,-26 0,-1-26,1 0,26-26,0 0</inkml:trace>
  <inkml:trace contextRef="#ctx0" brushRef="#br0" timeOffset="11893.58">291 531,'0'-27,"27"27,-1 0,1 0,-1 0,1-26,-1 26,1 0,-1-27,1 27,-1-26,0 26</inkml:trace>
  <inkml:trace contextRef="#ctx0" brushRef="#br0" timeOffset="14268.52">1535 81,'0'0,"-27"26,27 1,0-1,0 1,0-1,-26 0,26 1,0-1,0 1,-26 26,26-27,0 27,0-26,0 26,-27-27,27 27,0-27,0 1,0 26,-26-27,26 1,0-1,0 1,0-1,0 0,0 1,0-1,0 1,0-54</inkml:trace>
  <inkml:trace contextRef="#ctx0" brushRef="#br0" timeOffset="13501.12">1032 319,'27'-27,"-27"1,0-1,0 54,0-1,0 1,0-1,0 1,0-1,0 1,0-1,0 1,-27-1,27 1,0-1,0 0,0 1,0-1,27-26,-1 0,-26-26</inkml:trace>
  <inkml:trace contextRef="#ctx0" brushRef="#br0" timeOffset="13920.96">1138 28,'-26'0,"26"26,0 1,0-1,26-26,1 0,-1 0,0 0,-26-26,27 26,-27-27,0 1,0-1,-27 27,1 0,0 0,-1 27,1-1,26 1</inkml:trace>
  <inkml:trace contextRef="#ctx0" brushRef="#br0" timeOffset="15576.1">1006 848,'-27'26,"1"-26,26 27,26-27,1 0,-1 0,1 0,-1 0,1 0,-1 0,1 0,-1 0,0 0,1 0,-1-27,1 27,26 0,-27 0,27 0,-26 0,25 0,1 0,-26-26,26 26,-27 0,27 0,0 0,-26 0,-1 0,27-26,-27 26,1 0,-1 0,1 0,-1 0,1 0,-54 0,1 0</inkml:trace>
  <inkml:trace contextRef="#ctx0" brushRef="#br0" timeOffset="14633.52">1747 213,'0'-26,"0"52,0 0,0 1,0-1,0 1,-27-1,27 1,0-1,0 27,0-26,0-1,0 1,-26-1,26 0,0 1,0-1,0 1,-27-1,27 1,0-1,0 1,0-1,0-52,0-1,0 1,0-1,0 1</inkml:trace>
  <inkml:trace contextRef="#ctx0" brushRef="#br0" timeOffset="14965.52">1720 345,'0'0,"0"-26,0-1,27 27,-27-26,26 26,1 0,-1 0,0 0,1 0,-1 0,1 26,-1-26,1 0,-1 0,-26 27,27-27,-27 26,0 1,0-1,0 1,-27-1,1 1,-1-1,1 1,-1-27,1 0,26 26,-27-26,1 0,26 26,-26-26,-1 0,1 0,-1 0,1 27</inkml:trace>
  <inkml:trace contextRef="#ctx0" brushRef="#br0" timeOffset="18261.09">2699 1,'0'-26,"-26"26,26 26,0 1,-27-1,27 1,0-1,0 1,0-1,-26 1,26-1,0 0,0 1,0-1,0 1,0-1,-27 1,27-1,0 1,0-1,0 1,0-1,0 1,27-1,-27 0,26-26,-26 27,27-27,-1 0,1 0,-1 0,0 0,1 0,-27-27,26 27,1 0,-27-26,0 0</inkml:trace>
  <inkml:trace contextRef="#ctx0" brushRef="#br0" timeOffset="19310.09">2646 292,'-26'0,"-1"0,27 27,27-27,-1 0,1 0,-1 0,1-27,-1 27,0-26,1 26,-1-27,1 27,-1 0,1-26,-1 26,1-26,-1-1,1 27,-1-26,1 26,-1-27,-26 54,-26-27,26 26,-27 1,27-1,-26-26,26 26,0 1,0-1,-27 1,27-1,0 1,-26-1,26 1,0-1,0 1,0-1,0 1,0-1,26-26,-26-26,27 26,-1-27,-26-26,27 53,-27-26,26-1,-26 1,26-1,-26 1,27 26,-27 26,26-26,-26 27,0-1,0 1,27-27,-27 26,0 1,0-1,0 1,0-1,26-26,1 0,-1 0,1 0,-1 0,1 0,-1-26,27 26,-27 0,1 0,-1-27,1 27,-1-26,-26-1,27 27,-1-26,1-1,-1 1,-26-1,27 27,-27-26,0-1,0 1,-27 26,1 0,-1 0,27 26,-26-26,26 27,0-1,0 1,-27-27,27 26,0 1,0-1,0 1,53-1,-53 1,53-27,-53 26,27-26,-1 0,0 0,1 0</inkml:trace>
  <inkml:trace contextRef="#ctx0" brushRef="#br0" timeOffset="19796.9">3969 531,'27'-27,"-27"1,0-1,0 54,-27-27,27 26,-26 1,26-1,-27-26,27 26,27-52,-1 0,-26-1,27 1,-27-1,26 27,-26-26,0-1,26 1,1 26,-1 0,-26 26,27-26,-1 0,-26 27,27-27,-1 0,-26 26,27-26,-27 27,26-1,-26 1,0-1,0 0,-26-26,26 27</inkml:trace>
  <inkml:trace contextRef="#ctx0" brushRef="#br0" timeOffset="21033.49">5080 425,'0'0,"27"0,-27-27,0 1,0-1,0 1,-27 26,1 0,26-27,-27 27,1 0,0 0,26 27,-27-27,1 0,26 26,-27-26,1 27,-1-27,27 26,-26-26,-1 27,1-1,26 1,-27-27,27 26,0 1,-26-27,26 26,0 0,0 1,0-1,26-26,1 27,-1-27,1 0,-1 0,1-27,-1 27,1-26,-1 26,-26-27,27 27,-27-26,26 0,0-1,-26 1,27 26,-27-27,26 27,-52 0,26 27,-27-1,1 1,26-1,0 0,0 1,26-1,1-26,26 27,-27-27,1 0,-1 0,1 0,-1 0,27-27,-27 27,1-26,-1 26,1-27,-1 27,-26-26,27 0,-1-1,-26 1,27 26,-27-27,0 1,0-1,-27 27,27-26,-26 26,-1 0,1 0,26 26,-27-26,27 27,0-1,-26 1,26-1,0 1,0-1,0 0,0 1,0-1,26-26,27 27,-26-27,-1 0,1 0,-1-27,1 1,-1 26,1-27,-1 1,0 26,-26-26,27-1,-1 27,-26-26,27-1,-27 1,26-1,-26 1,27-1,-27 1,26-27,-26 26,27 1,-27 0,0-1,26 1,-26-1,0 1,0-1,0 1,0-1,0 1,0-1,0 54,-26-27,26 26,0 1,0-1,0 1,-27-1,27 1,0-1,0 1,-26-1,26 0,0 1,-27 26,27-27,0 1,-26 26,26-27,0 1,0-1,0 1,0-1,0 0,26-26,1 27,26-27,-27 0,1 0,-1 0,0-27,1 27,-1-26,1 26</inkml:trace>
  <inkml:trace contextRef="#ctx0" brushRef="#br0" timeOffset="21461.96">5768 372,'53'0,"0"0,-26 0,-1 0,0 0,1 0,-27-27,26 27,1 0,-1 0,1 0,-1-26,1 26,-1 0,-26-27,27 27,-27-26,26 26,-26-27,-26 27,26 27,0-1,-27 1,27-1,0 1,-26-27,26 26,0 1,-27-27,27 26,0 1,0-1,-26-26,26 27,0-1,0 0,0 1,26-27,1 0,26 0,-53-27</inkml:trace>
  <inkml:trace contextRef="#ctx0" brushRef="#br0" timeOffset="21612.64">6483 160,'0'-26,"-27"26,1-27,-1 27,27 27</inkml:trace>
  <inkml:trace contextRef="#ctx0" brushRef="#br0" timeOffset="21996.5">6509 372,'0'0,"-26"26,26 1,0-1,-27-26,27 27,-26-27,26 26,0 1,-27-1,27 0,0 1,27-27,-1 0,1 0,-27-27,26 27,1-26,-1 0,0-1,-26 1,27 26,-27-27,0 1,26-1,-26 1,0-1,0 1,0-1,-26 27,-1 0,1 0,0 0,-1 0,27 27,-26-27,26 26,-27-26</inkml:trace>
  <inkml:trace contextRef="#ctx0" brushRef="#br0" timeOffset="22501.48">6853 345,'0'27,"0"-1,0 1,0-1,-26 1,26-1,0 1,0-1,-27 0,27 1,27-54,-27 1,26 26,-26-26,0-1,27 1,-27-1,0 1,26 26,-26-27,0 1,0-1,26 27,1 0,-1 0,1 0,-1 0,1 27,-1-27,1 26,-1 1,1-1,-27 1,26-27,-26 26,0 1,0-1,0 0,-53-26,53 27,0-1,-53-26,53 27,-26-27,-1 0</inkml:trace>
  <inkml:trace contextRef="#ctx0" brushRef="#br0" timeOffset="-7156.08">-5159 1589,'0'0,"0"26,26-26,-26 27,0-1,27 1,-1-1,1 1,-27-1,26-26,1 27,-1-27,-26 26,27-26,-1 26,1-26,-1 0,-26 27,26-27,1 0,-1 0,-26-27,0 1,27 0,-27-1,0 1,0-1,26 27,-26-26,0-1,0 1,27-1,-27 1,0-1,0 1,26 26,-26-27,0 54</inkml:trace>
  <inkml:trace contextRef="#ctx0" brushRef="#br0" timeOffset="-7861.55">-4842 1298,'0'0,"0"-27,0 1,0-1,0 1,0 52,0 1,0-1,0 1,0-1,0 1,0-1,0 1,0-1,0 1,0-1,0 0,0 1,0-1,-26 1,26-1,0 1,0-1,0 1,0-1,0 1,0-1,0 1,26-27</inkml:trace>
</inkml:ink>
</file>

<file path=ppt/ink/ink10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5:39.15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265 26,'0'-26,"0"52,0 1,27-27,-27 26,26-26,-26 27,26-27,-26 26,27-26,-27 26,26-26,-26 27,0-1,27 1,-27-1,0 1,0-1,0 1,0-1,0 1,-27-27,27 26,-26-26,26 27,-27-1,1-26,0 26,-1-26,1 27,-1-27,1 26,-1-26,1 0,-1 27,1-27,-27 0,26 0</inkml:trace>
  <inkml:trace contextRef="#ctx0" brushRef="#br0" timeOffset="-279.53">-1878-450,'26'0,"1"0,-27 26,26-26,-26 27,27-27,-1 0,-26 26,27-26,-1 27,1-27,-1 26,1-26,-1 27,0-27,1 0,-1 26,1-26,-1 27,27-27,-26 26,-1-26,27 27,0-27,-27 26,27-26,0 26,0 1,0-27,0 26,0-26,0 27,0-27,0 26,0-26,26 27,-26-1,0-26,0 27,26-27,-26 26,0 1,0-27,0 26,0 0,0-26,-1 27,1-1,-26 1,26-27,-27 26,27-26,-26 27,-1-27,1 26,-1-26,0 0,1 0,-1 27,1-27,-1 0,1 0,-1 0,1 0,-54 0,27-27,-26 27,26-26,-27 26,27-27,-26 27</inkml:trace>
  <inkml:trace contextRef="#ctx0" brushRef="#br0" timeOffset="729.26">-1772-318,'0'27,"0"-1,0 1,26-27,-26 26,27-26,-27 27,26-27,1 26,-1 0,1 1,-1-1,0 1,1-1,-1 1,1-1,-1 27,1-26,-1 25,27 1,-26-26,-1 26,27 0,-27 0,27 0,-26-1,26 1,0 0,0 0,-1-26,1 26,27-1,-27-25,0 26,-1-27,1 27,27-26,-27-1,0 27,0-26,-1-1,28 0,-27 27,0-26,0-1,-1 1,28-1,-27 27,0-26,0-1,0 0,-1 1,-25-1,26 27,-27-26,27-1,-26-26,-1 27,1-1,-1-26,-26 27,26-27,-26 26,27-26,-1 0,-52 0,26-26,-27-1,27 1,-26 26,26-27</inkml:trace>
</inkml:ink>
</file>

<file path=ppt/ink/ink10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5:41.887"/>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-1984-1535,'-26'0,"26"27,0-1,26 1,-26-1,53-26,-53 26,26 27,1-26,26-1,-27 1,1 26,26-27,0 27,-27-26,27 25,0 1,0 0,-27 0,27 0,0 0,-26 0,25 0,1 26,-26-26,26 27,-27-28,27 1,-26 27,26-27,-1 0,-25-1,26 1,-27 0,1 0,26 0,-27 0,1 0,-1 0,27 0,-27-27,1 27,-1 0,1 0,-1-27,27 27,-26 0,-1 0,1-26,-1 26,27 0,-27-1,1-25,-1 26,1 0,-1-27,1 1,-1 26,1-27,-1 0,0 1,1-1,-27 1,26-1,1 1,-1-27,-26 26,27-26,-27 27,26-27,-26 26,-26-26,26-26,-27-1,1 1,26-1,0 1</inkml:trace>
  <inkml:trace contextRef="#ctx0" brushRef="#br0" timeOffset="-985.76">-2090-2038,'53'106,"-106"-212,133 239,78 52,-131-159,26 27,-27-26,27 26,-26-27,26 27,-1 0,1-27,0 27,0-26,0 26,0 0,-27-27,27 27,0 0,-26-27,26 27,0 0,-27 0,27 0,0 0,0 0,-27 0,27 0,0 0,0 0,-27 0,27-27,0 27,0 0,0 0,0-27,0 27,0-26,-27-1,27 27,0-27,-26 1,26-1,-27 1,0 26,27-27,-26 1,-1-1,1 1,-1-1,1 0,-1-26,1 27,-1-1,-26 1,27-27,-27 26,26-26,-26 27,26-27,1 26,-1-26,-26-26,-26-1,26 1,-27 26,27-27,0 1</inkml:trace>
</inkml:ink>
</file>

<file path=ppt/ink/ink10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5:43.885"/>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397 84,'0'0,"0"-26,0-1,26 27,1-26,-1 26,1 0,-1 0,1 0,-1 26,1-26,-27 27,26-27,-26 26,26-26,1 27,-1-1,-26 1,27-1,-1 1,-26-1,0 1,0-1,0 1,0-1,0 0,0 1,-26 26,26-27,0 27,-27-26,27 26,-26-1,26 1,-27 0,27 0,-26 0,0 0,26 0,-27 26,27-52,0 26,0 0,0 0,-26-1,26 1,0 0,0-26,0 26,0 0,53 0,-53-27,26 27,-26 0,26-27,1 27,-1-26,1 26,-1-27,1 27,-1-27,1 1,-1-1,1 1,-1-1,0 1,1-1,-1-26,1 0,-1 0,-26-26,-26 26,-1 0,1 0,-1 0,27 26,-26-26,0 0,-1 27,27-1,-26 1,-1-1,1 0,26 1,-27-1,27 1,-26-1,26 1,-27-1,27 1,-26 26,26-27,-27 0,27 27,-26-26,26-1,0 27,-26-26,26-1,0 27,0-26,0 25,0-25,0 26,0-27,0 1,0 26,26 0,-26-27,0 27,0-27,0 27,0 0,26-26,-26 26,0 0,27-1,-27 1,0 0,0-26,0 26,0 0,0-1,26 1,-26-26,0 26,0 0,0 0,0 0,0-27,27 27,-27 0,0-27,0 27,0-26,0 26,0-27,0 27,0-27,0 27,-27-26,27-1,0 1,-26-1,26 1,-27-27,27 26,-26-26,26 27,-26-27,-1 0,1 0,-1 0,1 0,-1-27,1 27,-1-26,1 26,-1-27,-26 1,27-1,-27 27,0-26,27-1,-27 1,26-1,1 1,-1-1,1 1,26 0</inkml:trace>
</inkml:ink>
</file>

<file path=ppt/ink/ink10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5:46.495"/>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0 374,'0'-53,"0"27,0 105,0-185,26 1,-26 78,0 1,0-1,0 1,27 26,-27-27,26 27,-26-26,27 26,-1 0,27 0,-26 0,-1 0,0 0,1 26,-1-26,1 0,-1 0,-26 27,27-1,-27 1,0-1,0 1,0-1,0 0,-27-26,27 27,-26-1,-1 1,1-1,-1-26,1 27,0-1,-1-26,1 27,-1-27,1 26,-1-26,27 27,-26-27,52 0,1 0,-1 0,1 26,-1 0,-26 1,27-27,-27 26,26 1,-26-1,0 1,26-27,-26 26,0 1,27-1,-27 1,0-1,0 1,26-27,-26 26,27-26,-27 26,26-26,1 0,-1 0,-26-26,27 26,-27-26,26 26,1-53,-1 26,-26 1,26-1,-26 1,0-1,0 1,27 26,-27-27,0 1,0-1,-27 27,27-26,-26 26,26 26,-26-26,26 27,0-1,0 1,0-1,-27 1,27-1,0 1,0-1,0 1,0-1,0 1,27-27,-1 0,0 0,1 0,-1 0,1 0,-1 0,1-53,-1 53,1 0,-27-27,26 1,-26-1,27 27,-27-26,0-1,0 1,0-1,-27 27,27 27,-26-27,26 26,0 1,0-1,-27-26,27 27,0-1,0 1,0-1,0 1,27-27,-1 0,1 0,-1 0,1-27,-1 27,-26-26,26 26,1-27,-1 27,-26-26,27-1,-1 1,-26-1,27 1,-27-1,0 1,26 26,-26-27,0 1,0 0,0-1,0 1,0-1,0 1,0-1,-26 1,26-1,-27 27,27 27,0-1,0 1,-26-1,26 1,0-1,0 1,0-1,-27 0,27 1,0-1,0 1,0-1,0 1,0-1,0 1,27-1,-1 1,1-1,-1-26,1 0,-1 0,1 0,-1 0,0 0,1 0,-1 0,1 0,-27-26,26 26,1-27,-27 1,26 26,-26-27,0 1,0-1,0 1,0-1,0 1,0-1,-26 27,26-26,-27 26,27 26,0 1,0-1,-26-26,26 27,0-1,-27 1,27-1,0 1,0-1,0 1,27-27,-27 26,26-26,1 0,79-26,-80 26,-26-27,27 1,-1 26,-26-27,0 1,26 26,-26-27,0 1,27-1,-27 1,0-1,0 1,0 0,0-1,-27 27,1 0,26 27,-26-27,26 26,-27-26,27 26,0 1,27-1,25 1,-25-1,-1 1,1-27,26 53,-53-27,0 1,-27-27,27 26,-53-26,27 0,-1 0,1 0,0 0,-1 0,1 0,-1 0,1 0</inkml:trace>
  <inkml:trace contextRef="#ctx0" brushRef="#br0" timeOffset="-2090.17">132 83,'0'-26,"-26"26,26 26,0 1,-27-1,27 1,0-1,0 0,0 1,-26-1,26 1,0-1,0 1,0-1,-27 1,27 26,0-27,0 0,-26 1,26-1,0 1,-27-1,27 1,0-1,0 1,-26-27,26 26,0 1,0-54,26 1,-26-1,0 1,0-1</inkml:trace>
</inkml:ink>
</file>

<file path=ppt/ink/ink10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6:00.867"/>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-3492-210,'-27'0,"1"0,-1-27,1 27,0 0,-1 0,1 0,-1 0,1 0,52 0,1 0,-1 0,1 0,-1 0,0 0,1 0,-1 0,1-26,26 26,-27 0,1 0,26-27,0 27,-27 0,27 0,-27-26,27 26,0 0,0 0,0-27,0 27,0 0,0 0,0-26,0 26,0 0,-1 0,1-27,27 27,-27 0,0 0,-27 0,27-26,0 26,0 0,0 0,-27 0,27 0,0 0,-27 0,27 0,-26 0,-1 0,1 0,-1 0,1 0,-1 0,1 0,-1 0,-26 26,0 1,0-1,0 1,0-1,0 1,0-1,0 1,0-1,0 1,0-1,0 1,0-1,0 27,0-27,0 1,0-1,0 27,0-26,0 26,0-27,0 27,0-27,0 27,0-26,0 26,0-27,0 27,0-26,0 25,0-25,0-1,0 1,0-1,0 1,0-1,26 1,-26-1,27 1,-27-1,0 0,0 1,0-1,0 1,26-1,-26 1,0-1,-26-26,-1 0,1 0,0 0,-1 0,1 0,-1 0,1 0,-1 0,1 0,-1 0,1 0,-1 0,1 0,0 0,-27 0,26 0,-26 0,27 0,-27 0,26 27,-26-27,1 0,-1 0,26 0,-26 0,0 26,0-26,1 0,25 0,-26 0,0 0,27 0,-27 0,0 0,26 0,-25 0,25 0,1 0,-1 0,1 0,-1 0,1 0,-1 0,1 0,-1 0,1 0,0 0,-1 0,1 0,-1 0,1 0,-1 0,1 0,-1 0,1 0,-1 0,1 0,-1 0,1 0,0 0,-1 0,27-26,0-1,0 1,27 26,-27-27,0 1,0-1,26 1,-26-1,0 1,0 0,0-1,0 1,0-1,26-26,-26 27,0-1,0-26,0 1,0 25,0-26,0 0,0 27,0-27,0 0,0 26,0-25,0 25,0 1,0-27,0 26,-26 1,26-1,0 1,0-1,0 1,0 0,0-1,0 1,-26-1,26 1,0-1,0 1,-27 26,27-27,0 1,0-1,0 1,0 52,0 1,0-1,0 1</inkml:trace>
</inkml:ink>
</file>

<file path=ppt/ink/ink10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5:36.126"/>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3043 1298,'0'-27,"-26"27</inkml:trace>
  <inkml:trace contextRef="#ctx0" brushRef="#br0" timeOffset="189.01">3070 1695</inkml:trace>
  <inkml:trace contextRef="#ctx0" brushRef="#br0" timeOffset="356.74">3096 2039,'0'0,"0"26,-26-26,26 27</inkml:trace>
  <inkml:trace contextRef="#ctx0" brushRef="#br0" timeOffset="544.79">3096 2383,'-26'26,"-1"-26,27 27,0-1,27-26,-27 26</inkml:trace>
  <inkml:trace contextRef="#ctx0" brushRef="#br0" timeOffset="692.82">3122 2753,'0'26,"-26"-26,26 27,-26-27,26 26,26-26</inkml:trace>
  <inkml:trace contextRef="#ctx0" brushRef="#br0" timeOffset="988.33">3202 3441,'-27'0,"27"26,-26-26,26 27</inkml:trace>
  <inkml:trace contextRef="#ctx0" brushRef="#br0" timeOffset="850">3122 3176,'0'0,"-26"0,26 27,0-1,26-26</inkml:trace>
  <inkml:trace contextRef="#ctx0" brushRef="#br0" timeOffset="1148.96">3334 3917,'0'0,"0"27,-26-27,-1 26,80-26</inkml:trace>
  <inkml:trace contextRef="#ctx0" brushRef="#br0" timeOffset="1264.32">3440 3997,'0'-27,"0"1</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8:49:00.077"/>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16748 714,'-27'0,"54"0,-1 0,1 0,-1 0,1 0,-1 0,27 0,-27 0,1-26,26 26,0 0,-27 0,27 0,0 0,0 0,0 0,0 0,26 0,-26 0,0 0,0-26,26 26,-26 0,27 0,-28 0,28 0,-1 0,-26 0,26 0,1 0,-1 0,-26 0,27 0,-1 0,0 0,1 0,-27 0,26 0,0 0,-26 0,27 0,-27 0,26 0,-26 0,26 0,-26 0,0 0,26 0,-26 0,27 0,-27 26,0-26,26 0,-26 0,0 0,0 0,0 0,-1 0,1 0,-26 0,26 0,-27 0,27 0,-26 0,26 0,-27 0,27 0,-27 0,1 26,-1-26,1 0,-1 0,1 0,-1 0,1 0,-1 0,0 0,1 0,-1 0,1 0,-1 0,1 0,-1 0,1 0,-1 0,1 0,-1 0,1 0,-1 0,0 0,1 0,-1 0,1 0,-1 0,1 0,-1 0,1 0,-1 0,1 0,-27 27,0-1,0 1,0-1,0 1,0-1,0 1,0-1,0 1,0-1,0 1,0-1,0 0,0 1,0-1,0 1,0-1,0 1,0-1,0 1,0-1,0 1,0-1,0 0,0 1,-27-1,27 1,0 26,0-27,0 1,0-1,-26 1,26-1,0 1,0-1,0 0,0 27,0-26,0-1,0 1,0-1,-27 1,27-1,0 1,0-1,0 0,0 1,-26-27,26 26,0 1,-27-27,1 0,-1 0,1 0,-1 0,1 0,0 0,-1 0,1-27,-27 27,26 0,-26 0,0 0,0 0,1-26,-1 26,0 0,0 0,0 0,-26 0,26-27,-27 27,27 0,-26-26,26 26,-26 0,-1-26,1 26,26 0,-26-27,-1 27,27 0,-26-26,0 26,26 0,-27-27,27 27,-26 0,26-26,-26 26,26 0,-27 0,27-27,1 27,-28 0,27 0,0-26,0 26,27 0,-27 0,0-27,27 27,-27 0,26 0,-26-26,27 26,-1 0,-25 0,25 0,1-27,-27 27,26 0,1 0,-27 0,26 0,-25 0,25-26,-26 26,27 0,-1 0,-26 0,27 0,-1 0,1 0,-1 0,1 0,0 0,-1 0,1 0,-1 0,1 0,-1 0,1 0,-1 0,1 0,-1 0,1 0,0 0,-1 0,1 0,-1 0,1 0,-1 0,1 0,26-26,-27 26,27-27,-26 1,26-1,-27 1,27-1,0 1,-26-1,26 1,0-27,0 26,0-25,0-1,0 26,0-26,0 0,26 27,-26-27,0 27,27-1,-27-26,0 27,26-1,-26 1,0-1,0 1,27 26,-27-27,0 1,26 26,-26-27,0 1,0 0,-26 26</inkml:trace>
  <inkml:trace contextRef="#ctx0" brushRef="#br0" timeOffset="-6616.36">18838 662,'-27'-27,"27"1,0-1,0 1,0-1,0 1,27 26,-27-27,26 27,1 27,-1-1,27 54,0 25,-53-25,27-80,-1 0,1-27,-1 27,0-26,1 26,-1-27,1 1,-1 0,1-1,26 1,-27-1,27 1,0-1,-27 1,27-1,0 1,0-27,0 27,0-1,0 1,-27-1,27 27,-26-26,-1-1,1 27,-1 0</inkml:trace>
</inkml:ink>
</file>

<file path=ppt/ink/ink1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6:13.088"/>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53 344,'-27'0,"1"0,52 0,27-27,-26 27,-1 0,27 0,-26-26,25 26,1-27,-26 27,26-26,0 26,0-27,-1 27,1-26,0 26,0 0,0-27,27 27,-28 0,1-26,27 26,-27 0,26-26,0 26,1-27,-27 27,26 0,0-26,-26 26,27 0,-27-27,26 27,-26 0,0 0,-27-26,27 26,-26 0,-1 0,1 0,-54 0,27 26,-26-26,-27 0,26 0,1 27,-1-27</inkml:trace>
</inkml:ink>
</file>

<file path=ppt/ink/ink1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2:55.554"/>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-3916-1270,'0'26,"0"1,0-1,0 1,0-1,0 0,0 1,0-1,0 1,27-27,-27 26,26 1,-26-1,0-52,-26-1,26 1,0-1,0 1,-27 26,27-27,0 1,0 0,0-1,-26 27,26-26,0-1,0 1,0-1,0 1,0-1,26 27,-26-26,27 26,-1-27,1 27,-1 0,0 0,-26-26,27 26,-1 0,1 0,-1 0,-26 26,0 1,0-1,0 1,0-1,0 1,-26-27,26 26,-27-26,27 27,-26-1,-1 1,27-1,-26-26,0 0,26 26,0-52,26 26,-26-26,26 26,1-27,-1 27,-26-26,27 26,-1 0,1-27,-1 27,1 0,-1 0,1 0,-27 27,26-27,-26 53,0-27,0 0,0 1,-26-27,26 26,-27-26,27 27,-26-1,-1-26,27 27,-26-27,26 26,-27-26,1 0,-1 0,27-26,0-1,0 1,0-1</inkml:trace>
  <inkml:trace contextRef="#ctx0" brushRef="#br0" timeOffset="896.99">-3413-1217,'0'26,"26"-26,1 0,-27-26,26 26,-26-27,27 27,-27-26,26 26,-26-27,0 1,0-1,-26 27,-1 0,1 27,-1-27,27 26,0 1,-26-27,26 26,0 1,-27-27,27 26,0 1,0-1,0 0,27 1,-1-1,1-26,-1 0,1 27,-1-27,1 0,-1 0,1 0,-1 0,0-27,1 27,-1 0,-26-26,27 26,-27-27,26 27,-26-26,0 0,27 26,-27-27,0 1,0-1,26 27,-26-26,0-1,0 1,0-1,0 1,0-1,0 1,0-1,-26 27,-1 0,1 0,26 27,-27-27,27 26,0 1,0-1,0 1,27-27,-27 26,26-26,1 0,-1 27,1-27,-1 0,1 0,-1 0,0 26,1-26,-27 27,-27-1,1-26,26 27,-26-27,-1 26,1-26,26 26,-27-26,1 0,26 27,-27-27,27-27</inkml:trace>
  <inkml:trace contextRef="#ctx0" brushRef="#br0" timeOffset="1480.65">-2831-1323,'0'-27,"26"27,-26-26,27-1,-1 27,-26-26,27 26,-1-27,1 27,-1-26</inkml:trace>
  <inkml:trace contextRef="#ctx0" brushRef="#br0" timeOffset="1272.83">-2831-1561,'0'26,"0"1,0-1,0 0,0 1,0-1,0 1,0-1,0 1,26-1,-26 1,27-1,-27 1,26-1,-26 1,27-27,-1 26,1-26,-1 0,1 0,-1-26,1 26,-27-27,26 27,-26-26,26 26,-26-27,0 1</inkml:trace>
  <inkml:trace contextRef="#ctx0" brushRef="#br0" timeOffset="-3802.62">-4128-1006,'-26'0,"0"0,26 27,-27-27,1 0,26 26,0 1,0-1,0 1,26-27,-26-27,27 27,-27-26,0-1,26 27,-26-26,0-1,0 1,-26 26,-1 0,27 26,-26-26,26 27,-27-27,27 26,0 1,0-1,0 1,27-27,-1 0,1 0,-1-27,0 27,-26-26,27-1,-27 1,-27 26,27 26,-26-26,0 0,26 27,-27-27,27 26,27-26,-27-26,26 26,0-27,-26 1</inkml:trace>
  <inkml:trace contextRef="#ctx0" brushRef="#br0" timeOffset="-16973.07">-1191-979,'0'-27</inkml:trace>
  <inkml:trace contextRef="#ctx0" brushRef="#br0" timeOffset="-16447.87">-1191-1059,'0'-26,"0"-1,27 27,-27-26,26 79,-26-27,0 1,0-1,0 1,0-1,0 1,0-1,0 1,0-1,0 0,0 1,0-1,0 1,0-1,0 1,-26-27,26-27,-27 1,1 26</inkml:trace>
  <inkml:trace contextRef="#ctx0" brushRef="#br0" timeOffset="-16170.99">-1508-1006,'0'0,"0"-26,-27 26,27-27,0 1,0-1,27 1,-27 0,26 26,-26-27,27 27,-27-26,26-1,1 27,-1-26,-26-1,27 27,-1-26,1 26,-27-27,26 27,0 0,1-26,-1 26,-26-27,27 27,-1 0,-26-26,27 26,-1 0,-26 26</inkml:trace>
  <inkml:trace contextRef="#ctx0" brushRef="#br0" timeOffset="-15084.8">-741-1006,'0'-26,"-26"26,26-27,-27 27,27-26,-26 26,-1 0,1 0,-1 0,1 0,-1 0,27 26,-26-26,0 27,-1-1,1 1,-1-1,27 1,0-1,0 1,0-1,27-26,-1 0,1 26,-1-26,0 0,1 0,-1 0,-26-26,27 26,-27-26,26 26,-26-27,27 27,-27-26,0-1,0 1,0-1,0 1,-27 26,27 26,0 1,0-1,0 1,0-1,27-26,-27 27,26-27,1 0,-1 26,1-26,-1 0,1 0,-1 0,0 0,1-26,-1-1,-26 1,27-1,-27 1,0-1,0 1,-27 26,27-27,-26 27,-1 0,27 27,0-1,-26-26,26 53,0-26,0-1,-26 1,26-1,0 27,0-27,0 1,0-1,0 1,0 26,0-27,26 1,-26-1,0 1,26 25,-26-25,27-1,-27 1,0-1,0 1,0-1,0 1,0-1,-53-26,27 0,-1 0,1 0,-1 0,1 0,-1 0,1-26,-1 26,27-27,-26 27,26-26,-27-1,27 1,0-1,0 1,0-1</inkml:trace>
  <inkml:trace contextRef="#ctx0" brushRef="#br0" timeOffset="-14879.25">-450-1138,'-53'-132,"80"132</inkml:trace>
  <inkml:trace contextRef="#ctx0" brushRef="#br0" timeOffset="21424.97">-1958-821,'-26'0,"-1"0,1 0,-1 0,54 0,-1 0,1-26,-1 26,106-26,-79 26,0 0,-26 0,-1-27,159 1,-158 26,-27-27,-27 1</inkml:trace>
  <inkml:trace contextRef="#ctx0" brushRef="#br0" timeOffset="21763.78">-1640-1085,'0'0,"-27"26,27 1,0-1,0 1,27-27,-1 26,0-26,1 0,-1 0,1 0,-1 27,1-27,-1 0,1 0,-1 0,-26 26,-26 1,-1-1,27 0,-53-26,53 27,-26-27,-1 26,1-26,26 27,-27-27,27 26</inkml:trace>
  <inkml:trace contextRef="#ctx0" brushRef="#br0" timeOffset="-12851.99">-185-979,'0'26,"0"1,-27-27,27 26,-26-26,26 27,0-1,0 0,26 1,-26-1,27-26,-27 27,26-27,-26-27,0 1,0-1,0 1,-26 0,26-1,0 1,0-1,0 1,0-1,26 27,1 0,-1 0,1 0,-1 27,-26-1,27-26,-27 27,26-27,-26 26,0 1,26-27,-26 26,0 0,0 1,0-1,0-52,0-1,0 1,0 0,0-1,0 1,0-1,0 1,0-1,27 1,-27-1,0 1,26 26,-26-27,27 27,-1 0,1 0,-1 0,-26 27,27-27,-27 26,26 1,-26-1,27 1,-27-1,0 1,0-1,0 1,0-1,0 0,0 1,26-1,0-26,1 0,-27 27,26-27,1 0,-1 0,1 0,-1-27,1 27,-1 0,-26-26,27 26,-1-27,1 27,-27-26,26 26,-26-26,0-1,0 1,0-1,-26 27,26-26,-27 26,1 0,-1 0,1 0,-1 0,27 26,-26-26,26 27,-27-27,27 26,0 1,-26-27,26 26,0 0,0 1,0-1,0 1,26-27,1 0,-27 26,26-26,1-26,-27-1,26 1,-26-1,0 1,0 52,27-26,-27 27,26-27,-26 26,27 1,-1-27,-26 26,26-26,1 27,-1-27,1 0,-1 0,1 0,-1 0,1-27,-1 27,-26-26,27 26,-27-27,26 1,-26-1,26 1,-26 0,0-1,0 1,0-1,0 1,0-27,0 26,0 1,0-1,0 1,0 0,-26-1,26 1,0-1,0 1,-26 26,26 26,0 1,0-1,0 1,0-1,0 0,0 1,0-1,0 1,0-1,0 1,0-1,0 1,0-1,0 1,0-1,0 0,0 1,0-1,0 1,0-1,0 1,26-27,0-27,-26 1,27-1,-27 1,0-1,0 1,0 0,0-1,0 1,0-1,26 27,1 0,-27-26,26 26,1 0,-1 0,1 0,-1 0,1 0,-1 26,-26 1,0-1,0 1,0-1,0 0,0 1,-26-1,26 1,0-1</inkml:trace>
  <inkml:trace contextRef="#ctx0" brushRef="#br0" timeOffset="-11784.12">1667-794,'-27'0,"54"0,-27-27,0 1,26 26,-26-26,-26 26,26-27,-27 27,1 0,-1 0,1 0,0 0,-1 0,1 0,-1 0,1 0,-1 0,27 27,-26-27,26 26,0 0,0 1,0-1,26 1,-26-1,27-26,-1 0,-26 27,27-27,-1 0,1 0,-1-27,0 27,-26-26,0 52,0 1,27-27,-27 26,26-26,1 27,-1-27,1 0,-1 0,1 0,-27-27,26 27,1 0,-1-26,-26-1,27 27,-1-26,-26-1,26 1,1-1,-27 1,26 0,-26-1,27-26,-27 27,0-1,26 1,-26-27,0 26,27 1,-27-27,0 27,0-1,0 1,0-1,0 1,0-1,-27 27,27-26,-26 26,-1 26,1-26,26 53,-27-53,27 27,-26-1,26 1,0-1,-26 27,26-27,0 1,0-1,-27 1,27 26,0-27,0 1,0-1,0 1,0-1,0 0,0 1,0-1,0 1,27-1,-1 1,-26-1,26-26</inkml:trace>
  <inkml:trace contextRef="#ctx0" brushRef="#br0" timeOffset="5300.7">-2725 0,'0'-27,"-27"27,1 0,26 27,-27-1,1 1,-27 105,53-106,-26 27,26-26,0-1,0 1,0-1,0 1,0-1,0 0,0 1,26-1,-26 1,26-27,-26 26,27-26,-1 0,1 0,-1 0,1 0</inkml:trace>
  <inkml:trace contextRef="#ctx0" brushRef="#br0" timeOffset="6127.23">-2275 106,'0'0,"26"0,0 0,-26-27,27 27,-27-26,0-1,0 1,-27 26,27-27,-26 27,0 0,-1 0,1 0,26 27,-27-27,1 26,-1-26,1 27,-1-1,1 1,-1-1,27 0,-26 1,26-1,0 1,0-1,0 1,26-27,1 0,-1 0,1 0,-1 0,1 0,-1 0,1 0,-1 0,1 0,-1 0,0 26,-26 1,0-1,0 1,-26-1,0-26,26 26,-27-26,1 27,-1-27,1 0,26 26,-27-26,1 0,-1 0,1 0,-1 0,27-26,-26 26,26-27,0 1,0 0,26-1</inkml:trace>
  <inkml:trace contextRef="#ctx0" brushRef="#br0" timeOffset="7668.35">-2090 317,'26'0,"-52"0,79 0,26 0,-52 0,-27-26,0-1,0 1,0-1,0 1,0-1,-27 27,1 27,-1 26,1-53,26 26,0 27,0-26,0-1,53 27,-27-53,1 0,52 0,-53-26,80-1,-26 1,-54-1,0 27,1-26,-1 26,1-27,-1 27,-26-26,80-54,-80 54,26 26,-26-26,0-1,0 1,-26 26,-1 0,1 0,-1 0,1 0,-1 26,1 1,-1-27,27 26,-26 0,26 1,-26-1,26 1,0-1,0 1,26-1,0-26,1 0,-1 0,1 0,-1 0,1-26,-1-1,1 27,-27-26,26-1,-26 1,27 26,-27-27,-27 27,27 27,0-1,0 1,0-1,0 1,27-27,-27 26,26-26,1 0,-1 0,0 0,1 0,-1-26,1 26,-1-27,1 27,-27-26,26-1,-26 1,27 26,-27-27,0 1,0 0,0-1,0 1,0-1,-80 1,54 26,-1 26,27 1,0-1,27-26,-27 27,26-27,1 0,-1 0,1 0,-1 0,-26 26,0 0,0 1,0-1,0 1,0-1,0 1,27-27,-27 26,26-26,0 0,1 0,-1 0,1 0,-1-26</inkml:trace>
  <inkml:trace contextRef="#ctx0" brushRef="#br0" timeOffset="8504.84">-741 132,'-26'-106,"52"212,-105-238,52 132,1 26,26 1,-27-1,27 1,0-1,0 0,53 54,-26-80,-1 26,1-26,-1 0,1 0,-1 0,1 0,-1 0,0-26,1 26,-27-27,26 27,-26-26,27-1,-27 1,26 0,-26-1,0 1,0-1,0 1,0-1,0 1,0-1,0 1,0-1,0 1,-26-1,26 1,-27 26,1-26,-1 26,27 26,0 0,0 1,0-1,0 1,0-1,0 1,27-1,-27 1,0-1,26 1,-26-1,27 1,-1 25,1-52,-27-26,0 0,26-1,-26 1,0-1,0 1,0-1,27 27,-27-26,26 26,1 0,-1 0,0 0,-26 26,27-26,-1 0,-26 27,27-27,-27 26,26-26,-26 27,27-27,-27 26,0 1,26-27,-26 26,0 0,-26-26</inkml:trace>
  <inkml:trace contextRef="#ctx0" brushRef="#br0" timeOffset="8792.7">-106-133,'27'0,"-27"-26,26 26,-26-27,27 27,-27 27,26 79,-26-80,0 1,0-1</inkml:trace>
  <inkml:trace contextRef="#ctx0" brushRef="#br0" timeOffset="8955.61">26-291,'0'-27</inkml:trace>
  <inkml:trace contextRef="#ctx0" brushRef="#br0" timeOffset="9460.31">185-186,'0'27,"0"-1,0 1,0-1,0 1,0-1,-26 1,26-1,0-52,0-1,0 1,0-1,0 1,0-1,0 1,0-1,26 27,-26-26,27 26,-1 0,-26-26,27 26,-1 0,0 0,1 0,-27 26,26-26,-26 26,0 1,0-1,27-26,-27 27,0-1,0 1,0-1,0 1</inkml:trace>
  <inkml:trace contextRef="#ctx0" brushRef="#br0" timeOffset="10137.01">635-133,'0'-79,"0"158,0-184,-26 105,26-27,-27 1,1 26,-1 0,1 26,-1-26,27 27,-26-27,26 26,0 0,0 1,0-1,26 80,1-106,-1 0,1 0,-27-26,26-1,-26 1,27 26,-27-27,0 1,0-1,26 27,-26-26,0 0,0 52,-26 0,26 27,0-26,0-1,0 1,0-1,0 1,0-1,0 1,0-1,0 1,0-1,26 0,-26 1,0-1,0 1,0-1,0 1,0-1,0 1,-26-27,26-27,-27 27,27-26,0-1,-26 27,26-26,0-1,-27 27,27-26,0-1,0 1,-26 0,26-1,0 1,0-1,0 1,26-1,-26 1,27 26,-27-27,53 27,-53-26</inkml:trace>
  <inkml:trace contextRef="#ctx0" brushRef="#br0" timeOffset="10495.91">847-529,'0'-27,"26"27,-26-26,27 26,-1 0,0 0,1 26,-1-26,1 27,-1-1,1-26,-27 26,0 1,26-1,-26 1,0-1,0 1,0-1,0 1,0-1,0 1,0-1,-26 0,26 1,0-1,-27 1,27-1,0 1,0-1,-26 1,-1-27,27 26,-26-26,26 27,-27-27,27 26,-26-26,0 0</inkml:trace>
  <inkml:trace contextRef="#ctx0" brushRef="#br0" timeOffset="-11020.01">1535-397,'0'-27,"-27"27,27-26,-26 26,-1 0,1 0,-1 0,1 0,26 26,-27-26,1 0,26 27,-27-27,1 26,26 1,-26-27,-1 26,1 1,26-1,-27-26,27 27,0-1,-26 0,26 1,0-1,0 1,0-1,0 1,0-1,26-26,1 27,-1-27,1 0,-1 0,0 0,1 0,-1 0,-26-27,27 27,-1 0,-26-26,27 26,-1-27,-26 1,27 26,-27-27,26 27,-26-26,0-1,0 54,0-1,0 1,0-1,-26 1,26-1,0 1,-27-1,27 1,0-1,0 1,0-1,0 0,0 1,0-1,27-26,-1 27,1-27</inkml:trace>
  <inkml:trace contextRef="#ctx0" brushRef="#br0" timeOffset="-10499.31">1746-53,'0'0,"0"-27,0 1,0-1,0 54,0-1,0 1,-26-1,26 1,0 52,0-52,26-27,-26 26,27-26,-1 0,1 0,-1 0,1 0,-1-26,0 26,-26-27,27 27,-1-79,-26 52,0 1,0-1,0 1,0-1,-26 27,26-26,-27 26,1-27,0 27,-1 0,1 0,-1 27,27-1,-26-26,26 27,0-1</inkml:trace>
  <inkml:trace contextRef="#ctx0" brushRef="#br0" timeOffset="-9523.87">2222 0,'0'0,"0"-27,27 27,-27-26,0-1,0 1,0-1,-27 27,1 0,0-26,-1 26,1 0,-1 0,27 26,-26-26,26 27,0-1,-27 1,27-1,0 1,0-1,27 1,-27-1,26-26,1 0,-27 27,26-27,1 0,-1 0,0 0,1 0,-27-27,26 27,-26-26,0-1,27 27,-27-26,0-1,0 1,0-1,0 1,-27 26,27 26,0 1,0-1,0 1,0-1,27 1,-1-1,1-26,-1 0,1 0,-1 0,1-26,-1 26,-26-27,27 27,-27-26,26 26,-26-27,26 27,-26-26,0-1,27 27,-27-26,0-1,26 1,-26-1,27 1,-27 0,0-1,26 1,-26-1,27 1,-27-1,0 1,0-1,26 1,-26-1,0 1,0 0,0-1,0 1,-26-1,-1 27,1 0,-1 0,27 27,-26-27,26 26,-27 1,27-1,-26-26,26 26,0 1,0-1,-26 1,26-1,0 1,0-1,0 1,0-1,-27-26,27 27,0-1,0 0,0 1,27-1,-27 1,26-1,0 1,1-27,-27 26,26-26,1 0,-1 0,1 0</inkml:trace>
  <inkml:trace contextRef="#ctx0" brushRef="#br0" timeOffset="28081.25">159 0,'0'0,"-27"0,27 26,0 1,0-1,-26 1,26-1,0 0,0 27,0-26,-27-1,27 27,0-26,0 26,0-27,-26 0,26 27,0-26,0-1,-27 1,27-1,0 1,0-1,-26 1,26-1,0 1,0-54,0 1,0-1,0 1,0-1,0 1,0-1,0-26,26 27,-26-1,0-25,53-134,-26 54,-27 106,0-1,26 27,1 0,-27 27,26-27,-26 26,27-26,-27 27,26-1,-26 0,27 1,-1 26,0 106,-26-133,0 0,27 1,-27-1,0 1,0-1,0 1,0-1,0 1,26-1,-26 1,0-1,27 1,-1-27,1 0,-27-27</inkml:trace>
  <inkml:trace contextRef="#ctx0" brushRef="#br0" timeOffset="28275.14">265 529,'0'26,"-27"-26,54 0,-1-26,0 26,1 0,-1-27,1 1,26 26,-27-27,1 27,-1-26</inkml:trace>
  <inkml:trace contextRef="#ctx0" brushRef="#br0" timeOffset="28751.88">1032 370,'0'0,"26"0,-26 27,27-27,-1 0,1-27,-27 1,0-1,26 27,-26-26,0-1,0 1,-26 26,26-27,-27 27,1 0,-1-26,1 26,-1 0,1 0,-1 0,1 26,0-26,-1 27,27-1,-26-26,-1 27,1-1,-1 1,27-1,-26 1,26-1,-27 0,27 1,0-1,-26 1,26-1,0 1,0-1,0 1,53-27,-53 26,26 1,1-27,-1 0,1 26,-1-26,1 0,-1 0,0 0,1 0,-1 0,1 0,26-26,-27 26,1 0,-1 0,1-27,-1 27,1-26,-1 26,0-27,1 27,-1-26,1 26,-1-27</inkml:trace>
  <inkml:trace contextRef="#ctx0" brushRef="#br0" timeOffset="-8931.25">1535 449,'-27'0,"54"0,-1 0,0 0,1 0,-1 0,1 0,26 0,-27 0,1 0,-1-26,1 26,-1 0,27 0,-27 0,27 0,-26 0,-1 0,27 0,-26-26,26 26,-1 0,-25-27,-1 27,27 0,-26 0,-1-26,1 26,-1 0,1-27,-1 27,1 0,-27-26,-27 26,1 0,26 26</inkml:trace>
  <inkml:trace contextRef="#ctx0" brushRef="#br0" timeOffset="-8745.32">2963 370,'0'-26,"0"52,0-79,0 27</inkml:trace>
  <inkml:trace contextRef="#ctx0" brushRef="#br0" timeOffset="-3911.44">3651 211,'27'0,"-54"0,80 27,-53-1,27-26,-27 27,26-1,-26 1,0-1,27 1,-27-1,0 0,-53 1,53-1,-27-26,27 27,-26-1,-1-26,1 27,-1-27,1 26,-1-26,1 0,-1 0,1 27,0-27,-1 0,27-53</inkml:trace>
  <inkml:trace contextRef="#ctx0" brushRef="#br0" timeOffset="-4888.27">3784-688,'26'0,"-26"26,26-26,-26 27,0-1,27-26,-27 27,26-1,1 1,-27-1,26-26,-26 26,27 1,-1-1,-26 1,0-1,0 1,0-1,0 1,-26-1,-1 1,-26-1,27-26,-1 0,1 26,0-26,-1 0,1 0,-1 0,1 0,-1 0,1 0,-1 0,1 0,-1-26,-26 26</inkml:trace>
  <inkml:trace contextRef="#ctx0" brushRef="#br0" timeOffset="125630.21">-5477 3598,'0'0,"27"0,-27-26,0-1,26 27,-26-26,26-1,-26 1,0-1,0 1,0-1,0 1,27-1,-27 1,0 0,0-1,0 1,0-1,0 1,0-1,0 1,-27-1,27 1,0-1,0 1,-26 26,26-27,0 1,-26 26,26-26,0-1,-27 27,27-26,-26 26,26-27,-27 27,27-26,-26 26,-1 0,1 0,-1 0,1 26,-1-26,1 0,0 27,-1-27,27 26,-26-26</inkml:trace>
  <inkml:trace contextRef="#ctx0" brushRef="#br0" timeOffset="126118.43">-5847 2751,'0'-26,"0"52,0 1,0-1,0 1,0-1,-27 1,1-1,-1 1,27-1,-26 0,-1-26,54 0,-27-26,26 26,1 0,-1 0,1 0,-1 0,-26 26,27-26,-27 27</inkml:trace>
  <inkml:trace contextRef="#ctx0" brushRef="#br0" timeOffset="136074.2">-7699 3598,'-27'0,"1"0,26 26,-27 1,27-1,0 1,0-1,0 1,-26-1,26 1,0-1,0 1,0-1,0 1,0-1,0 0,0 1,26-27,-26 26,27 1,-1-1,1-26,-1 0,1 0,-1 0,-26-26,26 26,1 0,-27-27,26 27,-26-26,27-1,-27 1,26 26,-26-26,0-1,0 1,0-1,0 1,0-1,0 1,-26 26,26-27,0 1,-27-1,1 27,-27-26,27 26,-1 0,1 26,26 1,-27-27</inkml:trace>
  <inkml:trace contextRef="#ctx0" brushRef="#br0" timeOffset="136509.34">-7461 3598,'26'-26,"-52"52,79-52,-27 26,1 0,-27 26,26-26,0 26,1 1,-1-27,-26 26,27-26,-1 27,1-1,-1-26,-26 27,27-27,-1 0,1 0,-27-27,0 1,0-1,0 1,0-1,0 1,0 0,-27-1,27 1,-26-1,26 1,0-1</inkml:trace>
  <inkml:trace contextRef="#ctx0" brushRef="#br0" timeOffset="137462.34">-7011 3492,'0'0,"26"0,-26 27,26-27,1 0,-1-27,-26 1,27-1,-27 1,0-1,26 27,-26-26,0-1,0 1,-26 0,-1 26,1 0,-1 0,1 0,26 26,-26-26,26 26,-27-26,27 27,0-1,-26-26,26 27,0-1,0 1,0-1,0 1,0-1,26-26,-26 27,27-27,-27 26,26-26,0 0,1 0,-1 0,-26-26,27 26,-1-27,-26 1,27 26,-27-27,26 27,-26-26,27-1,-27 1,0-1,26 27,-26-26,0-1,27 27,-27-26,0 0,0-1,0 1,26 26,-26-27,0 1,0-1,-26 27,-1 0,1 0,-1 27,1-27,26 26,-27 1,27-1,0 1,27-27,-1 0,1 0,-1 0,-26-27,27 27,-1 0,0 0,1 0,-1 0,1 0,-27 27,26-27,-26 26,27-26,-27 26,0 1,26-27,-26 26,27-26,-27-26</inkml:trace>
  <inkml:trace contextRef="#ctx0" brushRef="#br0" timeOffset="138064.91">-6456 3122,'-26'26,"79"-26,-27-26,1 26,-27-27,26 27,0-26,1 26,-27-27,26 27,1-26</inkml:trace>
  <inkml:trace contextRef="#ctx0" brushRef="#br0" timeOffset="137866.41">-6350 2963,'0'-26,"0"-1,0 1,0 52,0 1,0-1,0 0,0 1,0-1,0 1,0-1,0 1,0-1,0 1,26-27,-26 26,0 1,0-1,27-26,-27 27,26-27,1 0,-1 0,-26-27,27 27,-1 0,-26-26,27-1,-27 1,0-1</inkml:trace>
  <inkml:trace contextRef="#ctx0" brushRef="#br0" timeOffset="139037.91">-5927 2937,'0'26,"27"-26,-27-26,0-1,0 1,-27 26,1 0,-1 0,1 0,26 26,-27-26,27 27,-26-27,26 26,-26-26,26 26,-27-26,27 27,-26-27,26 26,-27-26,27 27,0-1,0 1,0-1,0 1,27-1,-27 1,26-27,1 0,-1 0,-26-27,26 27,-26-26,27 26,-1-27,-26 1,27-1,-1 27,-26-26,27-1,-27 1,0-1,-27 27,27 27,0-1,0 1,0-1,27-26,-27 27,26-27,1 0,-1 0,1 0,-1-27,1 1,-1-1,-26 1,26-1,-26 1,0 0,0-1,0 1,0-1,0 1,0-1,0 1,0-1,0 1,0-1,0 1,0 0,-26 26,0 0,26 26,0 0,0 1,0-1,0 1,0-1,0 1,26-1,-26 1,0-1,0 1,26-1,-26 0,0 1,0-1,0 1,0-1,0 1,27-27,-27-27</inkml:trace>
  <inkml:trace contextRef="#ctx0" brushRef="#br0" timeOffset="139663.54">-5556 2778,'-27'0,"27"-27,-26 27,26 27,0-1,0 1,0-1,0 1,0-1,0 1,0-1,0 0,26 1,-26-1,27-26,-27 27,26-27,1 0,-1 0,1 0,-1 0,0 0,1-27,-1 27,1 0,-27-26,26 26,-26-27,27 27,-1 0,-26-26,27 0,-27-1,0 1,0-1,0 1,0-1,0 1,-27 26,1 26,26 1,0-1,-27 1,27-1,0 1,0-1,0 0,27-26,-27 27,26-27,1 0,-1 0,1 0,-1 0,1 0,-1-27,0 27</inkml:trace>
  <inkml:trace contextRef="#ctx0" brushRef="#br0" timeOffset="139808.34">-4710 2831</inkml:trace>
  <inkml:trace contextRef="#ctx0" brushRef="#br0" timeOffset="-55362.87">-3598 3095,'0'-26,"-27"26,54-27,-54 27,27 27,0-1,27-26,-1 0,1 0,-27-26,-27 26,1 26</inkml:trace>
  <inkml:trace contextRef="#ctx0" brushRef="#br0" timeOffset="132350.37">-3360 2222,'0'0,"0"-26,-27-1,27 1,0-1,0 1,27 26,-1 0,1 0,-1 0,1 26,-1-26,1 0,-1 0,0 0,1 0,-1 27,1-27,-1 0,-26 26,27-26,-27 27,0-1,0 1,-27-1,1 1,-1-1,1 0,26 1,-27-27,27 26,0 1,-26-1,26 1,0-1,0 1,26-1,1-26,-1 27,1-27,-1 0,1 0,-1 0,1 0,-1 0,-26-27,27 27,-1 0,0-26,1 26,-1 0,-26-27,27 27,-1-26,1 26,-27-27,26 27,1-26,-27-1,26 27,-26-26,0-1,-26 1,-1 26,27-26,-26 26,-1 0,1 0,-1 0,27 26,0 0,-26-26,26 27,0-1,0 1,0-1,0 1,0-1,0 1,0-1,26-26,-26 27,27-27,-27 26,26-26,1 0</inkml:trace>
  <inkml:trace contextRef="#ctx0" brushRef="#br0" timeOffset="131615.27">-3228 2196,'0'0,"-26"-27,26 1,0-1,-27 27,27-26,0-1,0 54,0-1,0 1,0-1,0 1,0-1,0 1,0-1,0 1,0-1,0 0,27 1,-27-1,0 1,26-1,-26 1,0-1,27 1,-27-1,0 1,0-1,0 1,-27-27,27-27</inkml:trace>
  <inkml:trace contextRef="#ctx0" brushRef="#br0" timeOffset="133145.31">-2249 2222,'0'0,"-26"0,-1 0,27-26,-26 26,-1 0,1 0,26 26,-27-26,27 27,-26-1,26 1,0-1,-27-26,27 26,0 1,0-1,0 1,0-1,0 1,27-1,-27 1,26-27,1 0,-1 0,1 0,-1-27,1 27,-27-26,26 26,0 0,-26-27,27 27,-27-26,0-1,26 27,-26-26,27 26,-27-27,0 1,0 0,-27 26,1 0,26 26,0 0,0 1,-27-1,27 1,0-1,0 1,27-1,-1-26,1 0,-1 0,1 0,-1-26,1 26,-27-27,26 27,1-26,-27-1,0 1,0-1,26 27,-26-26,0 0,-53 26,53-27,-26 27,-1 0,1 0,-1 0,1 0,-1 0,1 27,-1-27,27 26,-26-26,26 26</inkml:trace>
  <inkml:trace contextRef="#ctx0" brushRef="#br0" timeOffset="33519.25">-847 1799,'-26'-80,"52"160,-79-160,27 80,-1 0,1 0,0 27,-1-27,27 26,-26-26,-1 0,27 27,-26-1,-1 1,27-1,0 1,0-1,0 1,27-1,-1-26,1 0,-1 0,1 0,-27-26,26 26,0 0,-26-27,27 27,-27-26,26 26,-26-27,27 27,-27-26,0-1,26 27,-26-26,0-1,0 1,0-1,-26 27,26 27,0-1,0 1,0-1,26-26,-26 27,27-27,-1 26,1-26,-1 0,1 0,-1-26</inkml:trace>
  <inkml:trace contextRef="#ctx0" brushRef="#br0" timeOffset="34740.71">-529 1534,'0'-53,"0"106,0-132,-27 105,27 1,0-1,0 1,0-1,0 1,-26-1,26 1,0-1,0 27,0-27,-27 1,27-1,0 27,0-26,-26-1,26 27,0-26,0-1,0 0,0 107,0-107,26-26,-26 27,27-27,-1 0,-26-53,27 53,-27-27,26 27,-26-26,0-1,27 1,-27-1,0 1,0 0,0-1,0 1,-27 26,27-27,-26 1,-1-1,1 27,-1 0,1 0,0 0,-1 0,1 0,-1 0,1 0,-1 0,54 27,-1-27,27 0,-26 0,-1 0,0 0,1 0,-1 0,1 0,-1 0,1-27,-1 27,1 0,-27-26,26 26,-26-27,27 1,-1-1,0 1,-26-1,0 1,27 26,-27-26,0-1,-27 27,27 27,0-1,-26 0,26 1,0-1,0 1,0-1,0 1,0-1,0 1,26-27,-26 26,27-26,-1 0,1 0,-1 0,1 0,-1 0,-26-26,27 26,-27-27,26 27,-26-26,27 26,-27-27,26 1,-26-1,0 1,0-1,0 1,0 0,0-1,0 1,-26 26,26 26,0 1,-27-27,27 26,0 0,0 1,0-1,27-26,-27 27,26-27,1 0,-27 26,26-26,-26 27,26-27,1 0,-27 26,-27-26,1 0,-53 0,52-26,27-1,27 27,-27-26,26 26</inkml:trace>
  <inkml:trace contextRef="#ctx0" brushRef="#br0" timeOffset="32896.78">-1270 1746,'0'0,"0"26,26-26,1-26,-1 26,-26-27,27 27,-27-26,26 0,-26-1,0 1,0-1,-26 1,-1 26,27-27,-26 27,-1 0,1 0,0 0,26 27,-27-27,1 26,26 1,-27-27,27 26,-26-26,26 27,-27-1,27 0,0 1,0-1,27 1,-1-27,-26 26,27-26,-1 0,1 0,-1 0,-26 27,26-27,1 0,-1 0,1 0,-1 0,-26 26,27-26,-1 27,-26-1,0 1,-26-27,26 26,-27-26,1 27,-1-27,1 0,-1 0,1 26,0-26,-1 0,1 0,26-26,-27 26,27-27,-26 27,26-26,0-1,0 1,26 26</inkml:trace>
  <inkml:trace contextRef="#ctx0" brushRef="#br0" timeOffset="47147.35">2990 1296,'0'-26</inkml:trace>
  <inkml:trace contextRef="#ctx0" brushRef="#br0" timeOffset="26585.64">370 1032,'0'26,"27"-26,-1 0,1-26,-27-1,0 1,26-1,-26 1,0-1,0 1,0-1,-26 1,-1 26,1-27,-1 27,1 0,-1 0,1 27,0-27,26 26,-27-26,1 27,-1-1,1 1,26-1,-27 1,1-1,-1 27,27-27,-26 1,-1 26,27 0,0-27,-26 27,26 0,0-26,0 25,0-25,0 26,0-27,26 1,-26-1,27 1,-1-1,1 1,-1-27,1 26,-1-26,1 0,26 0,-27 0,0 0,27 0,-26-26,26 26,-27-27,1 27,26-26,-27-1,27 1,-27-1,1 1,-1 26,27-27,-26 1,-1-1,1 1,-27 0,26-1,-26 1,27-1,-27 1,26-1,-26 1,0-1,0 1,0-1,0 1,-26 26,-1-27,1 27,-1 0,1 0,26 27,-27-27,1 26,-1 27,1-26,-1-1,27 1,-26-1,0 1,26-1,-27 1,27-1,0 0,-26 1,26-1,0 1,0-1,0 1,0-1,0 1,26-27,1 0,-1 0,0 0,-26-27,27 27,-1-26,1 26,-27-27,26 1,1 26,-1-27,-26 1,27 26,-27-27,26 27,-26-26,27 26,-27-26,0-1,26 27,-26 27,0-1,0 0,-26 1,26-1,0 1,-27-1,27 1,0-1,0 1,0-1,0 1,0-1,27-26,-27 26,26-26,0 0,1-26,-1 26,1-26,-1 26,1-27,-1 27,1-26,-27-1,26 1,1-1,-1 27,1-26,-27-1,26 27,-26-26,26-1,-26 1,27 0,-27-1,26 1,-26-1,0 1,0-1,27 1,-27-1,0 1,0-1,0 1,-27 26,1 0,-1 0,1 26,0-26,26 27,-27-1,27 1,-26-1,26 1,0-1,26-26,-26 27,27-27,-1 0,-26 26,26-26,-26 27,27-27,-27 26,0 0,26-26,-26 27,0-1,0 1,0-1,0 1,0-1,0 1,0-1,27 1,-27-1,0 0,26-26,1 27,-1-27,1 0,-1 0,1-27,-1 1,0 26,1-26,-1 26,1-27,-27 1,26 26,-26-27,27 1,-27-1</inkml:trace>
  <inkml:trace contextRef="#ctx0" brushRef="#br0" timeOffset="35149.68">212 1667,'26'-27,"-52"54,52-80,-26 79,0 1,0-1,-26-26,26 26,-27 1,27-1,0 1,-26-27,26 26,0 1,0-1,0 1,0-1,0 1,26-27,1 26,-1-26,1 0,-1 27,0-27,1 0,-1 0,-26-27,27 27,-27-26,26 26,-26-27,27 1,-27-1,26 1,-26-1,0 1,0-1</inkml:trace>
  <inkml:trace contextRef="#ctx0" brushRef="#br0" timeOffset="35340.65">265 1719,'-53'27,"106"-54,-80 54,54-27,-1 0,0 0,1 0,-1-27,1 27,-1 0,1 0,-1-26,1 0</inkml:trace>
  <inkml:trace contextRef="#ctx0" brushRef="#br0" timeOffset="36477.03">1693 926,'0'-27,"0"54,0-80,0 26,27 27,-27-26,0-1,26 27,-26-26,27 26,26 0,-27 0,1 0,-1 0,0 0,1 0,-1 0,-26 26,27-26,-1 27,1-27,-27 26,26-26,-26 27,27-27,-27 26,0 54,-53 25,26-52,27-26,-26-1,26 1,-27-1,27 1,0-1,0 1,-26-1,26 1,0-1,0 0,0 1,0-1,26 1,1-1,-1-26,-26 27,27-27,-1 0,1 0,-1 0,1 0,-1 0,0 0,1 0,-1-27,1 27,-1 0,1 0,-27-26,-27 52,27 1,0-1,-26-26,26 27,0-1,0 1,0-1,0 0,0 1,0-1,0 1,0-1,26-26,-26 27,0-1,0 1,0-1,27-26,-27 27,26-1,-26 1,27-1,-27 0,26-26,-26 27,0-1,0 1,0-1,-26-26,26 27,-27-27,1 0,-1 0,1 0,-1 0,27-27,-26 27,26-26,-27 26,27-27,-26 27,26-26</inkml:trace>
</inkml:ink>
</file>

<file path=ppt/ink/ink1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6:13.419"/>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53 423,'0'0,"-27"0,1 27,52-27,27 0,-26 0,26 0,-27-27,0 27,27 0,-26-26,26 26,0-27,0 27,0-26,-1 26,1-26,27 26,-27-27,26 1,-26 26,26-27,-26 27,0-26,27-1,-28 27,1-26,0 26,0-27,0 27,-26-26,-1 26,0 0,1-27,-1 27,-26-26,0 0,-26 26,26-27</inkml:trace>
</inkml:ink>
</file>

<file path=ppt/ink/ink1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6:29.895"/>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-446-608,'-26'0,"52"0,1 0,26 0,-27 0,1 0,-1-27,1 27,-1-26,27 26,-27 0,27 0,0-27,-26 27,26-26,-27 26,1 0,26 0,-27-27,0 27,1 0,-1 0,1 0,-27 27,0-1,0 1,0-1,0 1,-27-1,27 1,0-1,0 1,0-1,-26 0,26 1,0-1,-27-26,27 27,0-1</inkml:trace>
  <inkml:trace contextRef="#ctx0" brushRef="#br0" timeOffset="-386.4">-207-1137,'0'26,"0"0,0 1,-27-27,27 26,-26 1,26-1,0 1,-27-1,27 1,-26-1,26 1,-27-1,27 27,-26-27,26 1,0-1,-27 1,27 26,0-27,0 1,0-1,0 1,0-1,0 0,0 1,27-1,-27 1,26-1,1-26,-27 27,26-27,1 0,-1 0,1 0,-1 0,0-27,1 27,-27-26,26 26,1-27,-1 27,1-26,-1-1,-26 1</inkml:trace>
  <inkml:trace contextRef="#ctx0" brushRef="#br0" timeOffset="545.22">851-635,'-27'0,"1"0,26 27,-26-27,-1 0,27 26,-26-26,-1 0,27 27,-26-27,-1 26,1 1,26-1,0 0,0 1,0-1,26 1,1-27,-27 26,26-26,1 0,-1 0,1 0,-1 0,27 0,-27 0,1 0,-1 0,27-26,-26 26,-1 0,1-27,-1 27,0 0,1 0,-27-26,26 26,-26-27,0 1,0 0</inkml:trace>
  <inkml:trace contextRef="#ctx0" brushRef="#br0" timeOffset="175.88">639-793,'0'-27,"27"27,-27 27,26-27</inkml:trace>
  <inkml:trace contextRef="#ctx0" brushRef="#br0" timeOffset="866.09">1354-555,'0'-27,"26"27,1-26,25 26,-25 0,-1-27,1 27,-1 0,-26-26,27 26,-1 0,1-27</inkml:trace>
  <inkml:trace contextRef="#ctx0" brushRef="#br0" timeOffset="1197.9">1830-1005,'0'0,"-27"0,1 26,-1 27,1-26,0-1,-1 27,1 26,26 1,0-1,26 1,1-1,-1-53,-26 1,26-1,1 1,-27-1,26-26,-26 27,27-27,-1 0,1 0,-1 0,1 0,-1-53,1 26</inkml:trace>
  <inkml:trace contextRef="#ctx0" brushRef="#br0" timeOffset="1368.8">1803-608,'-53'-27,"80"27,-1 0,1-26,-1 26,1 0,-1 0,1 0,-1 0,1 0</inkml:trace>
  <inkml:trace contextRef="#ctx0" brushRef="#br0" timeOffset="1908.49">2306-608,'0'26,"0"-52,27 52,-27-52,0-1,-27 27,1 0,-1 0,1 0,-1 0,1 0,-1 27,1-27,-1 0,1 0,0 0,-1 26,1 1,-1-27,27 26,-26-26,26 27,0-1,-27-26,27 26,0 1,0-1,53 1,-26-27,26 0,-27 0,0 0,1 0,-1 0,1-27,-1 27,-26-26,27 26,-27-27,26 27,-26-26,27 26,-27-26,26 26,-26-27,0 54,0-1,0 0,0 1,0-1,0 1,0-1,27-26,-1 0,0 0</inkml:trace>
  <inkml:trace contextRef="#ctx0" brushRef="#br0" timeOffset="2208.32">2729-608,'-26'0,"26"-27,-26 27,-1 0,1 0,-1 0,27 27,-26-27,-1 0,-26 53,53-27,-26 1,26-1,0 0,0 1,0 52,53-26,-27-26,1-27,-1 0,1 0,-1 0,1 0,-1 0,0 0,1 0,26 0,-27 0,1 0,-1 0</inkml:trace>
  <inkml:trace contextRef="#ctx0" brushRef="#br0" timeOffset="-1190.88">216 503,'0'0,"0"26,26 1,1-1,26-26,0-53,-53 27,0 0,0-1,-27 27,1 0,-1 0,1 0,-1 0,1 0,-1 0,27 27,-26-27,0 26,-1 0,27 1,-26-1,-1-26,27 27,-26-1,26 1,0-1,-27 1,27-1,0 1,0-1,0 0,53-26,-53 27,27-1,-27 1,26-27,-26 26,27-26,-1 0,0 27,1-27,-1 0,1 0,-1 0,1 0,-1-27,1 27,-1-26,1 26,-1-53,0 53,1-27,-27 1,26 0,-26-1,27 27,-27-26,26-1,-26 1,27-27,-27 26,26 1,-26-1,27-25,-27 25,26 1,-26-27,0 26,0 1,0-1,0-26,27 27,-27-1,0 1,0 0,0-1,0 1,0-1,0 1,-27 26,27-27,-26 27,-1 27,1-1,26 1,-27-1,1 1,26-1,-27 0,27 1,0 26,-26-27,26 27,0 0,0-26,0 26,-27-27,27 27,0-27,0 27,0-26,0-1,0 27,0-26,0-1,0 0,0 1,0-1,0 1,0-1,27-26,-27 27,26-27,1-27,-27 1,26-1,-26 1,0-1,27 1,-27 0,0-1,0 1,26 26,-26-27,0 1,27 26,-1 26,1 1,-27-1,0 1,26-27,-26 26,0 0,0 1,0-1,27 1,-27-1,26 1,-26-1,26-26,1 27,-1-27,1 0,-1 0,1 0,-1 0,1-27,-1 1,1-1,-1 27,-26-26,26-1,-26 1,27 26,-27-27,0 1,0 0,0-1,0 1,0-1,0 1,-27 26,27-27,-26 27,26-26,-26 26,26 26,-27-26,27 27,0-1,-26-26,26 27,0-1,0 1,0-1,0 0,0 1,0-1,0 1,26-27,-26 26,27 1,-27-1,26-26,0 0,1 0,-1 0,1 0,-1 0,1 0,-1-26,1 26,-1 0,-26-27,27 27,-1-26,1 26,-27-27,26 27,0-26,1-1,-1 1,-26 0,27 26,-27-27,26 1,-26-1,27 1,-27-1,0 1,0-1,0 1,26 26,-26-27,-26 27,-1 0,1 0,-1 27,1-1,26 1,-27-1,27 1,0-1,53-26,-53 27,27-1,-1 1,1-1,-27 0,26-26,-26 27,27-27,-27 26,26-26,1 27,-1-1,0-26,1 27,-1-27,1 26,-1 1,-52-27,-1 0,1 0,-1 0,1 0,0 0,-1-27,27 1,53 26,-53-27,26 27,-26-26,27-1,-1 27,-26-26,27-1,-1 27,1-26,-1 0,1 26,-1-27,1 1,-1-1,1 1,-1 26,-26-27,26 1,-26-1,27 1,-27-1,0 1,0 0,-27 26,27-27,-26 27,0 0,-1 0,1 0,26 27,-27-27,27 26,0 0,-26 1,26-1,0 1,26-27,-26 26,27-26,-27 27,26-27,1 26,-1-26,0 0,1 27,-1-27,1 0,-27 26,26-26,-26 27,0-1,0 0,-26-26,-1 27,-26-27,27 26,0-26,-1 0,1 0,-1 0,1 0,-1 0,1 0,-1-26,1 26</inkml:trace>
</inkml:ink>
</file>

<file path=ppt/ink/ink1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6:24.648"/>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529 53,'0'-27,"0"1,0 52,-27-26,27 27,-26-1,26 1,-27-1,1 1,-1-1,1 1,0 26,-1-27,1 0,-1 1,1 26,-1-27,1 1,-1 26,1-27,-1 1,1-1,-1-26,27 26,-26 1,26-1,-26-26,26 27,0-54,26 27,-26-26,0-1,0 1,26 26</inkml:trace>
  <inkml:trace contextRef="#ctx0" brushRef="#br0" timeOffset="-353.08">-27 0,'0'-27,"27"27,-27 27,26-27,-26 26,26-26,1 27,-27-1,26 1,1-1,-1 1,27-1,-26 1,-1-1,1 27,-1-27,27 1,-27-1,1 1,-1-1,1 1,-1-1,1 1,-27-1,26-26,-26 27,27-1,-27 0,-27-26,1-26,26 0</inkml:trace>
</inkml:ink>
</file>

<file path=ppt/ink/ink1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5:47.409"/>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318-967,'0'-26,"-27"26,27 26,0 1,-26-1,26 27,0-27,0 1,0 26,0 0,0 0,-27 0,27-1,0 1,0 0,0 0,0 27,0-27,0-1,0 28,0-27,0-27,0 27,0 0,0-27,0 27,0-26,27-1,-27 1,0-1,0 1,0-54,0 1,0-1,0 1,26 26,-26-27</inkml:trace>
  <inkml:trace contextRef="#ctx0" brushRef="#br0" timeOffset="392.76">530-702,'26'-80,"-52"160,78-186,-52 132,27 1,-27 158,0-132,0 0,0 0,0 0,0 0,0 0,0-1,0 1,0 0,0 0,0 0,0 0,0-27,0 27,0-26,0 26,0 53,0-80,0 1,0-54</inkml:trace>
  <inkml:trace contextRef="#ctx0" brushRef="#br0" timeOffset="847.5">53 65,'-26'0,"26"-26,-27 26,27-27,0 54,0-1,0 0,27 1,-27-1,0 1,26-1,-26 27,27-26,-27-1,26 1,1 26,-27-27,26 0,1 1,-1-1,0 1,1-1,-1-26,1 27,-1-1,27-26,-26 0,-1 27,1-27,-1 0,1 0,-1 0,27-27,-27 27,1-53,-1 53,27-26,-26-1,26 1,-27-1,0 1,27 0,-26-1,26 1,-27-27,1 26,26 1,-27-1,1-26,-1 27,0-1,1 1,-1 26,-26-26,27-1,-1 1,1 52</inkml:trace>
  <inkml:trace contextRef="#ctx0" brushRef="#br0" timeOffset="5149.7">1826-305,'0'0,"-26"0,26 26,0 1,0-1,0 0,0 1,0-1,0 1,0-1,0 1,-27-27,27 26,0 1,27-54,-27 1,26 26,-26-27,0 1,26 26,-26-27,0 1,0-1,27 1,-27 0,0-1,26 1,1 26,-1 0,-26 26,27-26,-27 27,26-27,-26 26,0 0,27 1,-1-1,1 1,-27-1,26 1,0-1,-26 1,27-27,-27 26,0 1,0-54,0 1,0-1,0 1,0-1,26 27,-26-26,0-1,27 27,-27-26,26 26,1 0,-1 0,1 0,-1 0,-26 26,0 1,27-27,-27 26,0 1,26-27,-26 26,0 1,0-1,27-26,-27 27,26-1,0-26,1 0,-1 26,1-26,-1 0,1 0,-1 0,1 0,-1-26,1 26,-27-26,26 26,0-27,1 1,-27-1,26 1,-26-1,0 1,-26 26,26-27,-27 27,1 0,0 0,-1 0,1 0,-1 27,1-27,-1 26,1 1,-1-27,1 26,26 1,-27-27,27 26,0 1,27-27,-1 0,1 0,-1 0,1 0,-1 0,-26-27,27 1,-1 26,-26-27,27 27,-27 27,0-1,0 1,0-1,0 0,0 1,0-1,26-26</inkml:trace>
  <inkml:trace contextRef="#ctx0" brushRef="#br0" timeOffset="6470.48">2990-173,'-26'0,"79"0,-27 0,1 0,-1 0,0 0,1 0,-1 0,27 0,-26 0,-1 0,1 0,-1-27,1 27,-1-26,0 26,1 0,-1-26,1 26,-27-27,26 1,-52 26,-1 0,1 26,-1 1,27-1,-26-26,26 26,-26 1,26-1,-27 1,27-1,-26 1,26-1,0 1,0-1,0 1,26-1,27 0,-27-26,1 0,-1 0,1 0,-1 0,1 0,-1-26,1 26,-1 0,1 0,-27-53,26 53,1-26,-1-1,0 27,-26-26,27-1,-1 1,-26-1,0 1,27-1,-27 1,26 0,-26-1,0 1,0-1,0 1,0-1,27 1,-27-1,0 1,0-1,0 1,0-1,-27 27,1 27,26 26,-27-27,27 1,0-1,0 1,0-1,-26 1,26-1,0 1,0-1,0 27,-27-27,27 1,0-1,0 1,0-1,0 1,0-1,-26-26,26 27,26-54,-26 1,27 26,-27-27,26 1,-26-1,27 1,-27-1,26 27,-26-26,0-1,27 27,-1-26,1 26,-1 0,1 0,-1 0,0 0,-26 26,27-26,-1 0,-26 27,0-1,27 1,-27-1,0 1,0-1,0 1,-27-1,27 1,-26-1,-1 0,27 1,-26-27</inkml:trace>
  <inkml:trace contextRef="#ctx0" brushRef="#br0" timeOffset="5482.15">3175-411,'0'0,"0"-27,0 1,0-1,0 1,0-1,0 1,0 0,0-1,0 54,0-1,0 0,0 1,0-1,0 1,0-1,0 1,0 26,-26-27,26 27,0-26,-27 25,27-25,0 26,0-27,-26 1,26 26,0-27,0 1,0-1,0 0,0 1,0-1,0-79</inkml:trace>
  <inkml:trace contextRef="#ctx0" brushRef="#br0" timeOffset="6754.87">4445-226,'0'-26,"0"-1,0 1,0 52,0 1,0-1,0 0,0 1,0-1,-26 1,26-1,0 1,-27-1,27 1,0-1,0 1,-26-1,26 0,0 1,-26-27,26 26</inkml:trace>
  <inkml:trace contextRef="#ctx0" brushRef="#br0" timeOffset="6918.15">4578-464,'0'-27,"0"54</inkml:trace>
  <inkml:trace contextRef="#ctx0" brushRef="#br0" timeOffset="7203.55">4842-464,'0'53,"0"-27,0 1,-26-1,26 1,0-1,0 27,0-27,-27 1,27 26,-26-27,26 1,-27 26,27-27,-26 27,26-27,-27 27,27-26,-26 26,26-27,-26 1,26 26,0-27,-27 1,27-1,0 0,0 1,-26-1,26 1,53-27,-53-27</inkml:trace>
  <inkml:trace contextRef="#ctx0" brushRef="#br0" timeOffset="7832.27">4948-14,'0'0,"27"0,-27-27,26 27,0 0,-26 27,27-1,-27 1,0-1,0 0,0 1,0-1,0 1,0-1,0 1,-27-1,27 1,0-1,-26-26,26 27,0-1,-26 1,26-1,0 0,0-52,0 0,0-1,0 1,0-1,26 1,-26-1,0 1,26-1,-26 1,0-1,0 1,27-1,-27 1,26 0,-26-1,0 1,0-1,27 27,-27-26,26 26,1 0,-1 0,1 0,-1 0,1 0,-1 0,0 0,-26 26,27-26,-27 27,0-1,0 1,0-1,-27-26,27 26,-26 1,-27-1,27 1,-1-27,1 26,-1-26,1 0,-1 0,1 0,-1 0</inkml:trace>
  <inkml:trace contextRef="#ctx0" brushRef="#br0" timeOffset="30178.66">-5953 1203,'0'-27,"27"27,-27-26,0-1,0 1,0 52,0 1,0-1,-27 1,1-1,26 1,-27 26,27-27,0 0,-26 1,26-1,0 1,0 26,-27-27,27 1,0-1,0 1,0-1,0 1,0-1,27-26,-27 26,26-26,1 0,-1 0,1 0,-1-26,1 0,-1-1,1 1,-1-1,-26 1,26 26,-26-27,0 1,27 26,-27-27,0 1,26-1,-26 1,0-1,27 27,-27-26,0 0,0-1,0 1,0-1,0 54,-27-27,27 26,0 1,0-1,0 0,-26 1,26-1,0 1,0-1,0 1,0-1,0 1,0-1,0 1,26-27,-26 26,27-26,-1 27,1-27,-1 0,1 0,-1 0,1 0,-1 0,0 0,1-27,-1 27,1 0,-27-26,26 26,1 0,-1-27,-26 1,27-1,-27 1,0-1,26 1,-26-1,0 1,0 52,0 1,0-1,0 1,0-1,0 1,0-1,0 1,0-1,0 1,0-54,0 1,0-1,0 1,0-1,27 1,-27-1,0 1,26 26,-26-27,27 27,-27-26,26 26,0 0,1 0,-1 0,1 0,-1 0,1 0,-1 0,1 0,-27 26,26-26,-26 27,0-1,0 1,0-1,0 1,0-1,-26-26,26 27,0-1,-27-26,27 27,27-27,26 0,-53-27,26 27</inkml:trace>
  <inkml:trace contextRef="#ctx0" brushRef="#br0" timeOffset="31274.57">-4524 1388,'0'0,"0"-27,0 1,0 0,0-1,0 1,-26 26,-1 0,1 26,26 1,-27-27,27 26,-26 0,-1 1,27-1,-26 1,26-1,-27 1,27-1,0 1,0-1,-26-26,26 27,0-1,0 1,26-27,-26 26,53-26,-26 0,-1 0,1 0,-1 0,1-26,-1 26,0-27,1 27,-1-26,1 26,-1-27,1 1,-1 26,1-27,-1 27,-26-26,27-1,-1 27,-26-26,26 26,-26-27,27 27,-27-26,0-1,26 27,-26-26,0 0,0-1,0 1,0-1,-26 27,-1 27,1-27,26 26,-26-26,26 27,-27-27,27 26,-26-26,26 26,-27 1,27-1,-26 1,26-1,0 1,0-1,0 1,0-1,26-26,-26 27,27-27,-1 0,1 0,-1 0,0 0,1 0,-1-27,1 27,-1 0,1-26,-1 26,1-27,-1 27,1-26,-1 26,1-27,-1 27,-26-26,26 26,-26-27,27 27,-27-26,0-1,0 1,0 0,0-1,-27 27,1 0,0 0,-1 0,1 0,26 27,-27-27,27 26,27-26,-1 0,1 0,-1 26,0-26,1 0,-27 27,0-1,0 1,0-1,0 1,0-1,26-26,-26 27,27-27,-1 0,1 0,-1 0,1 0,-1 0,1 0,-1-27,0 27,1 0,-1-26,1 26,-1 0,1-27,-1 27</inkml:trace>
  <inkml:trace contextRef="#ctx0" brushRef="#br0" timeOffset="31882.1">-3254 965,'0'-27,"-26"27,26-26,0-1,0 1,0 79,0-27,0 1,0-1,0 1,0-1,0 0,0 1,0-1,-27 1,27-1,0 1,-26-1,26 27,-27-26,27-1,0 0,0 1,-26-1,26 1,0-1,0 1,0-1,0 1,26-27,-26 26,27-26,-1 0,1 0,-1 0,0 0,1 0,-1-26,1 26,-1 0,1-27,-1 1,-26-1,27 1,-1-1,-26 1,27-1</inkml:trace>
  <inkml:trace contextRef="#ctx0" brushRef="#br0" timeOffset="32068.09">-3307 1256,'0'0,"0"26,27-26,-1 0,0 0,1 0,-1 0,1 0,-1-26,1 26,-1 0,1 0</inkml:trace>
  <inkml:trace contextRef="#ctx0" brushRef="#br0" timeOffset="34968.15">-1111 1282,'-26'0,"-1"27,27-1,0 0,-26-26,26 27,0-1,0 1,0-1,0 1,0-1,26-26,-26 27,27-27</inkml:trace>
  <inkml:trace contextRef="#ctx0" brushRef="#br0" timeOffset="35142.08">-952 1018,'0'0,"-27"-27,27 1,0-1,27 27,-1 0,1 0,-1 0,1-26</inkml:trace>
  <inkml:trace contextRef="#ctx0" brushRef="#br0" timeOffset="36102.08">-873 1309,'27'0,"-1"26,1-26,-1 0,1 0,-1 0,0 0,1 0,-1 0,1 0,-1 0,1-26,-1 26,1 0,-1 0,-26-27,27 27,-27-26,0 52,-27-26,27 27,0-1,0 0,-26 1,26-1,0 1,0-1,0 1,0-1,26-26,1 0,-1 0,0 0,1-26,-1-1,1 27,-1-26,-26-1,27 27,-27-26,0-1,26 27,-26-26,0 0,0-1,0 1,0 52,0 1,-26-27,26 26,0 0,0 1,-27-1,27 1,0-1,0 27,0-26,0-1,0 27,0-26,-26 25,26 1,0-26,0 26,0 0,0-27,0 27,-27-27,27 27,0-26,0-1,0 1,-26-1,-1-26,27-26,-26 26,26-27,-26 27,26-26,-27-1,27 1,0-1,-26 27,26-26,0 0,0-27,0 26,0 1,0-1,0-26,0 0,26 27,-26-27,27 27,-1-27,0 0,1 0</inkml:trace>
  <inkml:trace contextRef="#ctx0" brushRef="#br0" timeOffset="35378.11">-688 885,'0'27,"0"-54,-26 133,26-79,0-1,0 0,0 1,0-1,0 1,0-1,0 1,0-1,0 1,0-1,0 1,-26-27,26 26,0 0,0 1,-27-1,27 1,-26-1,26 1,0-1</inkml:trace>
  <inkml:trace contextRef="#ctx0" brushRef="#br0" timeOffset="33869.96">-2010 991,'-27'-26,"1"26,52 0,-26 26,27-26</inkml:trace>
  <inkml:trace contextRef="#ctx0" brushRef="#br0" timeOffset="34450.18">-1746 1256,'-26'0,"26"26,0 1,-27-27,27 26,0 0,0 1,0-1,0 1,0-1,0 1,27-27,-27 26,0 1,26-54,-26 1,0-1,0 1,0-1,0 1,0-1,0 1,27 0,-27-1,26 27,-26-26,26 26,1 0,-1 0,1 0,-1 0,1 0,-1 0,1 0,-27 26,26-26,1 27,-1-1,1 0,-27 1,0-1,0 1,0-1,-27 1,27-1,-26-26,26 27,-27-1,27 1,-26-27</inkml:trace>
  <inkml:trace contextRef="#ctx0" brushRef="#br0" timeOffset="33674.94">-2619 1309,'0'0,"26"0,1 0,-27-27,0 1,26 26,-26-27,0 1,-26 26,26-27,-27 27,1 0,0 0,26-26,-27 26,1 0,-1 0,1 0,-1 0,1 0,-1 26,1 1,-1-27,27 26,-26-26,26 27,-27-1,1 1,26-1,0 0,-26 1,26-1,0 1,0-1,26-26,0 27,27-27,-26 0,-1 0,1 0,-1 0,1 0,-1-27,1 27,-27-26,26 26,-26-27,27 1,-27-1,26 1,-26 0,0-1,0 1,0-1,0 54,0-1,0 1,0-1,0 0,0 1,0-1,0 1,0-1,0 1,26-27,27 26,-26-26,-1 0,1 0,-1 0,1 0,-1 0,1 0,-1 0,0 0,-26-26,27 26,-1-27,1 27,-1-26,-26-1,0 1,27 26,-27-27,0 1,0 0,0-1,-27 27,27 27,0-1,-26-26,26 26,0 1,0-1,0 1,0-1,0 1,0-1,0-52,26 26,-26-27,0 1,27 26,-27-27,0 1,26-1,-26 1,27 26,-27-26,-27 26,1 0,26 26,0 0,0 1,0-1,0 1,0-1,0 1,0-1,0 1,26-27,-26 26,27-26,-1 0,1 0,-1 0,1 0,-1 0,0 0,1-26,-1 26,-26-27,27 27,-27-26,0-1,26 27,-26-26,0-1,0 1,-26 26,-1 0,1 0</inkml:trace>
  <inkml:trace contextRef="#ctx0" brushRef="#br0" timeOffset="2271.17">979 1309,'0'-27,"0"1,0 52,-26-26,26 27,0-1,-27-26,27 26,0 1,0-1,-26 1,26-1,0 1,0-1,26 1,1-27,-1 0,1 0,-1 0,1 0,-1-27,1 27,-1-26,1 26,-1-27,0 1,1-1,-1 1,1-1,-1 1,1 0,-27-1,26 1,1-1,-27 1,26-27,-26 26,0 1,27-27,-27 27,0-1,0 1,0-1,0 1,0-1,0 1,0-1,0 1,0-1,0 1,0-1,-27 27,27 27,-26-1,26 1,0-1,0 1,-27-1,27 1,0-1,-26 27,26-26,-27 25,27 1,-26-26,26 26,-27 0,27-27,0 1,-26 25,26-25,0-1,0 1,0-1,26-26,27 0,-26 0,-1 0,1-26,-1 26,1-27,-1 1,0-1,1 27,-1-26,1 0,-1-1,-26 1</inkml:trace>
  <inkml:trace contextRef="#ctx0" brushRef="#br0" timeOffset="2679.39">1456 1018,'26'0,"0"0,1 0,-1 0,1 0,-1 0,1 0,-1-27,1 27,-1-26,1 26,-1 0,-26-27,27 27,-1 0,-26-26,0 52,0 1,0-1,0 1,0-1,-26 0,26 1,0-1,-27 1,27-1,0 1,-26-1,26 1,0-1,0 1,-27-27,27 26,0 0,53-26,-26-26</inkml:trace>
  <inkml:trace contextRef="#ctx0" brushRef="#br0" timeOffset="2834.2">2170 753,'0'-27,"-27"27,1 0,26-26,-26 26,-1 0,27 26</inkml:trace>
  <inkml:trace contextRef="#ctx0" brushRef="#br0" timeOffset="3246.25">2276 938,'-27'0,"27"27,-26-27,-1 26,27 1,0-1,-26-26,26 26,0 1,0-1,0 1,0-1,0 1,0-1,0 1,0-1,0 1,26-27,1 0,-1-53,1 26,-1 27,-26-26,27-1,-1 1,1-1,-27 1,26-1,-26 1,27 0,-27-1,0 1,0-1,0 1,0-1,-27 27,1 0,-1 27</inkml:trace>
  <inkml:trace contextRef="#ctx0" brushRef="#br0" timeOffset="3760.44">2673 991,'0'-26,"0"-1,0 1,0 52,26 1,-26-1,0 1,0-1,0 0,0 1,0-1,0 1,0-1,0 1,0-1,0 1,0-54,0 1,0-1,0 1,0-1,27 1,-27-1,0 1,26 26,-26-26,26-1,-26 1,27-1,-27 1,26 26,1-27,-1 27,1 0,-1 0,1 0,-27 27,26-27,1 26,-1-26,-26 27,27-1,-27 1,26-1,-26 0,0 1,0-1,-53 1,53-1,-26-26,26 27,-27-27,27 26,-26-26,-1 0</inkml:trace>
  <inkml:trace contextRef="#ctx0" brushRef="#br0" timeOffset="1658.05">344 1361,'0'27,"27"-27,-1 0,-26-27,27 27,-27-26,26 0,-26-1,27 27,-27-26,0-1,0 1,-27-1,1 1,-1 26,1 0,-1 0,27 26,-26-26,-1 0,27 27,-26-27,-1 53,1-53,0 26,26 1,-27-27,1 26,-1 0,1 1,-1-27,1 26,-1 1,27-1,-26-26,26 27,0-1,53 1,-27-27,1 0,-1 0,1 0,-1 0,1 0,-1-27,0 27,1-26,-1 26,1 0,-1 0,1-27,-1 1,1-1,-1 27,-26-26,27 26,-27-27,26 27,-26-26,27 26,-27-26,26 26,-26 26,0 0,-26-26,26 27,0-1,-27-26,27 27,0-1,0 1,0-1,27 1,-1-27,0 0,1 0,-1 0,1 0,-1-27</inkml:trace>
</inkml:ink>
</file>

<file path=ppt/ink/ink1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6:34.35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89 162,'26'0,"1"0,-1-26,1-1,-1 27,-26-26,27-1,-27 1,0-1,-27 27,1 0,26 27,-27-27,27 26,-26-26,26 27,-27-27,27 26,-26 1,-1-1,27 1,0-1,0 1,-26-1,26 27,0-27,0 27,0-26,0 26,0 0,0 0,26-1,-26-25,27 26,-27 0,53 0,-53 0,26-1,1 1,-1 0,-26 0,27 0,-1 0,1-26,-1 25,0 1,1 0,-27 0,26 0,1 0,-27 0,26 26,-26-26,27 0,-27 0,0 0,0 26,0-26,0 0,0 0,0 0,-27 0,27 0,-53 0,27 0,-1 0,1 0,0-27,-1 27,-26 0,27-27,-1 27,1-26,-27-1,53 1,-27-1,1 0,-1-26,54 0,-1 0,-26-26,53 26,-26-26,-1-1,1 27,-1-26,27 26,-26 0,-1-27,0 27,1 0,-1 0,1-26,-1 26,1 0,-1 0,1 26,-1-26,1 27,-1-27,-26 53,26-53,1 26,-27 0,26 1,1-1,-27 1,26-1,1 27,-27-26,26-1,1 27,-27-26,26 25,1 1,-27 0,26-26,-26 26,27 0,-27-1,0 1,26 0,-26 0,0 0,0 0,0 26,0-26,0 0,0 0,0 0,-26 0,26 0,0 0,-27-27,27 27,-26 0,26-26,0 26,0-27,0 27,0-27,0 1,0-1,26 1,-26-1,27 1,-1-1,0 1,1-1,-1-26,1 26,-1 1,27-27,-26 0,-1 26,1-26,-1 0,0 0,1 0,26 0,-27-26,1 26,-1-27,1 27,-1-26,1 26,-1-26,1-1,-27 1,0-1</inkml:trace>
</inkml:ink>
</file>

<file path=ppt/ink/ink1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7:22.192"/>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0 741,'27'0,"-27"-27,26 27,1 0,-1 0,1-26,-1 26,1 0,-1-27,1 27,-1-26,0 26,1 0,26 0,-27-27,1 27,26 0,-27-26,27 26,-27 0,27 0,-26-27,-1 27,27 0,-26 0,26 0,-27-26,27 26,-27 0,27 0,0-27,0 27,-26 0,26 0,-1-26,1 26,0 0,0-26,0 26,-26 0,26-27,-27 27,27 0,-27-26,27 26,-26 0,26 0,-27-27,1 27,25 0,-25-26,26 26,-27 0,27-27,0 27,-26 0,26-26,-27 26,0 0,27 0,-26-27,26 27,-27 0,1 0,-1-26,27 26,-27 0,1 0,-1 0,1-27,26 27,-27 0,1 0,-1 0,1 0,-1-26,1 26,-1 0,0 0,1 0,26 0,-27-26,1 26,-1 0,27 0,-26-27,-1 27,0 0,27 0,-26-26,-1 26,1 0,26 0,-27 0,1-27,-1 27,1 0,25 0,-25-26,-1 26,1 0,-1 0,1 0,-1 0,1 0,-27-27,26 27,1 0,-27-26</inkml:trace>
</inkml:ink>
</file>

<file path=ppt/ink/ink1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3:56.302"/>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3678 1038,'0'-26,"26"26,-26-27,27 27,-27 27,26-1,-26 1,0-1,26 1,-26-1,0 1,27-27,-27 26,26-26,1 0,-27-26,26 26,-26-27,27 27,-27-26,26 26,1-27,-1 1,1 26,-27-27,26 1,27-1,-27 1,1-1,-1 1,1 0,26 26,-27-27,1 1,-1 26,1-27,-1 1,0 26,1-27,-1 27,1 0,-27-26,26 26,1 0</inkml:trace>
  <inkml:trace contextRef="#ctx0" brushRef="#br0" timeOffset="5143.41">3625 2599,'0'0,"0"-26,0-1,26 27,-26 27,0-1,27 1,-27-1,0 1,0-1,26-26,-26 27,27-27,-1 0,0 0,1 0,-1-27,1 27,-1-26,1-1,-1 27,1-26,-1-1,27 1,-27-1,1 1,26 0,-27-1,1 1,26 26,-27-27,1 1,26-1,-27 1,0-1,1 1,-1 26,1-27,-1 1,1 26,-1-27,1 27,-27-26,26 26,1-26,-1 26,-52 0,-1 0</inkml:trace>
  <inkml:trace contextRef="#ctx0" brushRef="#br0" timeOffset="-123256.32">2487 959,'0'0,"-26"0,52 0</inkml:trace>
  <inkml:trace contextRef="#ctx0" brushRef="#br0" timeOffset="84535.95">238 1964,'-26'0,"26"27,0-1,0 1,26-27,-26 26,26-26,1 0,-1 0,1 27,-1-27,1 0,-1 0,1 0,-1 0,1 0,-1 0,1 0,-1 0,-26 26,-26-26,26 53,-27-53,27 26,-26 1,-1-27,1 26,-1 1,27-1,-26 1,-1-27,1 26,26 1,-27-27,1 0,26 26</inkml:trace>
  <inkml:trace contextRef="#ctx0" brushRef="#br0" timeOffset="85029.47">-476 2017,'0'27,"0"-1,0 1,0-1,0 1,0-1,26 0,-26 1,0-1,0 1</inkml:trace>
  <inkml:trace contextRef="#ctx0" brushRef="#br0" timeOffset="85738.99">-238 1806,'0'-27,"0"54,0-1,0 1,26-27,-26 26,0 0,27 1,-27-1,26 1,-26 26,27-27,-27 1,0-1,0 1,26 25,-26-25,0-1,0 27,0-26,27-1,-27 27,0-26,0-1,0 1,0-1,0 0,26-26,-26-26</inkml:trace>
  <inkml:trace contextRef="#ctx0" brushRef="#br0" timeOffset="86060.96">0 1885,'0'26,"0"1,26-1,-26 1,0-1,27 1,-27-1,26 1,-26-1,27 1,-27-1,0 0,0 1,26-1,-26 1,0-1,0 1,0-1,0 1,0-1</inkml:trace>
  <inkml:trace contextRef="#ctx0" brushRef="#br0" timeOffset="86410">26 2044,'0'0,"0"-27,0 1,0-1,0 1,0-1,27 1,26 26,-53-26,26 26,1 0,-1-27,1 27,-1 0,0 0,1 27,-27-1,0 27,0-27,0 1,0-1,-27 1,27-1,-26 1,0-1,26 1,-27-27,27 26,-26 0</inkml:trace>
  <inkml:trace contextRef="#ctx0" brushRef="#br0" timeOffset="-83211.16">794 2150,'26'0,"1"0,-54 0,1 0,-1 0,1 0,-1 0,1 0,-1 0,1 0,-1 26,1-26,0 0,-1 26,1-26,-1 0,1 0,-1 27,1-27,-1 0,1 0,-1 0,1 0,26 26,0 1,0-1,0 1,0-1,0 1,0-1,0 27,0-26,0-1,0 27,0-27,0 1,26 26,-26-27,0 27,0-26,0 25,27-25,-27 26,0-27,0 1,0 26,0-27,0 1,0-1,0 1,0-1,0 0,0 1,0-1,0 1,0-1,0 1,0-1,0-52,26 26,-26-27,27 27,-1 0,1-26,-1 26,1 0,-1-27,1 27,-1 0,0 0,1 0,-27-26,26 26</inkml:trace>
  <inkml:trace contextRef="#ctx0" brushRef="#br0" timeOffset="-82843.36">503 3023,'26'0,"1"26,-1 1,0-27,-26 26,27-26,-27 27,26-27,-26 26,0 0,0 1,0-1,0 1,0-1,-26 1,26-1,-27-26,27 27,-26-27,26 26,-26-26,26 27,-27-27,54 0</inkml:trace>
  <inkml:trace contextRef="#ctx0" brushRef="#br0" timeOffset="-6790.78">847 6,'26'0,"-52"0,-1 0,1 0,-1 0,27 27,-26-27,-1 0,1 0,-1 0,1 0,26 26,-27-26,1 0,0 0,-1 27,1-27,-1 0,1 0,-1 26,1-26,-1 0,1 0,-1 27,1-27,-1 0,1 0,0 0,-1 0,1 26,-1-26,1 0,-1 0,1 0,-1 0,1 0,26 27,0-1,0 1,0-1,0 0,0 1,0-1,0 1,26-1,-26 1,0-1,0 1,0-1,0 1,0-1,0 1,0-1,0 0,0 1,0-1,0 1,0-1,0 1,0-1,0 1,0-1,0 1,0-1,27 0,-27 1,0-1,0 1,0-1,0 1,0-1,0 1,0-1,0 1,0-1,0 1,-27-27,27 26,0 0,0 1,0-54,27 27,-1 0,1-26,-1 26,1 0,-1 0,1 0,-1 0,0 0,1 0,-1 0,1-26,-1 26,1 0,-1 0,1 0,-1 0,1 0,-1 0,1 0,-1 0,0 0,1 0,-1 0,1 0,-1 0,1 0,-27-27,0 1,0-1,0 1,-27-1,27 1</inkml:trace>
  <inkml:trace contextRef="#ctx0" brushRef="#br0" timeOffset="-6089.51">661 932,'0'0,"0"-26,-26 26,26-26,-27 26,27 26,0 0,0 1,0-1,0 1,0-1,0 1,0-1,27 1,-27-1,26 1,1-1,-1-26,-26 27,27-27,-1 0,1 0,-27 26,26-26,1 0,-1 0,0 0,1 0,-1 0,-26 26,0 1,-26-27,-27 26,27 1,-1-27,27 26,-26 1,-1-27,1 26,-1 1,1-27,26 26,-27-26,27 27,-26-27,26 26,-27-26,27 26,-26-26,26 27,-26-27,26-27,26 27,0 0,-26-26,27 26</inkml:trace>
  <inkml:trace contextRef="#ctx0" brushRef="#br0" timeOffset="85397.23">-476 1806,'0'26,"0"1,0-1,26-26,1 0,-1-26,-26-1,0 1,-26 52</inkml:trace>
  <inkml:trace contextRef="#ctx0" brushRef="#br0" timeOffset="-35970.7">979 3922,'-27'0,"1"0,-1 0,1 0,0 0,-1 0,1 27,-1-27,1 0,-1 0,1 0,26 26,-27-26,1 0,26 27,-27-27,1 0,0 26,-1-26,1 0,-1 27,1-27,-1 0,1 26,-1-26,27 26,0 1,0-1,27 1,-27-1,26-26,-26 27,0-1,27 1,-27-1,26 1,1 52,-27-26,0-27,26 1,-26 26,0-27,0 1,0-1,0 1,0-1,0 0,0 27,0-26,0-1,27 1,-27-1,0 1,0-1,0 1,0-1,26-26,-26 27,0-54,26 1,1 26,-27-27,26 27,1 0,-1 0,-26-26,27 26,-1 0,1 0,-1 0,1 0,-1 0,-26-27,26 27,1 0,-1 0,-52 0,-1 0</inkml:trace>
  <inkml:trace contextRef="#ctx0" brushRef="#br0" timeOffset="-35620.9">767 4769,'0'-27,"0"54,27-54,-1 27,1 27,-1-27,0 0,1 26,-1-26,-26 27,27-27,-27 26,0 1,0-1,0 1,-27-1,27 1,-26-27,26 26,-27 1,27-1,-26 0,26 1</inkml:trace>
</inkml:ink>
</file>

<file path=ppt/ink/ink1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8:10.99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132 424,'0'0,"-26"0,-1 26,1-26,-1 0,1 0,52 0,1-26,-1 26,-26-27,27 27,-1 0,1 0,-27-26,26 26,1-27,-1 27,0-26,1 26,-1-27,1 27,-1-26,1 26,-1-27,27 1,-26 26,-1-27,1 27,-1-26,0 26,1-27,-1 27,1-26,-1 26,1-26,-1 26,1 0,-1 0,1-27,-1 27,0 0,-26-26,27 26,-1 0,1 0,-27-27</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8:49:41.433"/>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809 1809,'-53'0,"26"0,1 0,-1 0,27 26,133 1,-80-27,-27 0,212 0,-185 0,26 0,1 0,-1 0,1 0,-1 0,0 0,27 0,-27 0,27 0,-26 0,26 0,-1 0,-25 0,26 0,-1 0,-25 26,26-26,-1 0,-25 0,26 0,-1 0,-25 0,26 27,-27-27,27 0,-27 0,27 0,-27 0,1 26,-1-26,27 0,-27 0,1 0,-1 27,1-27,-1 0,0 0,1 26,-1-26,-26 0,0 0,0 0,0 0,0 0,0 0,-27 0,27 0,-27 0,1 0,26 0,-27 0,1 0,26 0,-27 0,27 0,-27 0,27 0,0 0,-26 0,26 0,0 0,-1 0,1 0,-26 0,26 0,-27 0,27 0,-26 0,-1 0,1 0,-1 0,0 0,1 0,-1 0,1 0,-1 0,-26-26,27 26,-27-27,0 1,0-1,0 1,0-1,0 1,-27-1,27 1,0-1,0-25,-26 25,26 1,-53-27,53 26,-27-26,27 0,0 27,-26-27,26 0,0 0,0 0,-26 0,26 0,0 1,0-1,0 0,0 0,0 26,0-26,0 27,-27-27,27 27,0-1,0-26,0 27,0-1,0 1,0-1,0 1,0-1,0 1,0 0,0-1,27 27,-27-26,0-1,0 1,0-1,-53 1,26 26,1 0,-1 0,1-27,-1 27,-26 0,27 0,-1 0,-25 0,25 0,-26-26,0 26,27 0,-27 0,0 0,0 0,27-27,-27 27,0 0,0 0,0 0,0 0,0 0,-26 0,26 0,0 0,0 0,-26-26,26 26,-27 0,27 0,-26 0,26 0,-26 0,26-27,-27 27,28 0,-1 0,-27 0,27 0,-26 0,26-26,0 26,-26 0,26 0,-27 0,28 0,-28 0,27 0,-26 0,26 0,-26-26,26 26,-27 0,1 0,0 0,26 0,-27 0,1 0,26 0,-26 0,-1 0,27 0,-26 0,0 0,26 0,-27 0,1 0,-1 0,28 0,-28 0,1 0,-1-27,28 27,-28 0,27 0,-26 0,26 0,0 0,-26 0,26 0,0-26,0 26,0 0,0 0,0 0,0 0,0 0,0 0,27 0,-27 0,27 0,-1 0,1 0,-1 0,1 0,-1 0,1 0,26 26,-27-26,1 27,-1-27,1 26,0-26,-1 26,1-26,-1 0,27 27,-26-27,-1 26,1 1,-1-27,27 26,-26 1,26-1,0 1,0-1,0 1,0-1,0 1,0 25,0-25,0 26,26 0,-26 0,0 0,27-1,-27 1,0 27,0-27,0 26,26 0,-26-26,27 27,-27-27,0 0,26-1,-26 1,27-26,-1 26,-26-27,27 1,-1-1,-26 1,26-1,1 1,-1-1,1 0,-27 1,0-1,26-26,-26 27,0-1,27 1,-1-27,1 0,-1 0,27 0,-27 0,27-27,-26 27,26 0,0 0,0 0,0 0,-1-26,1 26,0 0,-26 0,26 0,0 0,-1 0,-25-27,26 27,0 0,-27 0,27 0,-26 0,-1 0,1 0,-1 0,0 0</inkml:trace>
</inkml:ink>
</file>

<file path=ppt/ink/ink1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8:20.90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1614 120,'27'0,"-27"-26,26 26,-26-27,0 1,0-1,0 1,0 0,-26 26,26-27,-27 27,27-26,-26 26,-1-27,1 27,-1 0,27-26,-26 26,-1 0,1 0,-1 0,1 0,0 0,-1 26,1 1,-1-27,1 26,-1 1,1-1,26 0,-27-26,1 27,26-1,-27 1,27-1,0 1,0-1,0 1,0-1,27 1,-27-1,26-26,1 27,-1-27,1 0,-1 0,1 0,-1 0,1 0,-1-27,0 1,1 26,-27-27,26 27,1-26,-27-1,26 27,-26-26,27 26,-27-27,26 1,1-1,-27 1,26 26,-26-27,-26 54,26-1,-27-26,27 27,-26-27,26 26,0 1,-27-1,27 1,0-1,0 1,0-1,0 1,27-27,-1 0,1 0,-1 0</inkml:trace>
  <inkml:trace contextRef="#ctx0" brushRef="#br0" timeOffset="662.98">1958 94,'0'0,"0"-27,0 1,0-1,-26 27,-1 0,27 27,-26-27,26 26,0 1,-27-27,27 26,0 1,0-1,-26-26,26 27,0-1,0 1,0-1,0 1,26-27,-26 26,27-26,26 0,-27 0,1 0,-1 0,0 0,1 0,-1-26,1 26,-1-27,1 1,-1-1,1 1,-27-1,26 1,-26-1,0 1,27-1,-27 1,0-1,26 1,-26 0,0-1,0 1,0-27,0 26,0 1,26-1,-26 1,0-1,0 1,0 0,0-1,0 1,0 52,0 27,0-27,-26-26,26 27,0-1,0 27,-26-26,26-1,-27 1,27-1,0 27,0-27,-26 1,26-1,0 1,-27 26,27-27,0 1,0-1,0 1,0-1,0 1,27-27,-27 26,26-26,1 0,-1 0,0 0,1 0,-27-26,26 26,1-27,-1 1,1 26,-27-27</inkml:trace>
  <inkml:trace contextRef="#ctx0" brushRef="#br0" timeOffset="1083.98">2302 14,'-26'0,"52"0,0 0,1 0,-1 0,1 0,-1-26,1 26,-1 0,1 0,-1-26,1 26,-1 0,-26-27,27 27,-1 0,0-26,1 26,-1 0,-26 26,-26-26,26 27,0-1,0 0,-27 1,1-1,26 1,-26-1,26 1,0-1,-27-26,27 27,0-1,0 1,27-27,-1 0,0 0,1-27</inkml:trace>
  <inkml:trace contextRef="#ctx0" brushRef="#br0" timeOffset="1245.91">3016-250,'-26'-53,"52"106,-52-80,52 54</inkml:trace>
  <inkml:trace contextRef="#ctx0" brushRef="#br0" timeOffset="1646.96">3122-144,'0'0,"-26"26,26 1,-27-27,27 26,-26-26,26 27,0-1,-27-26,27 26,-26-26,26 27,-27-1,27 1,0-1,-26-26,26 27,0-1,0 1,53-1,-27-26,-26 27,27-27,-1 0,1 0,-1 0,1 0,-1 0,1 0,-1 0,-26-27,27 27,-1-26,0-1,-26 1,27-1,-27 1,0-1,0 1,0-1,0 1,0 0,-27-1,1 1,26-1,-26 27,-1 0,1-26,-1 26,1 0,-1 0,1 0,-1 0,1 26,-1-26,1 0</inkml:trace>
  <inkml:trace contextRef="#ctx0" brushRef="#br0" timeOffset="2194.08">3440-65,'0'0,"0"27,26-27,-26 26,0 0,0 1,0-1,0 1,0-1,0 1,-26-1,26 1,0-1,0 1,0-1,0-52,0-1,0 1,26-1,-26 1,0-1,27 1,-27-1,0 1,26 26,-26-27,27 27,-27-26,26 26,0 0,1-26,-1 26,1 0,-1 0,1 0,-1 0,1 26,-1 0,1 1,-27-1,26-26,-26 27,0-1,0 1,0-1,0 1,0-1,0 1,-26-1,26 1,0-1,-27-26,27 26,-26-26,26 27,-27-27,1 0,-1 0</inkml:trace>
  <inkml:trace contextRef="#ctx0" brushRef="#br0" timeOffset="-1029.07">159 41,'-27'0,"1"0,0 0,-1 0,1 0,-1 0,54 0,-1 0,1 0,-1 0,0 0,1 0,-1 0,1 0,-1 0,1 0,26 0,-27 0,1 0,-1-27,27 27,-27 0,1 0,26 0,-27 0,1 0,-1 0,1 0,-1 0,1 0,-1 0,0 0,1 0,-1 0,-52 0</inkml:trace>
  <inkml:trace contextRef="#ctx0" brushRef="#br0" timeOffset="-733.08">715-118,'-27'-26,"54"52,-54-79,54 53,-27 27,0-1,52-26,-25 0,-27 27,26-1,1-26,-27 27,26-27,-26 26,27 0,-27 1,0-1,0 1,0-1,0 1,0-1,-27 1,1-1,-1 1,1-27,-1 0,27 26,-26-26,0 0,-1 27,1-27</inkml:trace>
  <inkml:trace contextRef="#ctx0" brushRef="#br0" timeOffset="3812.78">2884 385</inkml:trace>
</inkml:ink>
</file>

<file path=ppt/ink/ink12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2:24.209"/>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79,'2117'-79</inkml:trace>
</inkml:ink>
</file>

<file path=ppt/ink/ink1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2:25.244"/>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79 26,'-26'0,"-1"0,1 0,26 26,26-26,1 0,-1 0,-26 27,27-27,-1 0,1 0,-1 0,0 0,1 0,-1 0,1 0,26 0,-27 0,1 0,-1 0,27 0,-27 0,1 0,26 0,-27 0,27 0,-26 0,26 0,-27 0,27 0,0 0,-27 0,27 0,-26 0,26-27,0 27,-27 0,27 0,0 0,0 0,-27 0,27 0,0 0,-26-26,25 26,-25 0,26 0,-27 0,1 0,-1 0,27 0,-26 0,-1 0,0 0,1 0,-1 0,1 0,-1 0,1 0,-54 0,1 0,-1-26,1 26</inkml:trace>
</inkml:ink>
</file>

<file path=ppt/ink/ink12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5:40.169"/>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15320 107,'-27'0,"27"26,27-26,-27 26,0 1,26-1,-26 1,0-1,27 1,-27-1,0 1,26-27,-26 26,0 1,0-1,0 1,0-1,-26-26,26 26,-27-26,1 27,-1-27,1 0,-1 0,1 0,-1 0,1 0,0 0,-1-27,1 27</inkml:trace>
</inkml:ink>
</file>

<file path=ppt/ink/ink12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2:49.876"/>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0 213,'0'0,"26"0,1 0,-1 0,1 0,-1 0,1 0,-1 0,1 0,-1 0,0 0,1 0,-1 0,1 0,-1 0,1 0,-1 0,1 0,26 0,-27 0,0 0,1 0,-1-27,1 27,26 0,-27 0,1 0,-1 0,1 0,-1 0,27 0,-27 0,1 0,-1-26,1 26,-1 0,1 0,-1 0,27 0,-26 0,-1 0,0 0,1 0,26 0,-27-26,1 26,-1 0,27 0,-26 0,-1 0,1 0,-1 0,27-27,-27 27,1 0,-1 0,1 0,26 0,-27 0,1 0,-1 0,27 0,-27-26,1 26,-1 0,1 0,-1 0,1 0,-1 0,27 0,-26 0,-1 0,0 0,1 0,-1 0,1 0,-1 0,27 0,-26-27,-1 27,1 0,-1 0,0 0,1 0,-1 0,1 0,26 0,-27 0,1 0,26 0,-27-26,1 26,25 0,-25 0,-1 0,27 0,-26 0,-1 0,1 0,-1 0,1 0,-1-27,0 27,1 0,-1 0,-52 0,-1 0,1 0</inkml:trace>
</inkml:ink>
</file>

<file path=ppt/ink/ink12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3:07.610"/>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-2223 793,'-26'0,"52"0,1 0,26 0,-27 0,1 0,-1-26,1 26,-1-26,27 26,-26 0,-1-27,0 27,27 0,-26 0,26-26,-27 26,27 0,-26-27,-1 27,27 0,-27-26,27 26,-26 0,26-27,-27 27,27 0,-26-26,-1 26,27 0,-27-27,27 27,-26 0,-1-26,27 26,-26 0,-1-27,27 27,-27 0,1-26,-1 26,1 0,-1-27,1 27,-1 0,1-26,-1 26,1 0,-1-26,0 26,1 0,-1-27,1 27,-1 0,1-26,-1 26,1 0,-1-27,1 27,-1 0,0-26,27 26,-26 0,-1 0,1-27,26 27,-27 0,1-26,-1 26,1 0,-1 0,0-27,1 27,-1 0,1 0,-27-26,26 26</inkml:trace>
</inkml:ink>
</file>

<file path=ppt/ink/ink12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2:58.05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-2937-609,'0'0,"-26"0,26-26,0-1,-27 27,27-26,0-1,0 1,27 26,-1-27,1 27,-1 0,-26-26,26 26,1 0,-1 0,1 0,-1 0,1 0,-1 0,1 26,-1-26,-26 27,0-1,0 1,-26-1,-1 1,1-1,-1 1,1-27,26 26,-27-26,1 27,-1-1,1 0,0-26,26 27,-27-27,54-27,-1 27,0 0,-26-26,27 26,-1 0,1 0,-1 0,1 0,-27 26,26-26,-26 27,27-27,-27 26,26-26,-26 27,27-27,-27 26,26-26,1 0</inkml:trace>
  <inkml:trace contextRef="#ctx0" brushRef="#br0" timeOffset="-591.75">-2884-688,'-26'0,"26"26,0 1,0-1,0 1,0-1,0 1,26-1,-26 0,0 1,0-1,26 1,-26-1,0 1,0-1,27-26,-27 27,0-54,0 1,0-1</inkml:trace>
  <inkml:trace contextRef="#ctx0" brushRef="#br0" timeOffset="534.89">-2434-529,'-27'0,"1"0,26 26,0 0,0 1,0-1,0 1,0-1,0 1,26-27,1 0,-1 0,-26-27,27 27,-27-26,26 26,-26-27,27 1,-27-1,0 1,-27 26,27-26,-26 26,-1 0,1 0,-1 0,1 0,-1 0,1 0,26 26</inkml:trace>
  <inkml:trace contextRef="#ctx0" brushRef="#br0" timeOffset="1855.38">-2328-529,'0'26,"0"0,0 1,0-1,0 1,0-1,0 1,0-1,26-26,-26 27,27-27,-1 0,0 0,-26-27,27 27,-27-26,26 26,-26-27,27 27,-27-26,26 26,-26-27,0 1,0-1,0 54,0-1,0 1,0-1,27-26,-27 27,26-27,1 0,-1 0,1 26,-1-26,1 0,-27-26,26 26,-26-27,26 27,-26-26,0-1,0 1,0-1,0 1,0 0,0-1,0 1,0-1,0 1,0-1,0 1,0-1,-26 27,0-26,26 52,0 1,0-1,0 1,0-1,0 1,0-1,0 1,0-1,0 0,26-26,-26 27,26-1,-26 1,27-27,-1 26,1-26,-1 0,1 0,-1 0,1 0,-1 0,1-26,-1 26,-26-27,0 1,26 26,-26-27,0 1,0 0,0-1,0 1,-26 26,0 0,26 53,0-27,0 0,0 1,0-1,0 1,0-1,26-26,0 0,1 0,-27-26,26 26,-26-27,27 27</inkml:trace>
  <inkml:trace contextRef="#ctx0" brushRef="#br0" timeOffset="2107.25">-1879-609,'0'-53,"0"106,27-132,-1 79,1-27,-1 1,1 26,-1-27,1 27,-1-26,1 26,-1 0,0 0</inkml:trace>
</inkml:ink>
</file>

<file path=ppt/ink/ink12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7:11.63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-766-476,'0'26,"0"27,0-27,27-26,-27 27,0-1,0 1,26-27,-26 26,0 1,0-1,0 1,0-1,0 1,0-1,0 0,0 1,0-1,27 1,-27-54,0 1,0-1,0 1,0 0,-27-1,27 1,-26-1,26 1,0-1,-27 27,27-26,0-1,0 1,0-1,0 1,27 26,-27-26,26 26,-26-27,27 27,-1 0,-26-26,27 26,-1 0,0 0,1 0,-1 0,1 26,-1-26,-26 27,0-1,0 0,0 1,0-1,0 1,-26-27,26 26,-27 1,1-1,-1-26,27 27,-26-27,0 0,26 26,-27-26,1 0,26-26,26 26,1 0,-1 0,0 0,1 0,-1 0,1 26,-1 1,1-1,-1 0,1 1,-1-1,1-26,-1 0,1 0</inkml:trace>
  <inkml:trace contextRef="#ctx0" brushRef="#br0" timeOffset="564.41">107-476,'0'-27,"0"1,0-1,-26 27,-1 0,1 0,26 27,-26-27,-1 26,1 1,-1-27,27 26,-26 1,26-1,-27-26,27 26,0 1,0-1,0 1,0-1,27-26,-1 0,1 27,-1-27,1 0,-1 0,0 0,1 0,-1 0,1 26,-1-26,1 0,-27 27,26-27,-26 26,0 1,0-1,-26-26,26 26,-27-26,1 0,-1 0,1 0,-1 27,1-27,0 0,-1 0,1-27,26 1</inkml:trace>
  <inkml:trace contextRef="#ctx0" brushRef="#br0" timeOffset="956.45">266-529,'27'0,"-27"-27,26 27,-26-26,0 52,0 1,0-1,0 1,0-1,0 1,0-1,0 0,0 1,0-1,0 1,27-27,-27 26,0 1,26-27,-26 26,26 1,-26-1,27-26,-27 27,26-27,1 0,-1 0,1 0,-1 0,-26-27,27 27,-1 0,1-26,-27-1,26 27,-26-26</inkml:trace>
  <inkml:trace contextRef="#ctx0" brushRef="#br0" timeOffset="1555.44">346-318,'26'0,"0"0,1-26,-1 26,1 0,-1 0,-26-27,27 27,-1-26,1 26,-1 0,-26-26,27 26,-1 0,0 0,-26-27,27 27,-1 0,-26-26,27 26,-27-27,0 54,0-1,-27-26,27 27,0-1,-26-26,26 26,0 1,-27-1,27 1,0-1,0 1,0-1,27 1,-1-27,1 0,-1 0,1 0,-1 0,-26-27,27 27,-27-26,26 26,-26-27,27 27,-27-26,26-1,-26 1,0-1,0 1,0 0,-26 26,26-27,-27 1,1 26,26-27,-27 27,1 0,-1 0,1 0,-1 0,1 27,-1-27,27 26,-26-26,26 27</inkml:trace>
  <inkml:trace contextRef="#ctx0" brushRef="#br0" timeOffset="1914.42">1113-582,'0'-27,"0"1,0 52,0 1,0-1,0 1,0-1,0 1,0-1,0 1,0-1,0 0,0 1,26 26,-26-27,0 1,27-1,-27 27,0-26,0-1,0 0,0 27,26-26,-26-1,0 1,0-1,27 1,-27-1,0 1,26-27</inkml:trace>
  <inkml:trace contextRef="#ctx0" brushRef="#br0" timeOffset="2280.46">1113-371,'0'-26,"0"0,0-1,26 27,1 0,-27-26,26 26,1 0,-1-27,1 27,-1 0,0 0,1 0,-1 0,1 0,-1 0,-26 27,27-27,-27 26,0 1,0-1,0 0,-27-26,27 27,-53-1,27 1,-1-1,1-26,0 27,26-1,-27-26,1 27,-1-27,1 26,-1-26</inkml:trace>
  <inkml:trace contextRef="#ctx0" brushRef="#br0" timeOffset="-20428.45">213 264,'0'0,"0"-26,0 0,0-1,0 1,0 52,-26-26,26 27,0-1,0 0,0 1,0 26,0-27,0 27,-27-26,27-1,0 27,0-27,0 1,0 26,-26-27,26 1,0-1,0 1,0-1,0 1,0-1,0 1,0-54</inkml:trace>
  <inkml:trace contextRef="#ctx0" brushRef="#br0" timeOffset="-18104.47">901 529,'0'0,"-26"0,26-26,-27 26,1 0,26 26,-27 0,27 1,0-1,-26 1,26-1,0 1,0-1,0 1,0-1,0 1,26-27,-26 26,27-26,-27 27,26-27,1 0,-1 0,-26 26,27-26,-1 0,1 0,-27-26,26 26,-26-27,26 27,-26-26,0-1,27 27,-27-26,0-1,0 1,0-1,0 54,0-1,0 1,0-1,0 1,0-1,26-26,1 27,-1-27,1 0,-1 0,1 0,-1 0,1 0,-1-27,0 1,1 26,-1-27,1 1,-1-1,1 1,-27-1,26 1,1-27,-27 26,26 1,1 0,-27-27,0 26,26 1,-26-27,0 26,0 1,0-1,0 1,0 0,0-1,0 1,-26 26,26-27,-27 1,27 52,-26 1,26-1,0 1,0-1,0 0,0 1,-27-1,27 1,0-1,0 1,0-1,0 1,0-1,0 1,0-1,0 0,0 1,0-1,0 1,27-1,-27 1,26-27,1 26,-1-26,1 0,-27 27,26-27,0 0,1 0,-1 0,1-27,-1 27,1 0,-1-26,1 26,-27-27,26 27,1-26,-27-1,26 1,0-1,-26 1,0 0,27 26,-27-27,0 1,-27 26,27-27,-52 27,25 0,27 27,0-1,0 1,0-1,0 0,0 1,0-1,0 1,0-1,0 1,0-1,0 1,27-27,-27 26,26-26,0 0,1 0,-1 0,1 0,-1 0,1 0,-1 0,1-26,-1 26,1-27,-1 27,1 0,-1 0,0-26,-26-1,27 27,-27-26,26 26,-26-27,27 27,-27-26,0-1,0 1,0 0,0-1,0 1,0-1,0 1,0-1,-27 27,27 27,-26-27,26 26,0 1,0-1,0 1,26-27,-26 26,27-26,-1 26,1-26,-27 27,26-27,1 0,-27 26,26-26,-26 27,27-27,-27 26,0 1,0-1,-27-26,27 27,-26-27,-1 0,27 26,-26-26,-1 0,27-26,-26 26,26-27,-27 27,1 0,26-26</inkml:trace>
  <inkml:trace contextRef="#ctx0" brushRef="#br0" timeOffset="-19763.93">28 423,'0'-26,"0"-1,-26 27,26-26,0-1,0 1,0-1,0 1,0 0,26-1,-26 1,26-1,1 27,-27-26,26 26,1-27,-1 27,-26-26,27 26,-1 0,1-27,-1 27,1 0,-1-26,1 26,-1 0,0 0,1 0,-1 0,1 0,-1 0,-26 26,27-26,-27 53,0-26,0-1,0 27,0-26,-27-1,27 0,-26 1,26-1,-27 1,1-1,-1 1,27-1,-26 1,0-1,-1 1,1-1,-1 0,1 1,-1-27,27 26,-26-26,-1 0,27 27,-26-27,26-27,0 1,26-1,1 27,-27-26,26 26,1 0,-1 0,-26 26,27-26,-1 27,1-1,-1-26,-26 27,26-27,-26 26,27 1,-27-1,26 1,-26-1,0 1,0-1,27-26,-27 27,26-27,1 0,-1 0,1 0,-1 0,1-27,-1 27,0-26,1 26,-1-27</inkml:trace>
  <inkml:trace contextRef="#ctx0" brushRef="#br0" timeOffset="9099.6">1880 238,'0'-26,"0"-1,0 1,27 26,-1 0,-26 26,26-26,-26 27,0-1,27-26,-1 0,1 0,-1 0,1-26,-1 26,-26-27,27 27,-1 0,1-26,-1-1,1 1,-1 26,-26-27,26 1,1-1,-27 1,26 26,1-27,-27 1,26 26,-26-27,27 27,-27-26,26 26,-26-26,27 26,-54 0</inkml:trace>
  <inkml:trace contextRef="#ctx0" brushRef="#br0" timeOffset="-17475">3150 555,'-26'0,"52"0,1 0,-1 0,0 0,1 0,-1 0,1 0,-1 0,1 0,-1 0,1-26,26 26,-27 0,1 0,-1 0,0-26,1 26,-1 0,1 0,-1 0,1-27,-1 27,1 0,-1 0,1 0,-54 0,1 0</inkml:trace>
  <inkml:trace contextRef="#ctx0" brushRef="#br0" timeOffset="-16967.64">3626 291,'0'-27,"0"54,-26-54,26 1,0 0,-27 26,27 26,0 0,0 1,0-1,0 1,0-1,0 1,0-1,0 1,0-1,0 1,0-1,0 0,0 1,0-1,0 1,0-1,0 1,0-1,0 1,0-1,0 1,0-1,27-26,-27-26,0-1,0 1,0-1,0 1</inkml:trace>
  <inkml:trace contextRef="#ctx0" brushRef="#br0" timeOffset="-12862.41">5902-238,'0'-27,"0"54,26-1,-26 1,0-1,0 1,0-1,0 0,0 1,0-1,0 1,0-1,0 1,0-1,0 1,-26-1,26 1,0-1,0 1,0-1,0 0,0 1,26-27,1 0,-1 0,1 0,-1 0,1 0,-27-27,26 27,0 0,1 0,-27-26,26 26,-26-26,27-1,-27 1,0-1,26 27,-26-26</inkml:trace>
  <inkml:trace contextRef="#ctx0" brushRef="#br0" timeOffset="-12682.52">5928 106,'-26'0,"52"0,-26 0,0-27,27 27,-27-26,53 26,-27-27,1 1,-1 26,0-27,1 27</inkml:trace>
  <inkml:trace contextRef="#ctx0" brushRef="#br0" timeOffset="-14401.29">4394 79,'0'0,"0"-26,0-1,0 1,-27-1,27 1,0-1,0 1,27 26,-27-26,26 26,-26-27,27 27,-1 0,0-26,1 26,-1 0,1 0,-1 0,1 0,-1 0,1 0,-1 0,-26 26,27-26,-27 27,26-1,-26 0,0 1,0-1,0 1,0-1,0 1,-53-1,53 1,-26-27,26 26,-27 1,1-1,26 1,-27-27,1 0,26 26,-27-26</inkml:trace>
  <inkml:trace contextRef="#ctx0" brushRef="#br0" timeOffset="-14821.08">4394 53,'0'-27,"0"1,0-1,0 1,26-1,-26 54,0-1,0 1,27-1,-27 1,0 26,0-27,26 27,-26-26,0-1,0 0,0 27,0-26,26-1,-26 1,0-1,0 1,0-1,0 1,0-1,0 0,-26-26</inkml:trace>
  <inkml:trace contextRef="#ctx0" brushRef="#br0" timeOffset="-13260.52">5240 238,'0'0,"0"-26,0-1,0 1,0-1,0 1,0-1,-26 27,-1 0,1 0,-1 0,1 0,0 0,-1 0,1 0,-1 27,1-27,26 26,-27 1,1-27,26 26,-27 1,27-1,-26-26,-1 26,27 1,0-1,-26 1,26-1,0 1,0-1,0 1,0-1,26-26,1 27,-1-27,27 0,-26 0,-1-27,1 27,-1-26,1-1,-1 1,0-1,1 1,-1-1,1 1,-27-1,26 27,-26-26,0 0,27-1,-27 1,0-1,26 27,-26-26,0 52,-26-26,26 27,-27-1,27 1,0-1,0 0,0 1,0-1,0 1,0-1,27-26,-27 27,26-27,1 26,-1-26,1 0,-1-26,1 26,-27-27,26 27,0-26,-26-1,27 1,-1-1,-26 1,27 26,-27-26,0-1,26 27,-26-26,0-1,27 1,-27-1,26 1,-26-1,0 1,27-1,-27 1,0-1,-27 27,1 0,26 27,-27-27,1 26,26 1,-27-27,27 26,-26-26,26 27,-27-27,27 26,0 1,0-1,27-26,-1 0,27 0,-26 0,-1 0,1 27,-1-27,1 0,-1 0,0 0,-26 26,27-26,-27 27,0-1,0 0,0 1,-27-27,27 26,-26-26,26 27,-26-27,-1 0,1 26,-1-26,1 0,-1 0</inkml:trace>
  <inkml:trace contextRef="#ctx0" brushRef="#br0" timeOffset="-12200.51">6643-27,'0'27,"0"-1,26-26,1 27,-1-27,0 0,1 0,-1 0,1 0,-1 0,1 0,-1-27,1 27,-27-26,26-1,-26 1,0-1,0 1,0 0,0-1,0 1,0-1,-26 1,-1 26,27-27,-26 27,-1 0,1 0,-1 0,1 27,-1-1,1 1,0-1,26 1,-27-1,27 0,0 1,0-1,0 1,0-1,0 1,53-1,-53 1,0-1,53 1,-27-1,1 1,-1-27,1 0,-1 0,1 0,-1 0,1 0,-1-27,0 27</inkml:trace>
  <inkml:trace contextRef="#ctx0" brushRef="#br0" timeOffset="-11924.83">7172-159,'0'27,"26"-27,1 0,-27 26,26 0,1 1,-1-1,1 1,-1-1,0 1,1-27,-1 26,1 1,-1-27,-26 26,27-26</inkml:trace>
  <inkml:trace contextRef="#ctx0" brushRef="#br0" timeOffset="-11636.53">7410-132,'0'0,"0"-27,0 1,-27 26,27 26,-26-26,26 27,0-1,-26-26,26 26,0 1,0-1,0 1,0-1,0 1,-27-1,27 1,0-1,0 1,0-1,0 27,0-27,0 1,0-1,0 1,0-1,0 1,0-1,27-26</inkml:trace>
  <inkml:trace contextRef="#ctx0" brushRef="#br0" timeOffset="-11260.53">7727-238,'0'0,"27"0,-27-27,0 1,0 52,0 1,0-1,0 1,0-1,0 1,0-1,0 0,0 1,0-1,0 1,0-1,0 1,0 26,-27-27,27 27,0-26,0-1,0 0,0 27,0-26,0-1,0 1,0-1,0 1,0-1,0 1,0-1,0 0,27 1,-27-1,26-26,1 0,-27-26</inkml:trace>
  <inkml:trace contextRef="#ctx0" brushRef="#br0" timeOffset="-10861.51">7727 0,'0'0,"0"-27,0 1,0-1,0 1,0 0,27 26,-1 0,1 0,-27-27,26 27,1 0,-1 0,1 0,-1 0,1 0,-27-26,26 26,0 0,1 0,-1 0,1 0,-27 26,26-26,-26 27,0-1,0 0,0 1,0-1,0 1,-26-27,26 26,-27 1,27-1,-26-26,-1 27,1-1,0-26,-1 27,1-27,-1 0,1 0,-1 0,1 0,26-27</inkml:trace>
  <inkml:trace contextRef="#ctx0" brushRef="#br0" timeOffset="-10696.25">8389-132,'26'0,"1"0,-1 0</inkml:trace>
</inkml:ink>
</file>

<file path=ppt/ink/ink12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3:51.786"/>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29 242,'0'-27,"0"1,0-1,-27 27,27 27,27-27,-27 26,0 1,26-27,-26 26,0 1,27-27,-27 26,0 1,26-27,-26 26,27-26,-1 0,1 0,-1-26,1 26,-1-27,0 1,1 26,-27-27,26 27,1-26,26 26,-27-27,1 1,-1 26,27-27,-26 27,-1-26,27 0,-27 26,1-27,-1 27,1-26,-1 26,1 0,-1-27,1 27,-1-26,0 26,-52 0,26 26,-26-26</inkml:trace>
</inkml:ink>
</file>

<file path=ppt/ink/ink12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3:34.180"/>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2145-741,'-27'0,"54"0,-1 0,1 0,-1 0,1 0,-1 0,0 0,1 0,-1 0,1 0,-1 0,1 0,-1 0,1 0,-27-26,26 26,1 0,-54 0,1 0,-1 26,1-26,-1 0,1 0,-54 26,54-26,0 0,-1 0,1 0,26-26,26 26,1 0,-1 0,0 0,1 0,-1 0,1 0,-1 0,1 0,-1 0,1 0,-1 0,1 0,-1 0,-52 0,-1 0,1 0,-1 0,27-26,-26 26</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8:49:47.630"/>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132 79,'0'0,"0"-26,-27 26,1 0,26-27,-26 27,-1-26,1 26,52 0,-26 26,53-26,-27 27,1-27,-1 26,1 1,26-1,-27 1,27-1,-26 1,26-1,-27 1,27-1,0 0,0 27,0-26,0-1,-1 27,1-26,-26-1,26 27,0-26,-27-1,1 0,-1 1,1-27,-1 26,-26 1,26-27,-26 26,27-26,-27 27,0-1,0-52,0-1</inkml:trace>
</inkml:ink>
</file>

<file path=ppt/ink/ink13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4:09.967"/>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0 532,'26'0,"-26"27,27-27,-27 26,26-26,-26 26,27-26,-1 0,0 0,1-26,-1 26,1 0,-1-53,1 53,-1-26,1-1,-1 1,27-1,-26 1,-1-1,0 1,27-1,-26 1,-1-1,27 1,-26 0,-1 26,1-27,-1 1,0-1,1 27,-1-26,1-1,-1 27,1-26,-1 26,-26-27,27 27,-1 0,-26-26,27 26</inkml:trace>
</inkml:ink>
</file>

<file path=ppt/ink/ink13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3:26.219"/>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-2117 1111,'0'-27,"0"54,0-1,0 1,0-1,0 1,0-1,0 1,0-1,0 1,0-1,0 1,0-1,0 0,0 1,0-1,0-52,0-1,0 1,0 0,0-1,0 1,0-1,0 1,0-1,-26 27,26-26,0-1,0 1,0-1,0 1,0-1,0 1,0 0,0-1,26 27,1 0,105 79,-132-26,0-26,0-1,0 1,0-1,0 1,-26-1,26 1,-27-27,27 26,-26-26,26-26,0-1,26 27,1-26,-27-1,26 27,1-26,-1 26,0-27,1 27,-1 0,1 0,-27 27,26-27,-26 26,27 1,-27-1,0 1,0-1,0 1,-27-27,27 26,-26-26,26 26,-27-26,27 27,-26-27,26 26,-27-26,1 0,26 27,-26-27,-1 0,27-27,0 1,0-1,27 1,-27 0,26 26</inkml:trace>
  <inkml:trace contextRef="#ctx0" brushRef="#br0" timeOffset="887.19">-1614 1243,'26'27,"-52"-54,79 54,0-27,-27 0,1-27,-1 27,-26-26,27 26,-1 0,-26-27,27 27,-27-26,0-1,0 1,0-1,-27 27,1 0,-1 0,1 0,-1 0,1 0,-1 0,27 27,-26-1,26 1,0-1,-27-26,27 27,0-1,0 1,0-1,0 1,27 26,-27-27,26-26,-26 26,27-26,-1 0,1 0,-1 0,1-26,-1 0,1 26,-27-27,26 1,1 26,-27-27,26 1,0 26,-26-27,27 1,-27-1,26 1,-26-1,27 27,-27-26,0-1,26 1,-52 0,-1 26,1 0,-1 26,27 0,-26-26,26 27,0-1,0 1,26-27,1 26,-1-26,1 0,-1 27,1-27,-1 0,-26 26,27-26,-27 27,0-1,0 1,-27-27,1 0,26 26,-27-26,1 0,-1 0,1 0,26-26,0-1</inkml:trace>
  <inkml:trace contextRef="#ctx0" brushRef="#br0" timeOffset="1280.7">-979 952,'0'0,"0"-26,26 26,-26 26,27-26,-27 27,0-1,0 1,0-1,0 0,0 1,0-1,0 1,-27-1,27 1,0-1,0 1,0-1,27-26,-1 0,1 0,-27-26,26 26,1 0,-27-27,26 27,-26-26,27-1,-1 27,-26-26,27 26,-27-27,26 1</inkml:trace>
  <inkml:trace contextRef="#ctx0" brushRef="#br0" timeOffset="1507.11">-900 1032,'-26'26,"52"-52,-79 52,80-26,-1-26,1 26,-1 0,1 0,-27-27,26 27,1 0,-27-26,26 26,1 0</inkml:trace>
</inkml:ink>
</file>

<file path=ppt/ink/ink13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7:16.155"/>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187 1111,'0'-26,"0"52,0 1,0-1,0 0,0 1,0-1,0 1,0-1,0 1,0-1,0 1,0-1,26-26,-26 27,0-54,0 1,0-1,0 1,0-1,0 1,0-1,0 1,0-1,0 1,-26 0,26-1,0 1,0-1,0 54,0-1,26-26,1 27,-27-1,26 0,1-26,-27 27,26-1,1 1,-27-1,26-26,0 0,-26-26,0-1,0 1,0-1,0 1,0 0,0-1,0 1,0-1,0 1,0-1,0 1,27 26,-1 0,-26 26,27-26,-27 27,26-27,-26 26,27 1,-27-1,26 1,-26-1,0 0,27-26,-27 27,0-1,26-26,-26 27,0-1,27-26,-1 0</inkml:trace>
  <inkml:trace contextRef="#ctx0" brushRef="#br0" timeOffset="-5469.18">-581 106,'-26'0,"26"-27,-26 27,-1 0,1 0,-1 0,1 0,26 27,-27-27,27 26,-26 1,26-1,0 1,-27-1,27 0,0 1,0 185,0-186,0 0,27-26,-27 27,0-1,26 1,1-1,-1 1,1-27,-27 26,26-26,1 0,-27 27,26-27,0 0,1 0,-1 0,1 0,-1 0,1-27,-1 27,-26-26,27 26,-1 0,-26-27,27 27,-27-26,26 26,1-27,-1 1,0-1,1 1,-27 0,26-1,-26 1,0-1,0 1,0-1,0 1,0-1,-26 1,26-1,-27 1,27 0,0-1,-26 1,26-1,-26 27,26-26,0-1,-27 27,27-26,-26 26,26-27,-27 27,1 0,26-26,-27 26,1 0,-1 0,1 0,-1 0,1 0,-1 26,1-26,0 0,-1 0,27-26,-26 26</inkml:trace>
  <inkml:trace contextRef="#ctx0" brushRef="#br0" timeOffset="-964.74">-316 1005,'-26'0,"-1"0,1 0,-1 0,1 27,-1-1,1 1,-1-27,27 26,-26-26,26 27,-27-1,1 0,0 1,26-1,-27-26,27 27,0-1,-26 1,26-1,0 1,0-1,0 1,0-1,0 1,26-1,-26 0,27-26,-1 0,0 0,1 0,-1 0,1 0,-1 0,1 0,-27-26,26 26,1-26,-1-1,1 1,-1-1,-26 1,27 26,-27-27,26 27,-26-26,0-1,-26 27,-1 0,1 0,-1 0,1 0,-1 0,1 0,26 27,-27-27,27 26,-26-26,26 27,-27-27,27 26,53-26,0-26,-26 26,-1 0,-26-27,27 27,-1-26,1-1,-1 1,0-1,1 27,-1 0,-26-26,27 26,-1 0,-26-27,27 27,-1-26,-26 0,27 26,-27 26,0 0,0 1,0-1,0 1,26-1,-26 1,0-1,0 1,0-1,0 1,0-1,0 1,0-1,0 0,27-26</inkml:trace>
  <inkml:trace contextRef="#ctx0" brushRef="#br0" timeOffset="-12278.28">663 1243,'-26'0,"52"0,0 0</inkml:trace>
  <inkml:trace contextRef="#ctx0" brushRef="#br0" timeOffset="-10720.21">1536 1455,'27'-26</inkml:trace>
  <inkml:trace contextRef="#ctx0" brushRef="#br0" timeOffset="-10547.31">1907 1349,'26'0,"0"0,1 0</inkml:trace>
  <inkml:trace contextRef="#ctx0" brushRef="#br0" timeOffset="-10387.37">2330 1217,'0'26</inkml:trace>
  <inkml:trace contextRef="#ctx0" brushRef="#br0" timeOffset="-8370.05">1854 1640,'-27'0,"27"27</inkml:trace>
  <inkml:trace contextRef="#ctx0" brushRef="#br0" timeOffset="1310.08">1536 1005,'27'0,"-1"0,1 0,-27-26,26 26,0-27,1 27,-27-26,26 26,-26-27,0 1,0 0,0-1,0 1,-26 26,-1 0,1 26,0 1,26-1,-27-26,27 26,-26 1,26-1,0 1,0-1,0 1,0-1,26-26,-26 27,27-27,-1 26,0-26,1 0,-1 0,-26-26,27 26,-1-27,1 27,-27-26,26 26,-26-27,27 27,-1 0,-26-26</inkml:trace>
  <inkml:trace contextRef="#ctx0" brushRef="#br0" timeOffset="-11955.44">1695 1058,'0'0,"0"27,26-27,1 0,-1 0</inkml:trace>
  <inkml:trace contextRef="#ctx0" brushRef="#br0" timeOffset="-11788.03">1801 1111,'0'-26</inkml:trace>
  <inkml:trace contextRef="#ctx0" brushRef="#br0" timeOffset="-8181">2092 1614,'0'-27,"26"27,-26-26,27 26,-1 0,-26-27</inkml:trace>
  <inkml:trace contextRef="#ctx0" brushRef="#br0" timeOffset="-8017.79">2489 1508,'0'26,"26"-26,1 0,-27-26</inkml:trace>
  <inkml:trace contextRef="#ctx0" brushRef="#br0" timeOffset="-12115.13">1139 1164,'27'0,"-1"0,-26-26,27 26,-1 0,1 0,-27-27,26 27</inkml:trace>
  <inkml:trace contextRef="#ctx0" brushRef="#br0" timeOffset="-11080">795 1587,'0'0,"27"0,-1 0</inkml:trace>
  <inkml:trace contextRef="#ctx0" brushRef="#br0" timeOffset="416.01">795 1217,'27'-53,"-54"106,54-132,-54 79,1 0,26 26,0 0,-27-26,27 27,0-1,0 1,0-1,0 1,27-27,-1 0,1 0,-1 0,-26-27,27 1,-27-1,26 27,-26-26,0-1,0 1,0 0,-26-1,-1 27,27-26,-26 26,-1 0,1 0,26 26</inkml:trace>
  <inkml:trace contextRef="#ctx0" brushRef="#br0" timeOffset="-7844.13">2965 1376,'26'26</inkml:trace>
  <inkml:trace contextRef="#ctx0" brushRef="#br0" timeOffset="815.83">1060 1032,'0'-27,"0"1,26 52,-26 1,27-27,-27 26,0 1,26-1,-26 1,0-1,27 0,-27 1,26-27,-26 26,27-26,-1 0,-26-26,27 26,-27-27,0 1,26 26,-26-26,0-1,0 1,0-1,26 1,-26-1,0 1,0-1,0 1,0-1</inkml:trace>
  <inkml:trace contextRef="#ctx0" brushRef="#br0" timeOffset="2431.99">928 1746,'0'-26,"0"-1,-27 27,1 0,26 27,0-1,-27-26,27 27,0-1,0 0,0 1,0-1,0 1,27-27,-1 26,1-26,-27 27,26-27,1 0,-1 0,0 0,1 0,-1-27,1 27,-1-26,1-1,-27 1,26 26,-26-27,27 1,-27 0,26-1,-26 1,0-1,0 1,0-1,0 1,-26 26,26-27,-27 27,1-26,-1 26,1 0,-1 0,1 0,-1 0,1 26,0 1,-1-27,27 26,-26 1,-1-27,27 26,-26 1,26-1</inkml:trace>
  <inkml:trace contextRef="#ctx0" brushRef="#br0" timeOffset="-10899.11">1166 1534,'0'0,"26"0,1 0,-27-26,26 26,-26-26</inkml:trace>
  <inkml:trace contextRef="#ctx0" brushRef="#br0" timeOffset="12139.19">6960 1587,'-26'0,"-1"0,1 0,26 27,-27-27,27 26,-26-26,26 27,0-1,0 1,0-1,0 1,0-1,0 0,26-26,1 0,-1 0,1 0,-1 0,1-26,-1 26,-26-26,26 26,-26-27,27 27,-27-26,26 26,-26-27,27 27,-27-26,0-1,0 1,0-1,0 1,-27 26,1 0,-1 0,1 0,0 0,-1 0,27 26,-26-26,-1 0</inkml:trace>
  <inkml:trace contextRef="#ctx0" brushRef="#br0" timeOffset="20283.44">6272 1243,'27'0,"-27"53,0-26,0-1,0 1,0-1,0 1,0-1,0 1,0-1,0 0,-27-26,27 27,0-54,-26 27,26-26,0 0,0-1,0 1,0-1,0 1,0-1,0 1,0-1,0 1,0-1,0 1,26 26,1 0,26 0,-27 0,0 0,1 0,-1 0,1 26,-1-26,-26 27,0-1,0 1,27-1,-27 1,0-1,0 1,0-1,0 1,0-1,0-52</inkml:trace>
  <inkml:trace contextRef="#ctx0" brushRef="#br0" timeOffset="20490.32">6378 1349,'-26'0,"52"0,0 0,27-26,-26-1,-1 27,1 0,-1-26,1 26,-27-27</inkml:trace>
  <inkml:trace contextRef="#ctx0" brushRef="#br0" timeOffset="21027.92">6960 1138,'0'26,"27"-26,-27-26,0-1,0 1,0-1,-27 27,1 0,-1 0,27 27,-26-27,26 26,-27-26,27 27,-26-27,-1 26,1 0,26 1,-27-27,27 26,0 1,0-1,0 1,27-1,-1-26,1 0,-27 27,26-27,1 0,-1 0,1-27,-1 27,1-26,-1-1,0 1,1-1,-1 1,1 26,-1 0</inkml:trace>
  <inkml:trace contextRef="#ctx0" brushRef="#br0" timeOffset="10875.84">5902 1111,'-27'0,"1"0,-1 0,54 0,-1-26,1 26,-1 0,1 0,-27-27,26 27,1 0,-1 0,1-26,-1 26,0 0,1-27,-1 27,1 0,-1-26,1 26,26 0,-27 0,1-27,-1 27,27 0,-27 0,1-26,-1 26,1 0,52-27,-52 27,-1 0,1 0,-1 0,0-26,1 26,-1 0,1 0,-1-26,1 26,-1 0,1 0,-1 0,1 0,-27-27,26 27,-26 27,26-27,-26 26,0 0,0 1,27-27,-27 26,26 1,-26-1,27 1,-27-1,26 1,-26-1,0 1,27-27,-27 26,0 0,26-26,-26 27,0-1,0 1,27-27,-27 26,0 1,0-1,0 1,0-1,26 1,-26-1,0 1,0-1,0 0,0 1,0-1,27-26,-1 0,-26-26,-26 26,-1 0,27-27,-26 27,-1 0,1 0,-1 0,1 0,-1 0,1 0,-1 0,1 0,0 0,-1 0,-26 0,27 27,-1-27,1 0,-27 0,26 0,1 0,0 26,-1-26,-26 0,27 0,-1 27,1-27,-1 0,1 0,-1 26,1-26,-1 0,1 0,0 27,-1-27,1 0,-1 26,1-26,-1 0,1 27,-1-27,1 0,-1 0,1 0,0 0,26-27,-27 27,27-26,0-1,0 1,-26 26,26-27,0 1,0-1,0 1,0 0,0-1,-27 27,27-26,0-1,0 1,0-1,0 1,0-1,0 1,-26 26,26-27,0 1,26 26</inkml:trace>
  <inkml:trace contextRef="#ctx0" brushRef="#br0" timeOffset="11551.94">6510 1614,'0'-27,"-26"27,26-26,-27 26,1 0,-1 0,27 26,-26-26,0 0,26 27,-27-27,27 26,-26-26,26 27,-27-27,27 26,-26-26,26 27,-27-27,27 26,0 1,0-1,0 0,27-26,-27 27,26-27,-26 26,27-26,-1 27,1-27,-1 0,0 0,1 0,-1-27,1 27,-1 0,1-26,-1-1,-26 1,27 26,-27-26,0-1,0 1,-27 26,27-27,-26 27,26-26,-27 26,1 0,-1 0,1 0,-1 0,1 0,26 26</inkml:trace>
  <inkml:trace contextRef="#ctx0" brushRef="#br0" timeOffset="34622.14">7119 1349,'0'-26,"26"26,1 0,-27 26,26-26,1 0,-1 27,1-27,-1 26,1 1,-1-27,0 26,1-26,-1 27,1-1,-1 0,-26 1,27-1,-1 1,-26-1,0 1,0-1,0 1,0-1,0 1,0-1,0 0,-26 1,-1-1,27 1,-26-27,26-27,0 1,26-1,-26 1,27 26,-27-26,26 26,-26-27,27 1,-1-1,-26 1,27 26,-27-27,0 1,0 52,0 1,0 26,0-27,0 1,0-1,0 0,26 1,-26-1,0 1,-26-27,-1 0,1 0,26-27,-27 27,1-26,-1 26,1 0</inkml:trace>
  <inkml:trace contextRef="#ctx0" brushRef="#br0" timeOffset="33309.55">11167 1243,'26'0,"1"0,-27-26,-27-1,1 27,0 0,-1 0,1 0,26 27,-27-27,1 0,-1 79,27-52,27-27,-27 26,26-26,1 27,-1-27,1 0,-1 0,0 0,1 0,-27-27,26 27,-26-26,27 26,-27-27,26 1,-26-1,27 27,-27-26,26-1,-26 1,27 26,-27-26,0-1,0 1,26-1,-26 1,0-1,0 54,-26-27,26 26,0 1,-27-1,27 1,0-1,27 0,-1-26,-26 27,27-27,-1 0,0 0,-26 26,27-26,-1 0,1 27,-1-27,-26 26,0 1,0-1,-26-26,-1 27,1-27,-27 0,27 0,26-27,0 1,26 26,-26-27,26 27,-26-26,27 26,-1-27,1 27,-1-26,1 26,-1-27,1 27,-27-26,26 0,1 26,-1-27,-26 1,27 26,-27-27,26 27,-26-26,26 26,-26-27,0 1,27 26,-27-27,0 1,0-1,-27 27,1 0,0 0,-1 0,27 27,0-1,-26-26,26 27,0-1,0 1,0-1,0 1,26-27,-26 26,0 1,27-1,-27 0,26-26,-26 27,-26-27,-1 0,1 0,-1 0,1 0</inkml:trace>
  <inkml:trace contextRef="#ctx0" brushRef="#br0" timeOffset="18431.98">8045 714,'-27'0,"1"0,0 0,-1 0,1 0,52 0,1 0,-1 0,0-26,1 26,-1 0,1-27,-1 27,1 0,-1 0,1-26,-1 26,1 0,-1-27,0 27,1 0,-1-26,1 26,-1 0,1-27,26 27,-27 0,1 0,-1-26,1 26,-1 0,0-26,1 26,-1 0,1 0,-1-27,1 27,-1 0,1 0,-1 0,1-26,-1 26,0 0,1 0,-1-27,1 27,-1 0,1 0,-1-26,1 26,-1 0,1 0,-1-27,1 27,-1 0,0 0,1 0,-27 27,26-27,1 26,-27 1,26-27,-26 26,27-26,-27 27,0-1,26-26,-26 26,0 1,27-1,-27 1,0-1,0 1,26-1,-26 1,0-1,27 1,-27-1,26 1,-26-1,0 0,26 1,-26-1,27 1,-27-1,0 1,26-27,-26 26,0 1,0-1,27-26,-27 27,0-1,26 0,-26 1,-26-27,-1 0,1 0,-1 0,1 0,0 0,-1 0,1 0,-1 0,1 0,-1 0,1 0,-1 0,1 0,-1 0,-25 26,25-26,1 0,-27 0,26 0,1 27,-27-27,26 0,1 26,-27-26,27 0,-1 27,-26-27,27 0,-1 0,-26 26,27-26,-1 0,1 27,0-27,-1 0,1 26,-1-26,1 0,-1 0,1 27,-1-27,1 0,-1 0,1 0,26 26,-27-26,1 0,0 0,-1 0,27 27,-26-27,-1 0,1 0,-1 0,1 0,26-27,-27 27,27-26,-26-1,26 1,0-1,0 1,0-1,0 1,0-1,0 1,0-1,0 1,0 0,0-1,0-26,0 27,0-1,0 1,-27-1,27 1,0-1,0 1,0 0,0-1,0 1,-26 26,26-27,0 54,0-1,26 1</inkml:trace>
  <inkml:trace contextRef="#ctx0" brushRef="#br0" timeOffset="25137.95">7225 1190,'26'0,"-26"27,27-27,-27 26,26 1,-26-1,27-26,-1 27,0-27,-26 26,27-26,-1 0,-26 27,27-27,-1 0,1 0,-1 0,-26 26,27-26,-1 0,1 0,-27 27,26-27,0 0,1 0,-1 0,1 0,-1 0,1 0,-1 0,1 0,-1 26,1-26,-1 0,1 0,-27 27,26-27,0 0,1 0,-1 0,54 0,52 0,-106 0,27 0,-26 0,-1 0,1 0,-1 0,1 0,-1 0,1 0,-1 0,1 0,-1 0,0 0,1 0,-1 0,1 0,-1 0,1 0,-1 26,1-26,-1 0,1 0,-1 0,0 0,1 0,-1 0,1 0,-1 0,-26-26,27 26,-1 0,1 0,-1 0,1 0,-1 0,1 0,-1-27,0 27,1 0,-1 0,1 0,-1 0,-26-26,27 26,-1 0,1 0,-1 0,1-27,-1 27,0 0,1 0,-1-26,1 26,-1 0,1 0,-27-27,26 27,1 0,-1 0,-26-26,27 26,-1-27,1 27,-1 0,-26-26,26 26,1-27,-1 27,1 0,-27-26,26 26,1 0,-1 0,-26-27,27 27,-1-26,1 26,-27-26,26 26,-26-27,26 27,-26-26,27 26,-27-27,26 27,-26-26,27 26,-27-27,0 1,26 26,-26-27,27 1,-27-1,0 1,26 26,-26-26,0-1,0 1,27 26,-27-27,0 1,0-1,0 1,0-1,0 1,0-1,0 1,0-1,-27 54,1-27</inkml:trace>
  <inkml:trace contextRef="#ctx0" brushRef="#br0" timeOffset="22687.94">8548 873,'0'26,"-27"-26,27 27,-26-1,-1 1,27-1,0 1,0-1,0 1,0-1,27 1,-1-1,1-26,-1 26,1-26,-1 0,0 0,1 0,-1-26,1 26,-27-26,26-1,-26 1,27 26,-27-27,0 1,0-1,0 1,0-1,0 1,-27-1,27 1,-26 26,-1 0,27-26,-26 26,-1 0,1 0,0 26,-1 0,1-26,26 27,-27-27,1 0,26 26,0 1</inkml:trace>
  <inkml:trace contextRef="#ctx0" brushRef="#br0" timeOffset="23260.99">9130 820,'0'0,"26"0,-26-26,0-1,-26 27,-1 0,1 0,-1 27,1-27,26 26,-27-26,1 0,26 27,-27-27,27 26,-26-26,26 26,-26-26,26 27,-27-27,27 26,0 1,0-1,0 1,0-1,27 1,-1-1,0-26,1 27,-1-27,1 0,-1 0,1 0,-1 0,-26-27,27 27,-1-26,1 26,-1-27,1 27,-1-26,0 26,1 0,-1-27,1 27,-27-26,26 26,-52 0,-1 0,1 0,-1 0</inkml:trace>
  <inkml:trace contextRef="#ctx0" brushRef="#br0" timeOffset="25899.91">10109 714,'0'27,"0"-1,26-26,-26-26,27 26,-27-27,26 1,-26-1,26 27,-26-26,27-1,-1 1,-26-1,27 1,-1 0,1-1,-1 1,-26-1,27 1,-1-1,-26 54,0-1,0 1,27-27,-27 26,26-26,1 27,-1-27,-26 26,26-26,1 26,-1-26,1 0,-27 27,26-27,1 0,-27 26,26-26,1 0,-27 27,26-27,-52 0,-1 0,1 0</inkml:trace>
  <inkml:trace contextRef="#ctx0" brushRef="#br0" timeOffset="31615.91">10400 1270,'0'0,"0"-27,-27 1,27-1,27 27,-1 0,1 0,-27-26,26 26,1 0,-1 0,0 0,1 0,-1 0,1 26,-1-26,-26 27,0-1,27 1,-27-1,0 1,0-1,-27-26,27 27,-53-1,27 1,-1-27,27 26,-26-26,0 0,-1 0,27 27,-26-27</inkml:trace>
  <inkml:trace contextRef="#ctx0" brushRef="#br0" timeOffset="31213.03">10453 1296,'-27'0,"27"-26,0-1,0 1,0 52,0 1,0-1,0 1,27-27,-27 26,0 1,0-1,0 1,26-1,-26 1,0-1,0 0,0 1,0-1,0 1,0-1,0-52,0-1,0 1</inkml:trace>
  <inkml:trace contextRef="#ctx0" brushRef="#br0" timeOffset="32092.9">10691 1270,'0'0,"0"-27,26 27,-26-26,27 26,-1 0,1 0,-1 0,0 0,1 0,-1 26,-26 1,27-1,-27 1,0-1,0 1,0-1,0 1,0-1,-27-26,1 0,-1 0,27-26,0-1,0 1,-26 26,26-27,0 1,0-1,53 1,-53-1,0 1,26 26,-26-27,27 27,-1-26,1 26,-27-26,26 26,1 0,-1-27</inkml:trace>
</inkml:ink>
</file>

<file path=ppt/ink/ink13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4:57.52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26 0,'0'0,"27"0,-27 27,0-1,0 1,0-1,0 1,0-1,0 0,0 1,0-1,0 1,0-1,0 1,0-1,0 1,0-1,0 1,0-1,0 0,0 1,0-1,0-52,0-1,0 1,-27 0,27-1,0 1,0-1,-26 1,26-1,0 1,0-1,0 1,0-1,0 1,0 0,0-1,0 1,26 26,-26-27,0 1,27-1,-1 27,1 0,-27 27,26-27,-26 26,27 1,-27-1,26 1,-26-1,0 0,0 1,26-1,-26 1,0-1,27 1,-27-1,0 1,0-1,0 1,0-1,0 0,26-26,-26 27,0-1,0-52,27 26,-27-27,0 1,0 0,0-1,0 1,0-1,0 1,0-1,26 1,-26-1,0 1,0-1,0 1,27 0,-27-1,0 1,0-1,26 27,-26-26,27 26,-1 0,1 0,-1 0,0 26,1-26,-27 27,26-1,1 1,-27-1,0 0,0 1,0-1,0 1,0-1,0 1,0-1,0 1,0-1,-27-26,27 27,0-1,0 0,0 1,0-1,27-26,-1-53,1 27</inkml:trace>
  <inkml:trace contextRef="#ctx0" brushRef="#br0" timeOffset="779.64">1243 159,'27'0,"-27"-26,26 26,-26-27,27 27,-27-26,0-1,0 1,0-1,0 1,-27 26,1 0,-1 0,1 0,-1 0,1 0,-1 0,1 0,26 26,-26-26,-1 0,1 0,26 27,-27-27,27 26,-26-26,26 27,-27-27,27 26,-26-26,26 27,0-1,0 0,0 1,26-27,1 26,-1-26,1 0,-27 27,26-27,1 0,-1 0,0 0,-26 26,27-26,-1 0,-26 27,27-27,-1 26,-26 1,0-1,0 1,-26-27,26 26,-27-26,27 26,-53 1,27-27,0 26,-1-26,1 0,-1 0,1 0,-1 0,1 0,-1 0,27-26,27-1,-27 1</inkml:trace>
  <inkml:trace contextRef="#ctx0" brushRef="#br0" timeOffset="1783.53">1587 185,'0'-26,"0"0,0-1,0 1,-26 26,26-27,26 27,1 0,-1 0,1-26,-1 26,1 0,-1 0,0 0,1 0,-1 0,1 26,-1-26,-26 27,27-27,-27 26,0 1,0-1,0 0,-27 1,1-1,-1 1,1-27,-1 0,27 26,-26-26,0 0,26 27,-27-27,1 26,52-26,1 0,-1 0,0 0,1 0,-1 0,-26 27,27-27,-1 26,1 1,-1-27,-26 26,0 0,27-26,-27 27</inkml:trace>
  <inkml:trace contextRef="#ctx0" brushRef="#br0" timeOffset="1137.6">1614 80,'0'-27,"0"54,0-1,0 1,0-1,0 0,0 1,0-1,0 1,-27-1,27 1,0-1,0 1,-26-1,26 1,0-1,0 0,0 1,0-1,0 1</inkml:trace>
  <inkml:trace contextRef="#ctx0" brushRef="#br0" timeOffset="2173.54">2196 265,'26'0,"1"0,-1 0,1 0,-1 0,1 0,-1 0,0 0,1 0,-1 0,1 0,26 0,-27 0,1 0,-1 0,1 0,-1 0,1 0,-1 0,0 0,1 0,-1 0,1 0,-1 0,1 0,-1 0,1 0</inkml:trace>
  <inkml:trace contextRef="#ctx0" brushRef="#br0" timeOffset="2526.64">2804 133,'0'0,"27"0,-1 0,1 0,-1 0,-26 26,27-26,-1 26,1 1,-27-1,26-26,-26 27,0-1,0 1,-26-1,-1 1,1-1,-1-26,1 27,-1-1,1-26,-1 26,1-26,-1 0</inkml:trace>
  <inkml:trace contextRef="#ctx0" brushRef="#br0" timeOffset="4725.82">3625 238,'26'0,"-26"-26,26 26,-26-27,27 27,-27-26,0 0,0-1,-27 27,1 0,0 0,-1 0,1 0,-1 27,1-27,-1 0,27 26,-26 0,-1 1,1-1,-1 1,27-1,-26 1,26-1,0 1,-26-1,26 1,0-1,0 0,0 1,26-1,0-26,-26 27,53-27,-26 0,-1 0,1 0,-1 0,1 0,-1 0,1 0,-1 0,0 0,1-27,-1 27,1 0,-1 0,1 0,-27-26,26 26,-52 0</inkml:trace>
  <inkml:trace contextRef="#ctx0" brushRef="#br0" timeOffset="5154.09">4101 185,'0'-26,"26"26,-26-26,0 52,0 0,0 1,0-1,0 1,0-1,0 1,-26-27,26 26,0 1,0-1,0 1,0-1,0 0,0 1,0-1,0 1,0-1,0-52,0-1,0 1</inkml:trace>
  <inkml:trace contextRef="#ctx0" brushRef="#br0" timeOffset="5781.65">4101 291,'0'-26,"0"-1,0 1,0-1,-27 27,27-26,0 0,-26 26,26-27,0 1,26 26,-26-27,27 27,-1 0,1 0,-1 0,1 0,-1 0,1 0,-1 27,0-27,-26 26,27 1,-27-1,0 0,0 1,0-1,-27-26,27 27,-26-27,0 26,-1-26,1 27,-1-27,1 0,26 26,26-26,1 0,-1-26,1 26,-1 0,0 0,1 0,-1 0,1 0,-1 0,1 0,-1 0,1 26,-1 1,-26-1,0 1,-26-1,-1 0,-26 1,27-1,-1-26,1 27,-1-27,1 0,0 26,-1-26,1 0,-1 0,27 27,-26-27,-1 0,1 0,-1 0,1 0</inkml:trace>
  <inkml:trace contextRef="#ctx0" brushRef="#br0" timeOffset="9802.71">3360 1852,'0'27,"26"-27,1 0,-1 0,1 0,-1 0,1-27,-1 27,27 0,-26 0,-1 0,0 0,1 0,-1-26,1 26,-1 0,1 0,-1 0,1 0,-1-27,1 27,-1 0,1 0</inkml:trace>
  <inkml:trace contextRef="#ctx0" brushRef="#br0" timeOffset="9459">3360 1350,'0'0,"0"26,0 1,26-27,-26 26,27-26,-1 0,1 0,-1 0,1 0,-1 0,1 0,-1 0,1 0,-1 26,0-26</inkml:trace>
  <inkml:trace contextRef="#ctx0" brushRef="#br0" timeOffset="8792.7">3916 1164,'-27'0,"1"0,26 27,-27-27,27 26,-26-26,26 27,-27-27,27 26,-26-26,26 27,-27-1,27 1,0-1,-26-26,26 27,0-1,0 0,0 1,0-1,0 1,26-27,-26 26,27-26,-1 27,1-1,-1 1,1-27,-27 26,26-26,-26 27,27-27,-1 26,1-26,-1 26,0-26,1 27,-1-27,1 0,-1 0,1 26,-1-26,1 0,-1 0,1 0,-1 0,-26 27,26-27,1 0,-1 0,1 0,-1 0,1 0,-1 0,1 0,-1 0,1 0,-1 0,1 0,-1 0,0 0,1 0,-1-27,1 27,-1 0,1 0,-1 0,1-26,-1 26,1 0,-1 0,0-27,1 27,-1-26,1 26,-27-26,26 26,-26-27,27 27,-27-26,26-1,-26 1,27-1,-27 1,26 26,-26-27,0 1,0-1,0 1,0 0,0-1,0 1,0-1,0 1,-26-1,-1 1,27-1,-26 27,26-26,-27 26,27-27,-26 27,26-26,-27 26,1 0,26-27,-27 27,1 0,0-26,-1 26,1 0,-1-26,1 26,-1 0,1 0,-1-27,1 27,-1 0,1 0,0 0,-1 0,1-26,-1 26,1 0,-1 0,1 0,-1 0,1 0,-1 0,1 0,-1 0,1 0,0 0,-1 0,1 0,-1 0,1 0,-1 26,1-26,-1 0,1 0,26 27,-27-27,1 0,0 26,-1-26,1 0,26 26,-27-26,27 27,-26-27</inkml:trace>
  <inkml:trace contextRef="#ctx0" brushRef="#br0" timeOffset="9125.84">3863 820,'0'27,"0"-1,0 1,26-1,-26 1,0-1,27 1,-27-1,26-26,-26 27,0-1,0 0,0 1</inkml:trace>
  <inkml:trace contextRef="#ctx0" brushRef="#br0" timeOffset="13826.82">3995 1376,'0'27,"-26"-27,26 26,0 0,0 1,26-1,0-26,1 0,-1 0,1 0,-1 0,1 0</inkml:trace>
  <inkml:trace contextRef="#ctx0" brushRef="#br0" timeOffset="13599.75">4445 1032,'-27'0,"1"0,-1 27,1-27,-1 0,1 26,0-26,26 26,-27-26,27 27,-26-27,26 26,-27-26,27 27,-26-27,26 26,-27 1,1-1,26 1,-27-1,27 1,0-1,-26 1,26-1,0 0,0 1,-27-1,54-26,-27-26,26 26,-26-27,27 27,-27-26,0 0</inkml:trace>
  <inkml:trace contextRef="#ctx0" brushRef="#br0" timeOffset="12341.82">4471 1376,'0'27,"-26"-27,-1 0,27-27,-26 1,26-1,-27 27,27-26,0-1,-26 1,26-1,0 1,0-1,0 1,0-1,26 1,-26 0,27-1,-27 1,26 26,-26-27,27 27,-1-26,1 26,-1 0,-26 26</inkml:trace>
  <inkml:trace contextRef="#ctx0" brushRef="#br0" timeOffset="10141.84">4365 1932,'0'-27,"27"27,-27-26,26 26,1 0,-1-27,1 27,-1 0,1 0,-1 0</inkml:trace>
  <inkml:trace contextRef="#ctx0" brushRef="#br0" timeOffset="12669.29">4418 926,'27'0,"-1"0,1 0,-1 0,1 0,-1 27,1-1,-27 1,0-1,-27 1,1-27,26 26,-27-26</inkml:trace>
  <inkml:trace contextRef="#ctx0" brushRef="#br0" timeOffset="11417.66">4709 1111,'0'-26,"0"0,27-1,-27 1,26 26,-26-27,27 27,-27-26,26 26,1 0</inkml:trace>
  <inkml:trace contextRef="#ctx0" brushRef="#br0" timeOffset="10498.64">4868 1773,'0'26,"27"1,-1-1,0-26,-26 27,27-27,-1 0,1 26,-1-26,1 27,-1-27,1 0,-1 0,1 0</inkml:trace>
  <inkml:trace contextRef="#ctx0" brushRef="#br0" timeOffset="11134.11">5212 1376,'0'-26,"27"26,-1-27,0 27,1 0,-1 0,1 0,-1-26,1 26,-1 0,1-27,-1 27,1 0,-1-26,0 26,-26-27,27 27,-27-26,26 26</inkml:trace>
  <inkml:trace contextRef="#ctx0" brushRef="#br0" timeOffset="10821.81">5239 1614,'0'0,"26"0,-26 27,26-27,1 0,-27 26,26-26,1 0,-1 27,1-27,-1 0,1 0,-1 0,1 0,-1 0,0 0,-26-27</inkml:trace>
  <inkml:trace contextRef="#ctx0" brushRef="#br0" timeOffset="20182.94">1217 1244,'0'26,"0"1,0-1,0 1,0-1,0 1,0-1,-27 0,27 1,0-1,0 1,0-1,0 1,0-1,0 1,0-1,0-52,0-1</inkml:trace>
  <inkml:trace contextRef="#ctx0" brushRef="#br0" timeOffset="20577.45">1137 1297,'0'-27,"0"1,-26 26,26-27,26 27,-26-26,27 26,-1 0,1 0,-1 0,1-27,-1 27,1 0,-1 0,1 0,-1 0,1 0,-27 27,26-27,-26 26,26-26,-26 27,0-1,0 1,-26-1,0 1,-1-1,1-26,26 27,-27-27,1 26,-1-26,1 26,-1-26,1 0,26 27,-27-27</inkml:trace>
  <inkml:trace contextRef="#ctx0" brushRef="#br0" timeOffset="21537.76">1561 1508,'0'27,"26"-27,1 0,-1 0,-26-27,27 27,-27-26,26 26,1-27,-1 27,-26-26,26 26,-26-26,-26 26,0 0,-1 0,1 0,-1 26,1-26,26 26,-27-26,27 27,-26-27,26 26,-27-26,27 27,0-1,0 1,27-1,-1-26,1 0,-1 0,1 0,-1 0,1 0,-1 0,0 0,1 0,-1-26,1 26,-1 0,-26-27,27 27,-1 0,-26-26,0-1,27 27,-27-26,-27 26,27 26,0 1,0-1,0 1,0-1,0 1,27-1,-1-26,1 0,-1 0,1 0,-1-26,0 26,1-27,-1 1,-26-1,0 1,-26-1,-1 1,1 26,0 0,-1 0,27-27,-26 27,-1 0,1 0,-1 0,1 0,-1 0,27 27</inkml:trace>
  <inkml:trace contextRef="#ctx0" brushRef="#br0" timeOffset="21910.1">2275 1403,'0'0,"0"-27,0 54,0-1,0 0,0 1,0-1,0 1,0-1,0 1,0-1,0 1,0-1,0 1,0-1,0 0,0 1,0-1,0 1,0-1,0 1,0-1,0 1,0-1,0 1,0-1,0 1,27-27,-27 26,26-26,-26-26,0-1,0 1,0-1</inkml:trace>
  <inkml:trace contextRef="#ctx0" brushRef="#br0" timeOffset="22907.86">2328 1561,'-26'0,"26"-26,0-1,0 1,26 26,-26-27,27 27,-1 0,0 0,1 0,-1 0,1 0,-1 0,1 0,-27 27,-27-1,27 1,-26-27,-1 0,1 26,-1-26,1 0,0 27,52-27,27 0,-27-27,1 27,-1-26,27 26,-26 0,-1-27,1 1,-1 26,-26-27,27 1,-1 26,-26-26,26 26,-26-27,27 1,-27-1,0 1,0-1,0 1,0-1,0 1,0-1,-27 1,1 26,0 0,26 26,-27-26,27 27,-26-1,26 1,0-1,-27 1,27-1,0 1,0-1,0 1,0-1,0 0,0 1,27-1,-1 1,1-27,-1 26,0-26,1 0,-1 0,1 0,-1 0,1 0,-1 0,1 0,-1-26,1 26,-27-27,26 1,-26-1,0 1,26 26,-26-26,0-1,-26 27,26-26,-26 26,-1 0,27 26,-26-26,26 27,0-1,-27 0,27 1,0-1,0 1,0-1,0 1,27-27,-27 26,26-26,1 27,-1-27,0 0,1 0</inkml:trace>
  <inkml:trace contextRef="#ctx0" brushRef="#br0" timeOffset="23674.87">2910 1905,'0'-26</inkml:trace>
</inkml:ink>
</file>

<file path=ppt/ink/ink13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5:04.863"/>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135 400,'0'0,"-27"0,27 26,-26-26,26 27,-27-27,27 26,0 1,-26-1,26 1,-27-1,27 1,0-1,0 1,0-1,0 0,0 1,0-1,27-26,-27 27,0-1,26-26,-26 27,27-1,-1 1,1-1,-1 1,1-1,-1 0,0-26,1 27,-1-27,1 26,-1 1,27-27,-26 26,-1 1,27-27,-27 26,27-26,-26 27,-1-27,27 26,-26-26,-1 0,27 27,-26-27,-1 0,0 26,27-26,-26 0,-1 0,27 27,-26-27,26 0,-27 0,0 0,27 0,-26 0,-1 0,27 0,-26 0,-1 0,27 0,-26 0,-1 0,27 0,-27 0,1 0,-1 0,1 0,-1 0,1 0,-1 0,1-27,-1 27,0-26,1 26,-1 0,1 0,-1-27,1 27,-1-26,1 26,-1-27,1 27,-1-26,1-1,-1 27,0-26,1-1,-1 1,1-1,-1 1,-26 0,27 26,-27-27,26 1,-26-1,27 1,-27-1,26 1,-26-1,0 1,0-1,0 1,0 0,0-1,-26 1,26-1,-27 1,27-1,-26 27,26-26,-27-1,1 1,26-1,-27 27,27-26,-26 26,-1-27,27 1,-26 26,0-26,-1-1,1 27,-1-26,1-1,-1 27,1-26,-1 26,1-27,-1 27,1-26,-1 26,1 0,26-27,-26 27,-1 0,1-26,-1 26,1 0,-1-27,1 27,-1 0,1 0,26-26,-27 26,1 0,0 0,-1 0,1-26,-1 26,1 0,-1 0,1 0,-1 0,1 0,26-27,-27 27,1 0,-1 0,1 0,0 0,-1 0,1 0,-1 0,1 0,-1 0,1 0,26 27,-27-27,1 0,-1 0,27 26,-26-26,0 0,26 26,-27-26,1 0,26 27,-27-27,1 0,-1 26,1-26,26 27,-27-27,1 26,-1-26,1 27,-1-27,27 26,-26-26,0 27,-1-27,27 26,-26-26,26 27,-27-27,1 26,-1-26,27 26,-26-26,-1 27,1-27,26 26,-27-26,27 27,-26-1,26 1,0-1,0 1,0-1,0 1,0-1,0 1,0-1,0 0,26-26,1 0,-1 0,1 0</inkml:trace>
</inkml:ink>
</file>

<file path=ppt/ink/ink13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5:16.434"/>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374 1087,'27'0,"-1"0,1 0,-1 0,1 0,-1 0,1 0,-1 0,1 0,-1 0,1 0,-1 0,0-27,27 27,-26 0,-1 0,27 0,-26 0,-1 0,27 0,-27-26,27 26,-26 0,-1 0,27 0,0 0,-26 0,26 0,-1 0,1 0,-26 0,26 0,0 0,0 0,-27 0,27-27,-27 27,1 0,26 0,-27 0,1 0,-1-26,1 26,-1 0,1 0,-1 0,0-27,1 27,-1 0,-26-26,0 0,0-1,0 1,0-1,0 1,0-1,0 1,0-1,0 1,0-1,0 1,0-27,0 27,-26-1,26 1,0-27,0 26,0 1,-27-1,27 1,0-1,0 1,-26 0,26-1,-26 1,26-1,0 1,-27-1,27 1,-26 26,26-27,-27 1,1-1,-1 27,1 0,-1-26,1 26,-1 0,1 0,-1 0,1 0,0 0,-1 0,1 0,-27 0,26 0,1 0,-1 0,-26 0,27 0,-27 0,27 26,-27-26,0 0,26 0,-26 0,0 0,27 0,-27 27,0-27,27 0,-27 0,0 0,26 0,1 0,-27 26,27-26,-27 0,26 0,-26 0,27 0,-27 0,26 0,-25 27,25-27,1 0,-1 0,1 0,-1 0,1 0,-1 0,1 0,-1 0,1 0,26 26,0 1,26-1,-26 1,27-1,-27 1,0-1,0 0,0 27,0-26,0-1,0 27,0-26,0 26,0-1,-27-25,27 26,-26 0,26-27,0 27,0-26,-26 26,26-27,-27 0,27 1,0-1,0 1,0-1,0 1,27-27,-1 0,0 0,1 0,-1 0,1 0,-1 0,1 0,-1 0,1 0,-1-27,1 27,-1 0,0 0,1 0,26-26,-27 26,1 0,-1 0,27 0,-26 0,-1 0,27 0,-27-27,1 27,26 0,-27 0,1 0,-1 0,1 0,-1 0,1 0,-1 0,0 0,1 0,-1 0,-26-26,27 26,-1 0</inkml:trace>
</inkml:ink>
</file>

<file path=ppt/ink/ink13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5:13.33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26 29,'-26'0,"26"-27,26 27,0 0,1 0,-1 0,1 0,-1 0,1 0,-1 0,1 0,-1 0,1 0,-1 0,1 0,-1 0,0 0,1 0,-1 0,1 0,-1 0,1 0,-27 27,0-1,-27-26</inkml:trace>
  <inkml:trace contextRef="#ctx0" brushRef="#br0" timeOffset="536.01">132 531,'0'27,"-27"-27,54 0,-1 0,1 0,-1 0,1 0,-1 0,1 0,-1 0,1 0,-1 0,0-27,1 27,-1 0,1-26,-1 26,1 0,-1 0,1 0,-1 0,1 0,-1 0,0-27,1 27,-1 0,1 0</inkml:trace>
  <inkml:trace contextRef="#ctx0" brushRef="#br0" timeOffset="270.63">344 55,'-27'0,"27"27,0-1,0 0,0 1,0-1,27 1,-27-1,26 1,-26-1,26-26,-26 27,0-1,0 1,0-1,0 0,0 1,0-1,-26 1,26-1,-26-26,26 27,-27-27</inkml:trace>
  <inkml:trace contextRef="#ctx0" brushRef="#br0" timeOffset="930.83">952 2,'0'0,"0"-26,0 52,0 1,27-1,-27 1,0-1,26 0,-26 1,0-1,0 1,0-1,0 1,0-1,0 1,0-1,0 1,0-1,0 0,0 1,0-1</inkml:trace>
  <inkml:trace contextRef="#ctx0" brushRef="#br0" timeOffset="1606.46">1005 320,'-26'0,"52"0,0 0,1 0,-1 0,1 0,-1-27,1 27,-1 0,1-26,-1 26,1 0,-1-27</inkml:trace>
  <inkml:trace contextRef="#ctx0" brushRef="#br0" timeOffset="1362.87">1217 82,'0'0,"26"0,-26-27,27 27,-1 0,-26-26,26 26,-26 26,0 1,0-1,0 0,0 1,0-1,0 1,0-1,0 1,0-1,0 1,-26-27,26 26,0 1,0-1,0 0,-26 1,26-1,0 1,-27-27,1 0</inkml:trace>
</inkml:ink>
</file>

<file path=ppt/ink/ink13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5:36.65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52 159,'-26'0,"0"0,52 0,0 0,1 0,-1 0,1 0,-1 0,1 0,-1 0,1 0,-1 0,1 0,-1 0,0 0,1 0,-1 0,1 0,-27 26,26-26,1 0,-1 0,1 0,-1 0,1 0,-1 0,1 0,-1 0,0 0,1 0,-1 0,1 0,-1 0,1 0,-1 0,1 0,-1 0,1 0,-1 0,0 0,1 0,-1 0,1 0,-1 0,1 0,-1 0,1 0,-1 0,1-26,-1 26,1 0,-1 0,0 0,1 0,-1 0,1 0,-1 0,1 0,-1 0,1 0,-1 0,1 0,-1 0,0-27,1 27,-1 0,1 0,-1 0,1 0,-1 0,1 0,-1 0,1 0,-1 0,1 0,-1 0,0-26,1 26,-1 0,1 0,-1 0,1 0,-1 0,1 0,-1 0,1 0,-1 0,0 0,1 0,-1 0,1 0,-1 0,1 0,-1 0,1 0,-1 0,1 0,-1 0,1 0,-1-27,0 27,1 0,-1 0,1 0,-1 0,1 0,-1 0,1 0,-1 0,1 0,-1 0,0 0,1 0,-1 0,1 0,-1 0,1 0,-1-26,1 26,-1 0,1 0,-1 0,1 0,-1 0,0 0,1 0,-1 0,1 0,-1 0,1 0,-1 0,1 0,-1-27,1 27,-1 0,0 0,1 0,-1 0,1 0,-1 0,1 0,-1 0,1 0,-1 0,1 0,-1 0,1 0,-1 0,0 0,1 0,-1 0,1 0,-1 0,1 0,-1 0,1 0,-1 0,1 0,-1 0,0 0,1 0,-1 0,1 0,-1 0,1 0,-1 0,1 0,-1 0,1 0,-1 0,1 0,-1 0,0 0,1 0,-1 0,1 0,-1 0,1 0,-1 0,1 0,-1 0,1 0,-1 0,0 0,1 0,-1 0,1 0,-1 0,1 0,-1 0,1 0,-1 0,-52 0,-1 0</inkml:trace>
</inkml:ink>
</file>

<file path=ppt/ink/ink13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5:38.60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80,'26'0,"1"0,-1 0,1 0,-1 0,0 0,1 0,-1 0,1 0,-1 0,1 0,-1 0,1 0,-1 0,1 0,-1 0,0-27,1 27,-1 0,1 0,26 0,-27 0,1 0,-1 0,1 0,-1 0,1 0,-1 0,0 0,1 0,-1 0,1 0,-1 0,1 0,-1 0,1 0,-1 0,1 0,-1 27,0-27,1 0,-1 0,1 0,-1 0,1 0,-1 0,1 0,-1 0,1 0,-1 0,1 0,25 0,-25 0,-1 0,1 0,-1 0,1 0,-1 0,1 0,-1 0,1 0,-1 0,0 0,1 0,-1 0,1 0,-1 0,1 0,-1 0,1 0,-1 0,1 0,-1 0,1 0,-1 0,0 26,1-26,-1 0,1 0,-1 0,1 0,-1 0,1 0,-1 0,1 0,-1 0,0 0,1 0,-1 0,1 0,-1 0,1 0,-1 0,1 0,-1 0,1 0,-1 0,1 0,-1 0,0 0,1 0,-1 0,1 0,-1 0,1 0,-1 0,1 0,-1-26,1 26,-1 0,0 0,1 0,-1 0,1 0,-1 0,1 0,-1 0,1 0,-1 0,1 0,-1 0,1 0,-1 0,0 0,1 0,-1 0,1 0,-1 0,1 0,-1 0,1 0,-1 0,1 0,-1 0,0 0,1 0,-1 0,1 0,-1 0,1 0,-1 0,1 0,-1 0,1 0,-1 0,1 0,-1 0,0 0,1 0,-1 0,1 0,-1 0,1 0,-1 0,1 0,-1 0,1 0,-1 0,0 0,1 0,-1 0,1-27,-1 27,1 0,-1 0,1 0,-1 0,1 0,-1 0,1 0,-1 0,0 0,1 0,-1 0,1 0,-1 0,1 0,-1 0,1 0,-1-26,1 26,-1 0,0 0,1 0,-1 0,1 0,-1 0,1 0,-1 0,1-27,-1 27,1 0,-54 0,1 0,-1 0,1 0,-1 0</inkml:trace>
</inkml:ink>
</file>

<file path=ppt/ink/ink13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5:42.46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371 9,'-27'0,"27"26,-26-26,52 0,1 0,-1 0,-26 27,27-27,-1 26,1-26,-1 0,0 0,1 0,-1 0,1 0,-1 0,1 0,-1 0,27 0,-26 0,-1 0,27 0,-27-26,27 26,-26 0,-1 0,27 0,-26 0,-1 0,27 0,-27-27,1 27,-1 0,27 0,-26 0,-1 0,1 0,-1 0,27 0,-27 0,1 0,-1 0,27 0,-26 0,-1 0,27 0,-26-26,-1 26,27 0,-27 0,1 0,-1 0,27 0,-26 0,-1 0,1 0,-1 0,1 0,-1 0,0 0,1 0,-1 0,1 0,-1 0,1 0,-1 0,1 0,-1 0,-26 26,0 1,0-1,0 1,0-1,0 1,27-27,-27 26,0 1,0-1,26 0,-26 1,0-1,27 1,-27-1,0 1,0-1,0 1,26-1,-26 1,0-1,0 0,0 1,26-1,-26 1,0-1,0 1,0-1,0 1,0-1,27-26,-27 27,0-1,0 1,0-1,0 0,0 1,0-1,0 1,0-1,0 1,0-1,0 1,0-1,0 1,0-1,0 0,0 1,0-1,0 1,0-1,0 1,-27-1,27 1,-26-27,26-27,-26 27,-1-26,1 26,-1 0,1 0,-1 0,1 0,-27 0,26 0,1 0,-1 0,1 0,0 0,-27 0,26 0,-26 0,27 26,-1-26,-26 0,27 0,-27 0,0 0,27 0,-27 0,0 0,26 0,-26 0,1 0,-1 0,26 0,-26 0,27-26,-27 26,26 0,-25 0,25 0,-52 0,52 0,1 0,-1 0,1 0,-1-27,1 27,-1 0,1 0,0 0,-1 0,1 0,-1 0,1 0,-1 0,1 0,-1 0,1 0,-1 0,1 0,0 0,-1 0,1 0,-1 0,1 0,26 27,-27-27,1 0,-1 0,1 0,-1 0,1 0,-1 0,27 26,-26-26,0 0,26-26,0-1,0 1,0-1,0 1,0-1,-27 1,27 0,0-1,0 1,0-1,0 1,-26-1,26 1,0-1,0 1,0-1,0 1,0 0,0-1,0 1,0-1,0 1,-27-1,27 1,0-1,0 1,0-1,0 1,0-1,0 1,0 0,0-1,0 1,0-1,0 1,0-1,0 1,-26 26,26-27,0 1,0-1,-27 27,27-26,0 0,27 26,-1 0,1 0,-1 0,1 0,-1 0,0-27,1 27,-1 0,1 0,-1 0,1 0,-1 0,1 0,-1 0,1 0,-1 0,1 0,-1 0,0 0</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8:49:48.822"/>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12567-5953,'0'0,"-26"0,-1 0,1 0,-1 26,1-26,26 27,0-1,-26 1,26-1,-27 1,27-1,0 1,0-1,0 1,0 25,-26-25,26-1,0 1,0 26,0-27,0 1,0-1,26 27,-26-26,27-1,-27 0,52 1,-52-1,27 1,-1-1,1-26,-1 27,1-27,-1 26,1-26,-1 0,27 0,-26 0,-1 0,0 0,1 0,-1-26,1 26,-1 0,1-27,-1 27,1-26,-1-1,1 1,-27-1,26 27,-26-26,0 0,0-1,0 1,0-1,0 1,0-1,0 1,0-1,0 1,0-27,-26 26,26 1,-27 0,27-1,-26 1,-1-1,27 1,-26 26,-1-27,1 27,-1-26,1 26,-1 0,1 0,0 0,-1 0,1 0,-1 0,1 0,-1 26,1 1,-1-27,27 26,-26-26,26 27</inkml:trace>
  <inkml:trace contextRef="#ctx0" brushRef="#br0" timeOffset="12511.98">12091-6112,'-26'0,"-1"0,1 0,52 0,1 0,131 0,133-26,-185 26,106-27,-159 27,-27 0,27 0,-26 0,52 0,-105 0</inkml:trace>
  <inkml:trace contextRef="#ctx0" brushRef="#br0" timeOffset="684.05">12647-4842,'0'-26,"-27"26,27-27,-26 27,-1 0,1 0,-1 0,1 0,-1 0,1 0,-27 0,27 0,-1 0,-26 0,27 27,-1-27,1 0,-1 0,1 0,0 0,-1 0,54 0</inkml:trace>
  <inkml:trace contextRef="#ctx0" brushRef="#br0" timeOffset="411.47">12805-4974,'-26'0,"26"26,0 1,0-1,0 1,0-1,0 1,0-1,0 1,0-1,0 1,0-1,0 0,0 1,0 26,0-27,-26 1,26-1,0 1,-27-1,27 1,0-1,-26-26,26 26,0-52,0 0,0-1</inkml:trace>
  <inkml:trace contextRef="#ctx0" brushRef="#br0" timeOffset="1007.43">13282-4974,'0'0,"26"0,-26-27,27 27,-1 0,1-26,-1 26,0 0,27-26,-26 26,-1 0,27 0,-26 0,26 0,-27 0,0 0,1 0,26 0,-27 0,1 0,-1 0,-26 26</inkml:trace>
</inkml:ink>
</file>

<file path=ppt/ink/ink14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5:26.82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243-4127,'-27'0,"27"27,0-1,0 1,0-1,0 1,0-1,0 27,0-26,0-1,0 1,0-1,0 0,0 1,0-1,0 1,0-1,0 1,0-1,0 1,0-1,-26-26,26 27,0-1,0 0,0 1,0-54,0 1,0-27,0 27,0-1,0 1,0-1,0 1,0-1,0 1,0-1,0 1,0 0,0-1,0 1,0-1,0 1,0-1,0 1,0-1,26 54,1-27,-27 26,26-26,-26 27,27-1,-1 1,1-1,-1 1,-26-1,27 0,-27 1,26-27,-26 26,27 1,-27-1,26 1,0-1,-26 1,27-1,-27 1,26-1,1-52</inkml:trace>
  <inkml:trace contextRef="#ctx0" brushRef="#br0" timeOffset="287.95">666-4047,'0'-27,"-26"27,26-26,-27 26,1 26,26 1,0-1,-27 1,27-1,0 1,0-1,0 1,0-1,0 1,0-1,0 0,0 1,0-1,0 1,0-1,27 1,-27-1,26-26,-26 27,27-1,-27 1,26-27,1 26,-1-26,1 0,-1 26</inkml:trace>
  <inkml:trace contextRef="#ctx0" brushRef="#br0" timeOffset="1222.28">1328-3703,'0'-27,"0"1,0-1,-27 27,1-26,-1 26,27-26,-26 26,-1 0,1 0,26 26,-27-26,27 26,-26-26,26 27,-26-27,-1 26,1 1,26-1,-27-26,1 27,26-1,0 1,-27-27,27 26,0 1,0-1,0 0,0 1,27-27,-1 0,-26 26,27-26,-1 0,1 0,-1 0,0-53,1 53,-27-26,26 26,1-26,-1-1,1 1,-1-1,-26 1,0 52,0 1,-26-27,26 26,0 1,0-1,26 0,27-26,-26 27,-1-27,0 0,1 0,-1 0,27 0,-26 0,-1-53,1 53,-1-26,1 26,-1-27,1 1,-1-1,0 27,-26-26,27-1,-1 1,-26-1,0-26,27 27,-27 0,0-1,0-26,0 27,0-1,0-26,0 27,0-1,0 1,0-1,-27 27,27-26,0 0,0-1,-26 27,26 27,0-1,0 0,0 1,0-1,-27 1,27-1,0 1,0-1,0 1,0-1,0 27,-26-26,26-1,0 0,0 1,0-1,0 27,0-26,0-1,0 1,0-1,0 1,26-27,-26 26,27-26,-1 26,1-26,-1 0,1 0,-1 0,1-26,-1 0,1-1</inkml:trace>
  <inkml:trace contextRef="#ctx0" brushRef="#br0" timeOffset="2703.53">1777-3809,'27'0,"-1"0,1-26,-1 26,1 0,-27-27,26 27,1 0,-1 0,1-26,-1 26,0-27,1 27,-1 0,1-26,-1 26,1 0,-1 0,-26-27,0 54,0-1,-26 1,26-1,0 1,-27-1,27 0,-26 1,26-1,0 1,0-1,0 1,0-1,26-26,-26 27,27-1,-1 1,1-1,-1-26,1 26,-1-26,1 0,-1 0,0 0,1 0,-1 0,1 0,-1-26,1 26,-1-26,1-1,-1 1,-26-1,27 27,-27-26,26-1,-26 1,0-1,0 1,0-1,0 1,0 0,0-1,-26 27,-1 0,27 27,0-1,0 0,-26 1,26-1,0 1,0-1,26 1,-26-1,27 1,-27-1,52 1,-25-1,-1-26,1 26,-1 1,1-27,-1 0,1 0,-1 0,1 0,-1 0,1 0,-1-27,0 27,1-26,-1 26,1-26,-1-1,-26 1,27 26,-27-27,0 1,26 26,-26-27,0 1,0-1,0 1,27-1,-27 1,0 0,0-1,0 1,0-1,0 1,-27 26,1 0,-1 26,1-26,-1 27,27-1,-26-26,-1 27,27-1,0 0,27-26,-1 0,1 27,-1-27,1 0,-1 0,-26 26,27-26,-27 27,26-27,-26 26,27-26,-27 27,0-1,26-26,-26 27,26-1,-26 1,27-1,-27 0,26-26,1 27,-1-27,-26 26,27-26,-1 0,1 0,-1 0,27 0,-26 0,-1 0,0-26,27 26,-26-27,-1 27,1-26,26 26,-27-26,1-1,-1 27,0-26,-26-1,27 27,-27-26,0-1,0 1,0-1,0 1,-27 26,27-27,-26 27,26-26,-26 26,-1 0,1 0,26 26,-27 1,1-1,26 1,-27-27,27 26,0 1,0-1,0 1,0-1,0 1,0-1,27 0,-27 1,26-1,1-26,-1 27,1-27,25 26,-25-26,26 0,0 0,26 0,-26 0</inkml:trace>
  <inkml:trace contextRef="#ctx0" brushRef="#br0" timeOffset="3490.6">4926-3730,'0'0,"0"-26,0-1,-26 1,26 0,-27 26,1 0,-1 0,1 0,-1 0,1 26,-1-26,27 26,-26-26,26 27,-27-27,27 26,-26-26,26 27,-27-1,27 1,0-1,0 1,0-1,0 1,27-1,-1-26,1 0,-1 0,1 0,-27-26,26 26,1-27,-1 1,1-1,-27 1,0-1,0 1,0-1,0 1,0-1,0 1,0 0,0-1,0 1,0-1,26 27,1 0,-1 0,-26-26,26 26,1 0,-1 0,-26 26,27-26,-27 27,0-1,0 1,26-1,-26 0,0 1,0-1,0 1,0-1,0 27,0-26,0 26,0-27,0 27,0-27,-26 27,26 0,0-26,0 26,0-27,-27 27,27-27,0 1,0 26,-26-27,26 1,0-1,0 1,0-1,53-26,0 0,-53-26,26 26,1-27,-1 27,-26-26,27-1,-1 1,-26-1,26 1,-26-1,27 27,-27-26,0 0,0-1,-27 1,1 26,26-27,-53 27,27 0,-1 0,1 0,-27-26,26 26,1 0,-1 0,1 0,0 0,-1 0,1 0</inkml:trace>
</inkml:ink>
</file>

<file path=ppt/ink/ink14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6:04.47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0 291,'-26'0,"79"0,-27 0,1 0,-1-26,1 26,-1 0,0-27,1 27,26 0,-27 0,1 0,26-26,-27 26,27 0,-26 0,25 0,-25-27,26 27,0 0,-27 0,27 0,0-26,0 26,0 0,-27 0,54 0,-27-27,-27 27,27 0,0 0,0 0,0 0,0-26,0 26,-1 0,1 0,0 0,0-26,0 26,0 0,0 0,-27 0,27 0,0-27,0 27,-26 0,26 0,-27 0,27 0,-27 0,27 0,-26 0,-1 0,27-26,-26 26,-1 0,1 0,-1 0,0 0,1 0,-1 0,1 0,-1 0,1-27,-1 27,-26 27,0-1,27-26,-27 27,0-1,26-26,-26 26,0 1,27-1,-27 1,0-1,0 1,0-1,0 1,26-1,-26 1,0-1,0 1,26-1,-26 0,0 1,0-1,27-26,-27 27,0-1,0 1,26-1,-26 1,0-1,27-26,-27 27,26-1,-26 0,0 1,27-1,-27 1,0-1,26 1,-26-1,0 1,0-1,27 1,-27-1,0 1,0-1,26 0,-26 1,0-1,0 1,0-1,0 1,0-1,0 1,0-1,0 1,-26-1,-1-26,1 0,-1 0,1 0,-1 0,1 0,-1 0,1 0,0 0,-1 0,1 0,-1 0,1 0,-27 0,26 0,-26 0,1 0,25 0,-26 0,0 0,27 0,-27 0,0 0,0 0,0 0,27 0,-27 0,0 0,-27 0,28 0,-1 26,0-26,-27 27,27-27,-26 0,26 26,0-26,0 27,0-27,0 0,1 0,-1 26,26-26,-26 0,27 0,-1 27,-26-27,27 0,-1 0,1 0,0 0,26-27,-27 27,1 0,-1 0,1 0,-1 0,1-26,-1 26,1 0,-1 0,1-27,0 27,26-26,-27 26,27-27,-26 27,26-26,-27 0,27-1,0 1,-26-1,26 1,0-1,0 1,0-1,0 1,0-1,0-25,0 25,-27 1,27-27,0 26,0 1,0-1,0 1,-26-1,26 1,0-1,-27 1,27 0,0-1,-26 1,26-1,0 1,-27-1,27 1,0-1,0 1,-26-1,26 1,0 0,0-1,0 1,0 52,26-26,-26 27,27-27,-27 26</inkml:trace>
</inkml:ink>
</file>

<file path=ppt/ink/ink14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6:05.864"/>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0 321,'-26'0,"52"0,1 0,-1-27,1 27,-1 0,1-26,-1 26,0 0,1 0,26-27,-27 27,27 0,0 0,-26-26,26 26,-1 0,1-26,0 26,0 0,27-27,-28 27,1 0,27-26,-27 26,0 0,0-27,-1 27,1 0,0-26,0 26,0 0,-26-27,25 27,-25 0,26-26,-27 26,1 0,26 0,-27-27,1 27,-1 0,1 0,-1 0,0 0,1 0,-54 0,-25 0,25 0,1 27,-27-27,26 26,1-26,-1 27</inkml:trace>
</inkml:ink>
</file>

<file path=ppt/ink/ink14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6:08.054"/>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53 53,'-26'0,"26"26,0 0,-27-26,27 27,0-1,27-26,-1 0,-26-26,27 26,-27-27,26 27,1-26,-27 0,0-1,0 1,-27 26,1 0,-1 0,27 26,-26-26,26 27</inkml:trace>
  <inkml:trace contextRef="#ctx0" brushRef="#br0" timeOffset="88514.89">1112 211,'0'0,"-27"0,27-26,0-1,0 1,0-1,27 27,-27-26,26 0,-26-1,26 1,1 26,-27-27,26 27,1-26,-1-1,1 1,-1 26,1-27,-1 27,1-26,-1 26,1-27,-1 27,0 0,-26-26,27 26,-1 0,-26-26,27 26</inkml:trace>
  <inkml:trace contextRef="#ctx0" brushRef="#br0" timeOffset="88852.81">1482-344,'26'0,"1"-27,-1 27,1 0,-1 0,1 0,-1 0,1 0,-1 27,1-27,-27 26,26-26,-26 27,0-1,0 1,0-1,0 0,-26 1,26-1,-27 1,1-1,26 1,-53-1,26 1,27-1,-26-26,26 27,0-80</inkml:trace>
  <inkml:trace contextRef="#ctx0" brushRef="#br0" timeOffset="89736.02">1905-397,'0'-27,"27"27,-27 27,0-1,0 1,0-1,0 1,0-1,0 1,0-1,0 0,0 1,0-1,0 1,0-1,0 1,0-1,0 1,0-1,0 1,0-1,0-52,0-1,0 1,0-1,0 1,0-1,0 1,0-1,0 1,0-1,0 1,0 0,0-1,0 1,0-1,0 1,0-1,0 1,0-1,0 1,26 26,-26-27,27 27,-27-26,26 26,1 0,-1 0,-26-27,27 27,-1 0,0 0,1 0,-1 0,1 0,-1 0,1 27,-1-1,-26 1,0-1,0 1,0-1,-26-26,26 27,-27-27,27 26,-26 1,-1-27,1 26,-1 1,1-1,0-26,-1 26,1 1,-1-27,27 26,-26-26,52-26,1 26,-1 0,1 0,-1 0,-26 26,26-26,1 27,-1-27,-26 26,27-26,-1 27,1-1,-1-26,1 27,-1-27,1 0,-27 26,26-26,0 0,1 0,-1 0</inkml:trace>
  <inkml:trace contextRef="#ctx0" brushRef="#br0" timeOffset="90895.82">2805-80,'0'-26,"-27"-1,1 1,0 26,26-27,-27 27,27-26,-26 26,-1 0,1 0,-1 0,1 0,26 26,-27-26,1 27,-1-1,1 1,-1-1,27 1,-26-27,26 26,0 1,0-1,0 1,0-1,26-26,1 26,-1-26,-26 27,27-27,-1 0,1 0,-1 0,1 0,-27-27,26 27,-26-26,27 26,-27-26,0-1,26 27,-26-26,0-1,0 1,0-1,0 1,0-1,0 1,0 52,0 1,0-1,0 1,0-1,27-26,-27 27,26-27,0 26,1 1,-1-1,1 0,-1-26,1 0,-27-26,26 26,-26-26,0-1,27 1,-27-1,0 1,0-1,-27 27,27 27,0-1,0 1,0-1,0 1,27-1,-27 0,26 1,-26-1,27-26,-27 27,26-1,-26-52,0-1,0 1,0-1,0 1,0 0,0-1,0 1,0-1,0 1,26 26,-26-27,27 27,-1 0,1 0,-1 0,1 0,-1 0,1 0,-1 0,1 0,-27 27,26-1,1-26,-27 27,26-27,-26 26,0 1,0-1,0 0,-26 1,26-1</inkml:trace>
  <inkml:trace contextRef="#ctx0" brushRef="#br0" timeOffset="92017.33">3757 132,'0'0,"0"-27,0 1,-26 26,26-26,-27-1,1 27,26-26,-26 26,-1 0,1-27,-1 27,1 0,-1 0,1 0,-1 0,1 0,-1 0,1 0,0 27,-1-27,1 0,26 53,-27-53,27 26,0 0,0 1,0-1,0 1,0-1,0 1,0-1,27-26,-27 27,26-27,-26 26,27-26,-1 27,0-27,1 0,-1 0,1 0,-1 0,1 0,-1-27,1 27,-1-26,1 26,-1-53,0 26,-26 1,27-1,-27 1,0-1,26 1,-26 0,0-1,0-26,0 27,27-1,-27 1,0-1,0-26,0 27,0 0,0-1,0 1,0-1,-27 27,27-26,-26 26,-1 0,27 26,-26 1,26-1,-26 1,26-1,0 0,0 1,0-1,0 1,0-1,0 1,0-1,0 27,0-26,0-1,26 0,-26 1,0-1,0 1,0-1,26 1,-26-1,27-26,-1 27,1-27,-1 0,1 0,-1-27,1 27,-27-26,26 26,1-27,-27 1,26 26,-26-27,0 1,-26 26,26 26,0 1,-27-27,27 26,0 1,0-1,0 1,0-1,0 1,27-1,-27 1,26-27,1 0,-1 0,0 0,-26-27,27 27,-27-26,0-1,26 27,-26-26,27-1,-27 1,0-1,0 1,0-1,0 1,0-1,0 1,0 0,0-1,-27 1,1 26,-1 0,1 0,0 0,-1 0,1 0,-1 26,27 1</inkml:trace>
  <inkml:trace contextRef="#ctx0" brushRef="#br0" timeOffset="92840.26">4366 185,'0'-27,"-27"27,27 27,0-1,0 1,0-1,0 1,0-1,27 1,-1-27,-26 26,27 1,-1-27,-26-27,0 1,0-1,0 1,0-1,0 1,0-1,0 1,0-1,27 27,-27-26,26 26,-26-27,27 27,-1 0,1 0,-1 0,1 27,-1-27,0 26,1 1,-1-1,1 1,-1-1,1 1,-1-1,1 1,-27-1,0 1,0-1,-27-26,27-26,-26 26,26-27,-27 1,27-1,0 1,0-1,0 1,0-1,0 1,27-1,-1 1,1-1,-1 27,-26-26,27 26,-1-26,0 26,1 0,-1 0,1 0,-1 0,1 26,-1-26,1 26,-1 1,1-27,-27 26,26 1,1-1,-27 1,26-1,-26 1,0-1,0 1,0-1,0 1,0-1,-26-26,26 26,-27 1,1-27,26 26</inkml:trace>
  <inkml:trace contextRef="#ctx0" brushRef="#br0" timeOffset="19979.52">6218-133,'-26'0,"-1"27,54-27,-1 0,0 0,1 0,-1 0,1 0,-1 0,1 0,26 0,-27 0,1 0,-1 0,27 0,-27 0,27 0,-26 0,26 0,0 0,0-27,-27 27,27 0,0 0,-27 0,27 0,-26 0,26 0,-27 0,1 0,-1 0,0 0,1 0,-1 0,1 0,-1 0,-52 0</inkml:trace>
</inkml:ink>
</file>

<file path=ppt/ink/ink14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6:15.826"/>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53 182,'-26'0,"26"26,-27-26,54 0,-1 0,0 0,1 0,-1 0,1 0,-1 0,1 0,-1 0,1 0,-1 0,1 0,-1 0,1 0,-1 0,0 0,1 0,-1 0,1 0,-1 0,1 0,-1 0,1 0,-1 0,1 0,-1 0,27 0,-27 0,1 0,-1 0,1 0,-1-26,1 26,-1 0,1 0,-1 0,1 0,25 0,-25 0,-1 0,1 0,-1-26,1 26,-1 0,1 0,-1 0,1 0,25 0,-25 0,-1 0,1 0,-1 0,1-27,-1 27,1 0,-1 0,1 0,-1 0,1 0,-1 0,0 0,1 0,-1 0,1 0,-1-26,1 26,-1 0,1 0,-1 0,1 0,-1 0,0 0,1 0,26 0,-27 0,1 0,-1 0,1-27,-1 27,1 0,-1 0,1 0,-1 0,0 0,1 0,-1 0,1 0,-1 0,1 0,-1 0,1-26,-1 26,1 0,25 0,-25 0,-1 0,1 0,-1 0,1 0,-1 0,1 0,-1-27,1 27,-1 0,1 0,-1 0,0 0,1 0,-1 0,1 0,-1 0,1 0,-1 0,1 0,-1 0,1 0,-1 0,0 0,1 0,-1 0,1 0,-1 0,1 0,-1 0,1 0,-1 0,1 0,-1 0,1 0,-1 0,0 0,1 0,-1 0,1 0,-1 0,1 0,-1 0,1 0,-1 0,1 0,-1 0,0 0,1 0,-1 0,1 0,-1 0,1 0,-1 0,1 0,-54 0,1 0,-1 0</inkml:trace>
</inkml:ink>
</file>

<file path=ppt/ink/ink14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6:04.956"/>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953 450,'26'0,"-26"-26,27 26,-1-27,1 27,-27 27,0-1,0 0,0 1,0-1,0 1,26-1,-26 1,0-1,0 1,0-1,0 1,0-1,0 0,0 1,0 26,27-27,-27 1,0-1,0 1,0-1,26 1,-26-1,0 1,0-1,26 0,-26 1,0-1,27 1,-27-1,0 1,26-27,-26 26,0 1,0-1,0 1,27-1,-27 0,26-26,1 0,-27-26,26 26,-26-26,27 26,-27-27,26 27,-26-26,0-1,27 1,-27-1,0 1,26-1</inkml:trace>
  <inkml:trace contextRef="#ctx0" brushRef="#br0" timeOffset="430.39">1720 132,'0'27,"0"-1,27-26,-27 27,0-1,0 1,0-1,0 1,26 26,-26-27,0 27,0-27,0 27,26 27,-26-54,0 27,0-26,0 25,0-25,0-1,0 27,27-26,-27-1,0 1,0-1,0 1,0-1,0 1,0-1,0 0,26-26,-26 27,0-54,-26 1,-1 0,1-1,0 1</inkml:trace>
</inkml:ink>
</file>

<file path=ppt/ink/ink14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5:21.03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1667 1932,'0'26,"-27"-26,27 27,27-27,-1 0,1 0,-1 0,0 0,1 0,-1 0,27 0,-26 0,-1 0,27-27,-26 27,26 0,-27 0,27-26,0 26,0 0,-27 0,27 0,-26-27,25 27,-25 0,-1 0,1 0,-1 0,1 0,-1 0</inkml:trace>
</inkml:ink>
</file>

<file path=ppt/ink/ink14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6:22.50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27,'0'26,"27"-26,-1 0,1 0,-1 27,0-27,1 0,-1 0,1 0,-27 26,26-26,1 0,-1 0,1 0,-1 0,1 0,-1 0,0 0,1 0,-1 0,1 0,-1 0,1 0,-1 0,1 0,-1 0,1 0,-1 0,1 0,-1 0,0 0,1 0,-1 0,1 0,-1 0,1 0,-1 0,1 0,-1 0,27 0,-27 0,1 0,-1 0,27-26,-26 26,-1 0,1 0,-1 0,1 0,-1 0,1 0,-1 0,27 0,-27 0,1 0,-1 0,1 0,-1 0,1 0,-1 0,1 0,-1 0,0 0,1 0,-1 0,27 0,0 0,-26 0,-1 0,1 0,-1 0,1 0,-1 0,0 0,1 0,-1 0,1 0,-1 0,1 0,-1 0,1 0,-1 0,1 0,-1 0,0 0,1 0,-1 0,1 0,-1 0,1 0,-1 0,1 0,-1 0,1 0,-1 0,1 0,-1 0,27 0,-27 0,1 0,-1 0,1 0,-1 0,27 0,-26 0,-1 0,0 0,1 0,26 0,-27 0,1 0,-1 0,1 0,26 0,-27 0,1 0,-1 0,0 0,1 0,-1 0,27 0,0 0,-26 0,-1 0,1 0,-1 0,0 0,1 0,-1 0,1 0,-1 0,1 0,-1 0,1 0,-1 0,1 0,-1 0,1 0,25 0,-25 0,-1 0,1 0,26 0,-27 0,1 0,-1 0,1 0,-1 0,27 0,-27 0,1 0,-1 0,1 0,-1 0,1 0,-1 0,1 0,-1 0,27 0,-27 0,1 0,-1 0,1 0,-1 0,1 0,-1 0,27 0,-26 0,-1 0,0 26,1-26,-1 0,1 0,-1 0,1 0,-1 0,1 0,-1 0,1 0,-1 0,1 0,-54 0,27-26,-26 26,-1 0,1 0,-1 0,1-27,-1 27,1 0</inkml:trace>
</inkml:ink>
</file>

<file path=ppt/ink/ink14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6:26.76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185 106,'0'-27,"0"1,-26 26,26 26,0 1,-26-1,26 1,-27-1,27 1,-26-1,26 1,0-1,-27 1,27-1,-26 0,26 1,0-1,0 1,-27-27,27 26,0 1,0-54,0 1,27 26,-27-27,0 1,0-1,0 1,0 0,0-1,26 1,-26-1,0 1,0-1,0 1,0-1,27 1,-27-1,26 1,1 26,-27-26,26 26,-26-27,26 27,1 53,-27-27,26 1,-26-1,0 1,0-1,0 1,0-1,0 1,0-1,0 1,0-1,0 0,0 1,0-1,0 1,0-1,27-26,-27 27,0-1,26-26,1 0</inkml:trace>
  <inkml:trace contextRef="#ctx0" brushRef="#br0" timeOffset="208.88">80 423,'-27'0,"27"-26,27 26,-1 0,-26-27,27 27,-1 0,0 0,1 0,-1-26,1 26,26-26</inkml:trace>
  <inkml:trace contextRef="#ctx0" brushRef="#br0" timeOffset="792.83">820 238,'0'27,"27"-27,-1 0,1 0,-27-27,26 27,-26-26,0-1,0 1,0-1,-26 27,26-26,-27 26,1 0,-1 0,1 0,0 0,-1 0,1 0,-1 26,1 1,-1-27,1 26,26 1,-27-1,1 1,26-1,0 1,-27-27,27 26,0 0,0 1,27-1,-1-26,1 27,-1-27,1 0,-1 0,1 0,-1 0,1 0,-1 0,0 0,1 0,-1 0,1 0,-1-27,1 27,-1 0,1 0,-1 0,-26-26,27 26,-1 0,-52 0</inkml:trace>
</inkml:ink>
</file>

<file path=ppt/ink/ink14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6:29.85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0 320,'26'0,"1"0,-1 0,1 0,-1 0,1 0,-1 0,1 0,-1 0,0 0,1 27,-1-27,1 0,26 0,-27 0,1 0,-1 0,27 0,-26 0,-1 0,27 0,-27 0,1 0,26 0,-27 0,1 0,26 0,-27 0,0 0,27 0,-26 0,-1 0,27 0,-26 0,-1 0,27 0,-26 0,-1 0,0 0,1 0,26 0,-27 0,1 0,-1 0,1 0,-1 0,1 0,25 0,-25-27,-1 27,27 0,-26 0,26 0,-27 0,27 0,-26 0,-1 0,27 0,-27 0,27 0,-26 0,-1 0,27-26,-26 26,25 0,-25 0,26 0,-27 0,1 0,26 0,-27 0,27 0,0 0,-27 0,27 0,-26 0,26 0,-27 0,27 0,-26 0,25 0,-25 0,26 0,-27-27,27 27,0 0,-26 0,26 0,-27 0,27 0,-27 0,27 0,-26 0,-1-26,212 26,-185 0,-26 0,-1 0,27-26,26 26,-52 0,26 0,-27 0,27 0,0 0,-26 0,25 0,1 0,-26 0,26-27,-27 27,27 0,0 0,-26 0,25 0,1 0,0 0,0 0,-26-26,26 26,-1 0,1 0,-26 0,26 0,0 0,0 0,-27 0,27-27,0 27,0 0,-27 0,27 0,0 0,0 0,0 0,-27 0,27 0,0 0,-26 0,26 0,-27 0,27-26,-27 26,27 0,-26 0,-1 0,27 0,-26-27,26 27,-27 0,0 0,27 0,-26 0,-1-26,27 26,-26 0,-1 0,1 0,-1 0,1 0,-1 0,0 0,1-27,-1 27,1 0,-1 0,1 0,-1 0,27 0,-26 0,-1 0,0 0,1 0,-1 0,1 0,-1 0,1 0,-1 0,1 0,-1 0,1 0,-1 0,-26 27,27-27,-1 0,0 0,1 0,-27-27,26 27,1 0,-27-26,26 26,1 0,-1 0,1 0,-54 0,-26 0</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8:49:50.165"/>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12356-4366,'0'27,"0"-1,-80 133,54-159,26 27,-27-1,1 1,26-1,-27-26,1 26,0 1,-1-1,1 1</inkml:trace>
  <inkml:trace contextRef="#ctx0" brushRef="#br0" timeOffset="372.41">12673-4233,'27'0,"-27"-27,26 27,1 0,-27 27,26-27,-26 26,26-26,1 27,-27-1,26 1,1-27,-27 26,26 1,1-27,-1 26,-26 0,27-26,-1 27,1-27,-1 26,0-26,1 27,-1-27,1 0,-1 0</inkml:trace>
  <inkml:trace contextRef="#ctx0" brushRef="#br0" timeOffset="-2243.64">14023-4233,'0'0,"0"-27,0 1,26 26,-26 26,26 27,-26-26,27-1,-27 1,26-1,-26 1,0-1,27 0,-27 1,26-1,-26 1,0-1,0 1,27-27,-27 26,0 1,0-1,0 1,-53-1,26-26,1 26,-1-26,1 0,0 27,-1-27,1 0,-27 0,26 0,1 0,-27 0,26 0</inkml:trace>
  <inkml:trace contextRef="#ctx0" brushRef="#br0" timeOffset="3068.96">14287-5001,'-26'0,"26"-26,0 0,26 26,1 0,-1 0,0 0,1 0,-1 0,1 26,-1-26,1 26,-1-26,1 27,-1-27,1 26,-1 1,1-1,-1-26,-26 27,26-1,1 1,-1-1,-26 1,27 26,-27-27,0 0,26 1,-26 26,0-27,0 1,0-1,0 27,0-26,-26-1,26 0,0 27,-27-26,27-1,0 1,-26-1,26 1,0-1,0 1,0-1,-27-26</inkml:trace>
  <inkml:trace contextRef="#ctx0" brushRef="#br0" timeOffset="3364.82">14499-4260,'0'-26,"-27"26,1 0,26 26,0 1,0-1,0 1,-27-1,27 1,0-1,0 1,0-1,27 0,-1 1,1-1,-1-26,1 0,-1 0,1 0,-1 0,1 0,-1 0,0 0,1-26,-1 26,1 0,-1 0,-26-27,27 27,-1-26,1 26,-1-26</inkml:trace>
  <inkml:trace contextRef="#ctx0" brushRef="#br0" timeOffset="5328.26">15293-4418,'-27'-27,"1"27,26-26,-27-1,27 54,-26-1,-1 1,27-1,0 0,-26-26,26 27,-27-1,27 1,0-1,-26 1,26-1,0 1,0-1,0 1,0-1,26-26,1 27,26-27,-27 0,1 0,-1 0,1 0,-1 0,0 0,1 0,-1 0,1 0,-1-27,1 27,-1-26,1 26,-27-27,26 1,1-1,-27 1,26 26,-26-27,0 1,0-1,0 1,0-1,0 1,0 0,0-1,0 1,0-1,-26 1,26-1,0 1,-27 26,27-27,-26 27,26-26,-27 26,27-27,-26 27,-1 0,1 0,26 27,-27-1,27 1,-26-1,26 1,0-1,0 1,0-1,0 1,0-1,0 0,0 1,0-1,26 1,-26-1,27-26,-27 27,26-1,1-26,-1 27,1-27,-27 26,26-26,1 0,-1 0,0 0,1 0,-1 0,1 0,-1 0,1 0,-1-53,1 53,-27-26,26-1,-26 1,0-1,0 1,0-1,0 1,0 0,0 52,0 0,0 1,0-1,0 1,0-1,0 1,0-1,27 1,-1-1,1-26,-1 27,0-27,1 26,-1-26,1 0,-1 0,1 0,-27 27,26-27,1 0,-1 0,1-27,-1 1,-26-1,0 1,26 26,-26-27,0 1,0-1,0 1,0-1,0 1,0 52,0 1,27-1,-1 1,-26-1,27 1,-27-1,26-26,-26 27,27-1,-1 1,1-1,-1-26,1 26,-1-26,1 0,-1 0,0 0,1 0,-1 0,-26-26,27 26,-1-26,1 26,-27-27,26 1,-26-1,27 27,-27-26,0-1,26 1,-26-1,0 1,0-1,0 1,-26 26,26-27,-27 1,1 0,-1-1,1 27,-1 0,27 27,-26-1,26 27,-27-53,27 26,0 1,0-1,0 1,0-1,0 1,0-1,27 1,-1-1,1 1,-1-27,1 26,-1-26,1 0,-1 0,1 0,-1 0,0 0,1 0,-1 0,1 0,-1-26,1 26,-1 0,-26-27,27 27,-27-26,26 26,-26-27,0 1,27 26,-27-27,26 1,-26-1,27 1,-27-1,0 1,0-1,0 1,-27 26,27-26,-26 26,-1 0,27 26,0 0,0 1,0-1,0 1,0-1,0 1,27-27,-27 26,53-26,-27 27,0-1,1-26,-1 27,1-27,-1 26,1 1,-1-27,-26 26,27-26,-1 26,-26 1,-26-1,-1-26,-26 27,27-27,-1 0,1 0,-1 0,1 0,0 0,-1 0,27-27,-26 27,26-26,0-1,53 1</inkml:trace>
  <inkml:trace contextRef="#ctx0" brushRef="#br0" timeOffset="5472.23">17753-4101,'27'0,"-27"27,26-27,-26-27,0 1</inkml:trace>
  <inkml:trace contextRef="#ctx0" brushRef="#br0" timeOffset="-14050.66">15213-3228,'0'-26,"27"26,-27-27,0 1,26 26,-26-27,0 1,0-1,0 1,-26 26,26-26,-27 26,1 0,-1-27,1 27,-1 0,1 0,-1 0,27 27,-26-27,-1 26,1-26,0 26,-1 1,1-1,26 1,-27-1,1 1,-1-1,1 27,26-26,-27-1,27 27,-26-27,26 27,0-26,0 26,0-27,0 1,53 26,-53-27,26 0,1 1,-1-1,1-26,26 27,-27-27,0 26,27-26,0 0,-26 0,26 0,0 0,-27 0,27-26,-27 26,27-27,-26 1,-1-1,1 1,-1 0,1-1,-1 1</inkml:trace>
  <inkml:trace contextRef="#ctx0" brushRef="#br0" timeOffset="-13466.62">15689-3281,'0'-26,"0"52,0-105,0 52,0 1,0 0,0-1,0 1,0-1,0 1,-26 26,26-27,0 1,-27 26,27-27,0 54,0-1,0 1,0-1,0 27,0-26,0 25,0 1,0-26,0 26,0 0,0 0,0-1,0 1,0 0,0 0,0 0,0 0,0-26,0 25,0-25,0-1,-26 27,26-26,0-1,0 1,0-1,0-52,0-1,0 1,0-1,0 1,0-1,0 1,0-1,0 1,0 0,0-1,0 1,0-1,0 1,0-1,26 27,-26-26,0-1,0 1,27 26,-27-27,26 27,1 0,-27-26,26 26,1 0,-1 0,1 0,-1 26,1-26,-1 0,-26 27,27-27,-1 26,0 1,-26-1,27-26,-27 27,26-1,-26 1,0-1,0 1,0-1,0 0,0 1,0-1,-26 1,26-1,0 1,0-1,26-26,27 0</inkml:trace>
  <inkml:trace contextRef="#ctx0" brushRef="#br0" timeOffset="-12566.15">16536-2778,'0'0,"27"0,-27-26,0-1,-27 27,27-26,-26-1,-1 27,27-26,-26 26,-1-27,1 27,-1-26,1 26,-1 0,1 0,-1 0,27 26,-26 1,26-1,-26 1,-1-1,27 27,-26-27,26 1,-27-1,27 1,-26-1,26 1,0-1,0 1,0-1,26 1,27-27,-26 0,-1 0,0 0,1-27,-1 27,1 0,-1-26,1-1,-27 1,26 26,-26-27,0 1,27-1,-27 1,0-1,0 1,0 52,-27 1,27-1,-26 1,26-1,0 1,0-1,0 1,0-1,0 1,0-1,26-26,-26 26,27-26,-1 27,1-27,-1 0,1 0,-1 0,0 0,1 0,26-27,-27 27,-26-26,27 26,-1-26,1-1,-27 1,26 26,-26-27,0 1,27-1,-27 1,0-27,0 26,0 1,0-27,0 27,0-1,0-26,0 27,0-1,0-26,0 27,0-1,0 1,0 0,0 78,-27-25,27-1,0 27,0-26,0-1,0 1,-26 26,26-27,0 1,0-1,0 27,-27-27,27 1,0-1,0 27,0-26,0-1,0 1,0-1,0 0,0 1,0-1,0 1,27-1,-1 1,27-27,-27 0,1 0,-1 0,1 0,-1 0,27 0,-26-27,-1 1,1 26,-1-27</inkml:trace>
  <inkml:trace contextRef="#ctx0" brushRef="#br0" timeOffset="-11815.65">16774-2778,'0'0,"27"0,-1 0,1 0,-1 0,27 0,-27 0,27 0,-26 0,26 0,0-26,-27 26,27-27,0 27,-27-26,27-1,0 27,-26-26,26-1,-27 1,0-1,1 27,-27-26,0-1,26 1,-26-1,0 1,0 0,-26 26,26-27,-27 27,27-26,-26 26,0-27,-1 27,1 0,-1 0,1 0,26 27,0-1,0 1,0-1,-27 27,27-27,0 1,0 26,0 0,0-27,0 27,0 0,0 0,0-27,0 27,-26-26,26 26,0-27,0 27,0-27,0 1,0-1,0 1,26-27,-26 26,0-52,0-1,0 1,0-1,0 1,0 0,0-1,27 27,-27-26,26 26,-26-27,27 27,-1-26,1 26,-1 0,0 0,1 0,-1 0,1 0,-1 0,1 0,-1 0,1 0,-1 0,1 0,-1 0,1 0,-27 26,26-26,0 27,-26-1,0 1,0-1,-26-26,26 26,-53-26,53 27,-26-27,-1 26,1-26,-1 0,1 27,-1-27,1 0,-1 0,1 0,-1 0,27-27</inkml:trace>
  <inkml:trace contextRef="#ctx0" brushRef="#br0" timeOffset="-11379.11">17965-2699,'0'0,"26"0,-26-26,27 26,-27 26,0 1,0-1,0 1,0-1,0 1,-27-1,27 1,0-1,-26-26,26 26,0 1,0-1,53-26,-27 27,1-27,-1 0,1 0,-1 0,0 0,1 0,-1 0,1 0,-1-27,1 27,-27-26,26 26,-26-27,27 27,-27-26,0 0,26 26,-26-27,0 1,0-1,-53 1,53-1,0 1,-53 26,53-27,-26 27,26-26,-27 26,1-27,-1 27,27-26,-26 26</inkml:trace>
  <inkml:trace contextRef="#ctx0" brushRef="#br0" timeOffset="-10962.62">18626-2990,'27'-26,"-27"-1,26 1,-26-1,0 54,0-1,0 1,0-1,0 1,-26-1,26 1,0-1,-27 1,27 26,-26-27,26 0,-27 1,27 26,-26-27,26 1,-27-1,27 1,-26-1,26 1,0-1,0 0,0 1,0-1,0 1,26-27,1 26,-1-26,1 0,-1 27,1-27,-1 0,1 0,-1 0,1 0,25 0,-25 0,-1 0,1 0,-1 0,-26-27,27 27,-1 0,1-26,-1-1,-26 1</inkml:trace>
  <inkml:trace contextRef="#ctx0" brushRef="#br0" timeOffset="-10679.72">18547-2752,'0'0,"26"0,27 0,-26 0,-1 0,27 0,-26 0,-1 0,27 0,-27 0,27 0,0 0,-26 0,-1 0,1 0,26 0,-27 0,0 0,1 0,-1 0,1 0,-1 0,-52 0,-27 0</inkml:trace>
  <inkml:trace contextRef="#ctx0" brushRef="#br0" timeOffset="7753.88">12832-3466,'0'27,"0"-1,-27-26,27 26,27-26,-27-26,0 0,26-1,-26 1,27-1,-27 1,26-1,-26 1,0-1,0 1,0-1,0 1,0-1,0 1,0 0,0-1,0 1,0-1,53 27,-26 0,-1 0,1 0,-1 0,0 0,1 0,-1 0,1 0,-1 27,1-27,-1 0,1 0,-1 0,1 0,-1 0,1 0,-54 0</inkml:trace>
  <inkml:trace contextRef="#ctx0" brushRef="#br0" timeOffset="7210.19">14393-2990,'0'0,"0"27,0-1,0 1,-27-27,27 26,-26 1,0-27,26 26,-27-26,1 27,-1-27,1 0,-1 26,1-26,-1 0,1 0,-1 0,1 0,0 0,-1 0,1 0,-1 0,1 0,-1 0,1 0,-1 0,1 0,-1 0,1 0,-1-26,1 26,0 0,-1-27,1 27,-1 0,1-26,-1-1,1 27,26-26,-27 26,1-27,-1 1,1-1,26 1,-26 26,26-27,-27 1,27-1,-26 27,26-26,-27 0,1 26,-1-27,27 1,-26-1,-1 27,1-26,26-1,-27 1,1-1,26 1,-27-1,1 1,26 0,-26-1,26 1,-27-1,27 1,-26 26,26-27,-27 1,27-1,0 1,0-1,-26 1,26-1,0 1,0 0,0-1,0 1,0-1,0 1,-27 26,27-27,27 27,-27 27,26-27,1 26</inkml:trace>
</inkml:ink>
</file>

<file path=ppt/ink/ink15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6:31.43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53 212,'-27'0,"1"0,52 0,1 0,-1 0,1 0,-1 0,1 0,-1 0,27 0,-26 0,-1 0,0 0,1 0,26 0,-27 0,27 0,0 0,-26 0,25 0,1 0,-26 26,26-26,0 0,0 0,0 0,-1 0,1 0,0 0,0 0,0 0,0 0,0 0,0 0,0 0,0 0,0 0,0 0,-1-26,1 26,-26 0,26 0,0 0,0 0,-27 0,27 0,0 0,-27 0,27 0,0 0,0 0,0 0,0 0,-27 0,27 0,0 0,0 0,0 0,0 0,0 0,-27 0,27 0,0 0,0 0,0 0,0 0,0 0,0 0,0 0,-27 0,27 0,0 0,0 0,-27 0,27 0,0 26,-26-26,26 0,-27 0,27 0,0 0,-27 0,27 0,0 0,-26 0,25 0,1 0,-26 0,26 0,-27 0,27 0,0 0,-26 0,25 0,1 0,0 0,-26-26,26 26,0 0,-27 0,27 0,-27 0,27 0,0 0,-26-27,26 27,-27 0,27 0,-27 0,27 0,-26 0,26 0,-27 0,27 0,-26 0,25 0,-25-26,-1 26,27 0,-26 0,26 0,-27 0,1 0,26 0,-27 0,0 0,27 0,-26-27,26 27,-27 0,27 0,-26 0,25 0,-25 0,-1 0,27 0,-26-26,-1 26,1 0,-1 0,1 0,-1 0,1 0,-1 0,0 0,-26-27,27 27,-1 0,-26-26,27 26,-1 0,-26-26,-26 26,-1-27,1 27</inkml:trace>
</inkml:ink>
</file>

<file path=ppt/ink/ink15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5:34.262"/>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269-1428,'0'-26,"0"52,27-26,-1 27,-26-1,27-26,-27 27,26-27,-26 26,0 1,27-27,-27 26,0 0,26-26,-26 27,27-1,-27 1,26-27,0 0,-26-27,27 27,-1-26,1-1,-27 1,26 26,1-26,-1-1,1 27,-27-26,53-1,-27 1,0 26,1-27,-1 1,1-1,-1 27,27-26,-26-1,-1 1,1 26,-1-27,1 1,-1 26,-26-26,26 26,1 0,-27-27,26 27,-26-26,27 26</inkml:trace>
</inkml:ink>
</file>

<file path=ppt/ink/ink15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5:56.754"/>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1513-1295,'0'26,"0"0,0 1,26-27,-26 26,0 1,0-1,0 1,27-27,-27 26,0 1,26-1,1-26,-1 0,-26-26,27 26,-1-27,1 27,-1-26,0-1,-26 1,27 26,-27-27,26 27,1-26,-27-1,26 27,-26-26,27 0,-1-1,-26 1,27 26,-27-27,26 27,-26 27</inkml:trace>
</inkml:ink>
</file>

<file path=ppt/ink/ink15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5:45.57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560 160,'0'-27,"-26"27,26-26,-27 26,1 0,0 0,-1 0,1 0,-1 0,1 0,-1 0,1 0,-1 0,27 26,-26-26,26 27,-27-27,1 0,26 26,-27-26,27 27,-26-27,0 26,26 1,-27-27,27 26,0 0,-26-26,26 27,0-1,-27 1,27-1,0 1,0-1,-26-26,26 27,0-1,0 1,0-1,0 1,0-1,0 0,0 1,0-1,0 1,0-1,0 1,0-1,0 1,26-1,-26 1,27-1,-27 0,26-26,-26 27,27-27,-1 26,0-26,-26 27,27-27,-1 0,1 0,-27 26,26-26,1 0,-1 0,1 0,-1 0,1 0,-27 27,26-27,1 0,-1 0,0 0,1 0,-1 0,1 0,-1 0,1 0,-1 0,1 0,-1-27,1 27,-1 0,0-26,1 26,-1 0,1 0,-1 0,1-27,-1 27,1 0,-1 0,-26-26,27 26,-1 0,1-27,-1 27,0 0,-26-26,27 26,-1 0,-26-26,27 26,-27-27,26 27,1-26,-1 26,-26-27,27 1,-1 26,-26-27,27 1,-27-1,26 27,-26-26,26-1,-26 1,0 0,0-1,27 1,-27-1,0 1,0-1,0 1,0-1,0 1,0-1,-27 27,27-26,0-1,-26 27,26-26,-26 0,26-1,-27 27,27-26,-26 26,26-27,-27 27,27-26,-26 26,-1 0,27-27,-26 27,-1-26,1 26,26-27,-27 27,1 0,26-26,-26 26,-1 0,1 0,26-27,-27 27,1 0,-1 0,1-26,-1 26,1 0,-1 0,1 0,-1 0,1 0,0 0,-1 0,1 0,-1 0,1 0,-1 0,1 26,-1-26,1 0,-1 0,1 0,0 27,-1-27,1 0,-1 0,1 0,26 26</inkml:trace>
  <inkml:trace contextRef="#ctx0" brushRef="#br0" timeOffset="1663.42">851 345,'-26'0,"-1"0,27-27,-26 27,0 0,-1 0,1 0,-1 0,1 0,-1 0,1 27,-1-27,27 26,-26-26,-1 0,27 27,-26-27,0 26,-1-26,27 27,-26-27,26 26,-27-26,27 27,-26-27,26 26,0 1,-27-27,27 26,0 1,0-1,-26-26,26 26,0 1,0-1,0 1,0-1,0 1,26-1,-26 1,27-27,-27 26,26-26,-26 27,27-27,-1 0,-26 26,27-26,-1 0,0 0,1 0,-1 0,1 0,-1 0,1 0,-1 0,-26-26,27 26,-1 0,1 0,-27-27,26 27,0 0,1-26,-1 26,1 0,-1-27,1 27,-1-26,1 26,-27-27,26 27,-26-26,27 26,-27-27,26 27,-26-26,0-1,0 1,0 0,27 26,-27-27,0 1,0-1,0 1,0-1,-27 1,27-1,-26 27,26-26,-27 26,27-27,-26 27,26-26,-27 26,1 0,26-27,-27 27,1 0,-1 0,1 0,-1 0,1 0,0 0,-1 0</inkml:trace>
  <inkml:trace contextRef="#ctx0" brushRef="#br0" timeOffset="2512.94">-48 530,'-27'0,"27"27,-26-27,52 0,1 0,-27 26,26-26,1 0,-1 0,1 0,-1 0,1-26,-1 26,0-27,1 27,-1 0,1 0,-1-26,1 26,-1 0,1 0,-27-27,0 54,0-1</inkml:trace>
  <inkml:trace contextRef="#ctx0" brushRef="#br0" timeOffset="2889.83">243 821,'0'27,"0"-1,0 1,0-1,-27 0,27 1,0-1,-26-26,-1 27,27-1,-26-26,26 27,0-1,26-26,-26-26</inkml:trace>
  <inkml:trace contextRef="#ctx0" brushRef="#br0" timeOffset="2139.15">322 80,'0'27,"0"-1,0 1,27-27,-27 26,26-26,1 27,-27-1,26 1,1-1,-1 0,0 1,-26-1,27-26,-27 27,26-27,-26 26,27-26,-27 27,26-27,-52 0,26 26,-27-26</inkml:trace>
  <inkml:trace contextRef="#ctx0" brushRef="#br0" timeOffset="3244.13">560 874,'0'27,"0"-1,0 0,0 1,0-1,27-26,-27 27,0-1,0 1,26-27,1 0,-1 0,-26-27</inkml:trace>
  <inkml:trace contextRef="#ctx0" brushRef="#br0" timeOffset="4367.55">825 345,'0'-27,"0"1,0 0,26 26,-26-27,0 1,0-1,27 27,-27-26,0-1,26 27,-26-26,0-1,27 1,-27-1,26 27</inkml:trace>
  <inkml:trace contextRef="#ctx0" brushRef="#br0" timeOffset="3661.91">957 795,'27'0,"-1"0,-26 26,27-26,-1 0,-26 27,27-27,-1 0,0 26,1-26,-1 0,-26 27,27-27,-1 0,1 0,-27-27,0 1,0-1</inkml:trace>
  <inkml:trace contextRef="#ctx0" brushRef="#br0" timeOffset="4007.39">1090 557,'0'-27,"26"27,0 0,-26-26,27 26,-1 0,1 0,-27-27,26 27,1 0,-27-26,26 26,1-27,-1 27,1-26,-1 26,0-27,1 27,-27-26,26 26,-52 0,-1 0,27 26</inkml:trace>
  <inkml:trace contextRef="#ctx0" brushRef="#br0" timeOffset="14064.04">-101 1615,'0'0,"26"-27,1 1,-1 0,1-1,-27 1,26 26,-26-27,-26 27,26-26,-27 26,1 0,-1 0,1 0,26 26,-27-26,27 27,-26-27,26 26,-26 1,26-1,-27 0,27 1,-26-1,26 1,0-1,-27 1,27-1,0 1,0-1,0 1,27-1,-1-26,-26 27,27-27,-1 0,0 0,1 0,-1 0,1 0,-1 0,1-27,-1 27,-26-26,27 26,-1-27,1 27,-27-26,26-1,0 1,-26-1,27 1,-27-1,0 1,0-1,26 1,-26 0,0-1,0 1,0-1,0 1,0-1,0 1,0-1,0 1,-26 26,26 26,0 1,-27-27,27 26,0 1,0-1,0 1,-26-1,26 1,0-1,0 0,0 1,0-1,0 1,0-1,0 1,0-1,26-26,-26 27,27-27,-27-27,0 1,0-1,0 1,0-1,0 1,26 26,-26-27,27 27,-27-26,26 26,-26-26,27 26,-1 0,1 0,-1 0,-26 26,0 0,27-26,-27 27,0-1,0 1,26-1,-26 1,0-1,27-26,-27 27,26-1,0-26,1 27,-1-27,1 0,-1 0,1 0,-1 0,-26-27,27 27,-1-26,1-1,-1 27,-26-26,26-1,-26 1,0-1,0 1,0-1,-26 27,26-26,-26 26,-1 0,1 0,-1 0,27 26,-26-26,26 27,0-1,-27-26,27 27,0-1,0 1,-26-27,26 26,0 1,0-1,0 1,26-27,-26 26,27-26,-1 27,1-27,-1 0,1 0,-1 0,0 0,1-27,-1 27,1-26,-1 26,-26-27,27 27,-1-26,1 26,-27-27,26 1,1-1,-1 1,-26-1,0 1,27 26,-27-27,0 1,0 0,0-1,0 1,0-1,-27 27,1 0,26 27,-27-1,27 1,0-1,0 0,27 1,-1-27,1 0,-27 26,26-26,0 27,1-27,-1 26,1-26,-27 27,26-1,-26 1,0-1,-26 1,-1-27,1 0,26-27,-27 27,27-26,0-1,0 1,27 26,-27-27,26 1,1-1,-27 1,26-1,1 27,-1-26,-26 0,27-1,-1 1,1-1,-1 27,-26-26,26 26,-26-27,27 27,-27-26,0-1,-27 27,1 0,0 27,26-1,-27 1,27-1,0 1,27-27,-27 26,52 1,-25-27,-27 26,26-26,1 26,-1-26,-26 27,27-27,-27 26,26-26,-26 27,27-27,-27 26,0 1,-27-1,1-26,-1 27,1-27,-1 0,1 0,-1 0,27-27,0-26,27 53,-27-26,26-1</inkml:trace>
  <inkml:trace contextRef="#ctx0" brushRef="#br0" timeOffset="14646.89">1751 1324,'0'26,"0"1,0-1,0 1,0-1,-26-26,26 27,0-1,0 1,0-1,0 0,0 1,0-1,0 1,26-1,-26 1,26-1,-26 1,27-1,-27 1,0-54,0 1,0-1,0 1,0-1,0 1,0-1,26 1,1 26,-27-27,26 27,1 0,-27-26,26 26,1 0,-1 0,1 0,-1 0,0 26,1-26,-27 27,26-27,-26 26,0 1,0-1,-26 1,-1-1,1-26,26 27,-26-27,-1 0,1 0,26 26,-27-26,1 0,-1 0,1 0</inkml:trace>
  <inkml:trace contextRef="#ctx0" brushRef="#br0" timeOffset="15140.28">2227 1615,'27'-27,"-54"54,27-54,0 54,0-1,-26-26,26 27,0-1,-27-26,27 27,0-1,0 1,0-1,0 1,0-1,27-26,-1 0,1 0,-1 0,1 0,-1 0,1 0,-1-26,0 26,1-27,-1 27,1-26,-27-1,0 1,26 26,-26-27,0 1,0-1,-26 1,26-1,-27 27,1-26,-1 26,1 0,0 0,-1 0,1 0,-1 0,27 26,-26-26,-1 0,27 27,-26-27,26 26,0 1</inkml:trace>
  <inkml:trace contextRef="#ctx0" brushRef="#br0" timeOffset="16954.47">2756 1721,'0'26,"27"-26,-27 27,26-27,1 0,-1-27,-26 1,27 26,-27-27,0 1,0-1,-27 27,27-26,-26 26,-1 0,27-27,-26 27,-1 0,1 0,-1 0,1 0,0 27,-1-27,27 26,-26-26,26 27,-27-1,27 1,-26-27,26 26,0 1,0-1,0 1,26-27,-26 26,27-26,-1 0,1 27,-1-27,0 0,1 0,-1 0,1 0,-1 0,1-27,-1 27,-26-26,27 26,-27-27,26 27,-26-26,27 26,-27-27,0 1,0-1,-27 27,27 27,0-1,0 1,0-1,0 1,0-1,27-26,-1 0,1 0,-1 0,0 0,1 0,-1 0,1 0,-27-26,26 26,1-27,-1 1,1-1,-1 1,-26-1,0 1,0-1,0 1,0-1,0 1,-26 0,-1 26,1 0,-1 0,1 0,26 26,26 0,1-26,-27 27,26-27,-26 26,27-26,-1 27,1-27,-27 26,0 1,0-1,26 1,-26-1,26 1,1-27,-1 0,1 26,-1-26,1 0,-1 0,1 0,26 0,-27 0,1 0,-1 0,0 0,1 0,-1 0,1-26,-1 26,1-27,-27 1,0-1,0 1,-27 26,27-27,-26 27,-1 0,1 0,-1 0,1 0,0 0,-1 0,1 27,-1-27,1 26,-1 1,27-1,0 1,0-1,0 1,27-1,-1-26,1 26,-1-26,1 0,-1 0,0 0,1 0,-1-26,1 26,-27-26,26 26,1-27,-1 1,1-1,-27 1,26 26,-26-27,0 1,0-1,0 1,0-1,0 1,0-1,0 1,0 0,0-1,0 1,0-1,0 1,-26 26,26 26,0 1,0-1,0 1,0-1,0 0,0 1,0 26,0-27,0 1,0-1,0 1,0-1,0 1,0-1,0 1,0-1,26-26,-26 26,0 1,27-27,-27 26</inkml:trace>
</inkml:ink>
</file>

<file path=ppt/ink/ink15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6:06.39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424 1270,'0'27,"26"-27,27-27,-27 27,1-26,-1 26,1-27,-1 27,27 0,-26 0,26-26,-27 26,27-27,0 27,-27 0,27-26,0 26,0 0,0-27,26 27,-26 0,0-26,27 26,-28 0,1-26,27 26,-27 0,0-27,0 27,-1 0,28 0,-54-26,27 26,0 0,0 0,0 0,-27 0,27-27,0 27,-26 0,26 0,-27-26,27 26,-27 0,27 0,-26 0,-1-27,27 27,-26 0,-1 0,1 0,-1-26,0 26,1 0,-1 0,1 0,-54 0,1 0,-1 0,1 0,0 0,-1 26,1-26,-1 0</inkml:trace>
</inkml:ink>
</file>

<file path=ppt/ink/ink15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6:44.446"/>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26 81,'0'26,"-26"-26,52 0,1 0,-1 0,1 0,-1 0,1 0,-1 0,0 0,27 0,-26-26,-1 26,1-27,26 27,-27 0,1 0,25-26,-25 26,-1 0,1 0,26 0,-27-27,1 27,-1 0,1 0,-1 0,-52 0,26 27</inkml:trace>
</inkml:ink>
</file>

<file path=ppt/ink/ink15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6:43.514"/>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61,'26'0,"1"0,-1 0,1 0,-1 0,1 0,-1-26,1 26,-1 0,27 0,-27 0,27 0,-26 0,-1 0,1-27,-1 27,1 0,-1 0,0 0,1 0,-1 0,1 0,-1 0</inkml:trace>
</inkml:ink>
</file>

<file path=ppt/ink/ink15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6:49.96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185 167,'-26'0,"-1"0,1 0,-1 0,1 0,26-26,-27 26,1 0,52 0,1 0,-27 26,26-26,1 0,-1 0,1 0,-1 0,0 0,1 0,-1 0,1 0,-1 0,1 0,-1 0,1 0,-1 0,1 0,-1 0,1 0,-1 0,0 0,1 0,-1 0,1 0,-1 0,1 0,-1 0,1 0,-1 0,1 0,-1 0,0 0,1 0,-1 0,1 0,-1 27,1-27,-1 0,1 0,-1 0,1 0,-1 0,1 0,-1 0,0 0,1 0,-1 0,1 0,-1 0,1 0,-1 0,1 0,-1 0,1 0,-1 0,0 0,1 0,-1 0,1 0,-1 0,1 0,-1 0,1 0,-1 0,1 0,-1 0,1 0,-1 0,0 0,1 0,-1 0,1 0,-1-27,1 27,-1 0,1 0,-1 0,1 0,-1 0,0 0,1 0,-1 0,1 0,-1 0,1 0,-1 0,1 0,-1 0,1 0,-1 0,1 0,-1 0,0 0,1 0,-1 0,1 0,-1 0,1 0,-1 0,1 0,-1 0,1 0,-1 0,0 0,1 0,-1 0,1 0,-1 0,1 0,-1 0,1 0,-1 0,-26-26,27 26,-1 0,1 0,-1 0,0 0,1 0,-1 0,1 0,-1 0,1 0,-1 0,1 0,-1 0,1 0,-1-27,0 27,1 0,-1 0,1 0,-1 0,1 0,-1 0,1 0,-1 0,1 0,-1 0,1 0,-1 0,0 0,1 0,-1 0,1 0,-1 0,1 0,-1 0,1 0,-1 0,1 0,-1 0,0 0,1 0,-1 0,1 0,-1 0,1 0,-1 0,1 0,-1 0,1 0,-1 0,1 0,-1 0,0 0,1 0,-1 0,1 0,-1 0,1 0,-1 0,1 0,-1 0,1 0,-1 0,0 0,1 0,-1 0,1 0,-1 0,1 0,-1 0,1 0,-1 0,1 0,-1 0,1 0,-1 0,0 0,1 0,-1 0,1 0,-27 27,26-27,1 0,-1 0,1 0,-1 0,1 0,-1 0,0 0,1 0,-1 0,1 0,-1 0,1 0,-1 0,1 0,-1 0,1 0,-1 0,1 0,-1 0,0 0,-26-27,27 27,-1 0,1 0,-1 0,1 0,-1 0,1 0,-1 0,1 0,-1 0,0 0,1 0,-1-26,1 26,-1 0,1 0,-1 0,1 0,-1 0,1 0,-1 0,1 0,-1 0,0 0,1 0,-1 0,1-27,-1 27,1 0,-1 0,1 0,-1 0,1 0,-1 0,0 0,1 0,-1-26,1 26,-1 0,1 0,-1 0,1 0,-1 0,1 0,-1 0,1 0,-1 0,-26-26,26 26,1 0,-1 0,1 0,-1 0,1 0,-1 0,1 0,-27-27,26 27,1 0,-27 27</inkml:trace>
</inkml:ink>
</file>

<file path=ppt/ink/ink15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6:52.02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27 59,'0'-27,"-27"27,54 0,-1 0,1 0,-1 0,1 0,-1 0,0 0,1 0,-1 0,27 0,-26 0,26 0,-27 0,1 0,26 0,-27 0,27 0,-27-26,1 26,-1 0,1 0,-1 0,1 0,-1 0,1 0,-1 0,0 0,-52 0</inkml:trace>
</inkml:ink>
</file>

<file path=ppt/ink/ink15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6:53.49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26 53,'-26'0,"52"0,1 0,-1 0,1 0,-1 0,0 0,1 0,-1 0,-26-26,27 26,-1 0,1 0,-1 0,1 0,-1 0,1 0,-1 0,0 0,1 0,-1 0,1 0,-1 0,1 0,-1 0,1 0,-1 0,1 0,-1 0,1 0,-1 0,0 0,1 0,-1 0,1 0,-1 0,1 0,-1 0,1 0,-1 0,1 0,-1 0,0 0,1 0,-1 0,1 0,-1 0,1 0,-1 0,1 0,-1 0,1 0,-1 0,1 0,-1 0,0 0,1 0,-1 0,-26-27</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8:48:03.426"/>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132 397,'26'0,"1"0,-1 0,-26-26,27 26,-1 0,1 0,-1 0,1-27,-1 27,0 0,1 0,-1-26</inkml:trace>
  <inkml:trace contextRef="#ctx0" brushRef="#br0" timeOffset="323.68">688 185,'-27'0,"54"0,25 0,-25 0,-1-26,1 26,-1 0,1-27,-1 27,1 0,-1 0,1 0,-1 0,0 0,1 0,-1 0,1 0,-1 0,1 0,-1 0</inkml:trace>
  <inkml:trace contextRef="#ctx0" brushRef="#br0" timeOffset="764.33">899 609,'27'0,"-1"0,1 0,-1 0,0-27,1 27,-1 0,1 0,-1 0,1 0,-1 0,1-26,-1 26,1 0,-1 0,1-27</inkml:trace>
  <inkml:trace contextRef="#ctx0" brushRef="#br0" timeOffset="580.79">1137 132,'-26'0,"26"-26,-27 26,27 26,0 1,0-1,0 1,0-1,0 1,0-1,0 1,0-1,0 1,27-1,-27 0,0 1,0-1,0 1,0-1,0 1,0-1,-27-26,27 27,-26-1,-1-26</inkml:trace>
  <inkml:trace contextRef="#ctx0" brushRef="#br0" timeOffset="-232.36">53 132,'0'-26,"0"-1,0 54,0-1,0 1,0-1,0 1,0-1,26 1,-26-1,0 1,0-1,0 1,0-1,0 0,0 1,0-1,26 1,-26-1,0 1,0-1,0 1,0-1,0-52,-26 26,26-27,-26 1,26-1,0 1,0-1,-27 1,27-1,0 1,-26 0,26-1,0 1,0-1,0 1,0-1,0 1,26-1,-26 1,27-1,-1 1,0-1,1 1,-1 26,-26-26,27 26,-1-27,1 27,-1 0,1 0,-1 0,1 27,-1-1,-26 0,26 1,-26-1,0 27,27-26,-27-1,0 1,0-1,26 1,-26-1,0 1,0-1,0 0,0 1,27-1,-27 1,0-1,0 1,0-1,0 1,-27-27</inkml:trace>
  <inkml:trace contextRef="#ctx0" brushRef="#br0" timeOffset="3255.79">3492 476,'0'0,"0"-26,27 26,-27-27,-27 27,27 27,0-1,0 1,0-1,0 1,0-1,0 1,27-27,-27 26,0-52,0-1,0 1,0-1,0 1,0-1,0 1,0-1,0 1,0 0,0-1,26 27,0-26,1 26,-27-27,26 27,1 0,-1-26,1 26,-1 0,-26-27,27 27,-1 0,1 0,-1 0,1 0,-1 0,-26 27,26-27,-26 26,0 1,0-1,27-26,-27 27,0-1,0 0,0 1,0-1,0 1,0-1</inkml:trace>
  <inkml:trace contextRef="#ctx0" brushRef="#br0" timeOffset="3656.77">4312 185,'0'-26,"27"-1,-27 1,0-1,0 54,-27-1,27 1,0-1,0 1,-26-1,26 1,-27-1,27 1,0-1,-26 1,26-1,0 0,0 1,0-1,0 1,0-1,26-26,-26 27,27-27,-1 26,1-26,-1 0,1 0,-1 0,1 0,-1 0,1 0,-27-26,26 26,-26-27</inkml:trace>
  <inkml:trace contextRef="#ctx0" brushRef="#br0" timeOffset="3873.8">4365 291,'0'0,"27"0,-1 0,1 0,-1-26,1 26,-1-27,0 27,1 0,-1 0,-26-26</inkml:trace>
  <inkml:trace contextRef="#ctx0" brushRef="#br0" timeOffset="6531.36">5027 450,'-27'0,"1"0,26 26,26-26,1 0,-1 0,1 0,-1 0,1 0,-1 0,0 0,27 0,-26 0,26 0,-27 0,27 0,0 0,0-26,-27 26,27 0,0 0,-26 0,26 0,0 0,-27-27,0 27,27 0,-26 0,-1 0,1 0,-1-26,1 26,-1 0,-26-26,-26 26,-1-27</inkml:trace>
  <inkml:trace contextRef="#ctx0" brushRef="#br0" timeOffset="6844.17">5847 238,'-27'0,"54"0,-1 0,-26 27,53-27,-26 0,-1 0,1 0,-1 26,1-26,-1 0,-26 27,26-27,-26 26,27-26,-27 27,0-1,26-26,-26 26,0 1,0-1,0 1,0-1,-53 1,53-1,-26 1,0-1,26 1,-27-27,1 26,-1 0,1-26,-1 0,27 27,-26-27,-1 0,1 0</inkml:trace>
  <inkml:trace contextRef="#ctx0" brushRef="#br0" timeOffset="1404.16">1772 238,'-26'0,"26"27,26-27,-26 26,0 1,27-1,-27 1,0-1,0 0,0 1,26-1,-26 1,0-1,0-52,0-1,0 1,-26 26,26-27,0 1,0 0,0-1,0 1,-27 26,27-27,0 1,0-1,0 1,53 26,-53-27,0 1,0-1,27 27,-1-26,1-1,-1 27,-26-26,27 26,-27-26,26 26,0 0,1 0,-1 0,1 0,-1 26,1 0,-1 1,-26-1,27-26,-27 27,0-1,26 1,-26-1,0 1,0-1,0 1,0-1,0 1,0-1,0 0,0 1,0-1,0 1,0-1</inkml:trace>
  <inkml:trace contextRef="#ctx0" brushRef="#br0" timeOffset="1596.21">1878 397,'27'0,"-1"-26,1 26,-1 0,0-27,1 27,-1 0,1 0,-1 0,1-26</inkml:trace>
  <inkml:trace contextRef="#ctx0" brushRef="#br0" timeOffset="2747.96">2751 318,'0'0,"27"0,-1 0,1-27,-27 1,0-1,0 1,0-1,-27 1,1 26,-1 0,1 0,-1 0,1 26,-1 1,1-27,0 26,-1 1,1-27,26 26,-27 1,27-1,-26 1,26-1,0 0,0 1,26-1,1-26,-27 27,26-27,1 0,-1 0,0 0,1 0,-1 0,1-27,-1 27,-26-26,27 26,-27-27,26 27,-26-26,0 0,0-1,27 27,-27-26,0-1,0 1,0 52,0 1,0-1,0 1,0-1,0 0,26 1,-26-1,0 1,0 26,0-27,27 1,-27 26,0-27,0 27,0 0,26-27,-26 27,0 0,0 0,0 0,0-27,0 27,0-26,0-1,0 1,0-1,0 1,0-1,-26 1,-1-27,1 0,-1 0,1 0,-1-27,1 1,-1-1,1 1,-1-1,1 1,26-1,-26-26,26 27,-27 0,27-1,0 1,0-1,0 1,0-1,27 1,-27-1,26 1,-26-1,53 1,-27 26,1-27,-1 1,1 0,-1-1,1 1,26-1,-27 1,0 26,27-27,-26 1,-1-1,1 1,-1 26,1-27,-1 27,1-26,-1 26,1-26,-1-1,0 27,-26-26,0-1,0 1,-26-1,0 27,-1-26,1 26,-1-27,1 27,-1 27,27-1,0 1,0-1,0 1,0-1,0 1,27-1,-1 0,-26 1,27-27,-27 26,26-26,1 27,-1-27,0 0,1 26,-1-26,1 0,-1 0</inkml:trace>
  <inkml:trace contextRef="#ctx0" brushRef="#br0" timeOffset="8286.72">7117 106,'0'-27,"0"1,0 0,0-1,26 27,-26-26,0-1,0 80,0-26,0-1,0 0,0 1,0-1,-26 27,26-26,0-1,0 27,0-26,0-1,-27 1,27-1,0 0,0 1,0-1,0 1,-26-27,26 26,0-52,0-1,0 1,0-1,0 1,0 0,0-1,0 1,0-1,0-26,0 27,26-1,-26 1,0-1,0 1,0-1,27 1,-27 0,26-1,1 27,-1 0,1-26,-1 26,1 0,-1 0,1 0,-1 0,0 26,1 1,-1-1,-26 0,0 1,0-1,27 1,-27-1,0 1,0-1,0 27,0-26,0-1,0 1,0-1,-27 0,27 1,0-1,0 1,-26-27,26 26,0 1,26-27,-26-27,0 1,0-1,0 1</inkml:trace>
  <inkml:trace contextRef="#ctx0" brushRef="#br0" timeOffset="8496.93">7249 318,'-26'0,"-1"0,54 0,-1 0,1 0,-1 0,1 0,-1 0,0 0,1-27,26 27,-27 0,1 0,26-26,-27 26,1 0</inkml:trace>
  <inkml:trace contextRef="#ctx0" brushRef="#br0" timeOffset="9383.68">8122 265,'27'0,"-27"-27,26 27,-26-26,0-1,-26 27,-1 0,1 0,-1 0,1 0,-1 0,27 27,-26-27,0 0,-1 0,27 26,-26-26,26 27,-27-27,1 26,26 1,0-1,-27-26,27 27,0-1,0 0,0 1,27-27,-27 26,26-26,-26 27,27-27,-1 0,1 26,-1-26,0 0,1 0,-1 0,1 0,-1 0,27 0,-26 0,-1-26,1 26,-1-27,1 27,-1-26,0-1,1 27,-1-26,1 0,-27-1,26 1,-26-1,27 27,-27-26,0-1,26 1,-26-1,0 1,0-1,0 1,27-27,-27 27,0-1,0 1,0-1,0 1,0-1,0 1,0-1,-27 27,27 27,-26-1,26 1,0-1,-27 1,27-1,0 1,0-1,0 0,-26 1,26-1,0 1,0-1,0 1,0-1,0 1,0-1,0 1,26-27,-26 26,27-26,-27 27,26-27,-26 26,27-26,-1 0,1 0</inkml:trace>
  <inkml:trace contextRef="#ctx0" brushRef="#br0" timeOffset="10368.44">8387 185,'-27'0,"1"0,52 0,1 0,26 0,-27 0,1 0,-1 0,1-26,26 26,-27-27,0 27,1 0,-1 0,1-26,26 26,-27 0,1 0,-1 0,1 0,-1 0,1 0,-1-27,0 27</inkml:trace>
  <inkml:trace contextRef="#ctx0" brushRef="#br0" timeOffset="34705.15">6773 873,'0'27,"26"-27,1 0,-1 0,1 0,-1 0,1 0,-1 26,1-26,26 0,-27 27,0-27,1 0,-1 0,1 0,26 0,-27 0,27 0,-26 0,25 0,1 0,0 0,-26 0,26-27,0 27,26 0,-26 0,0 0,0 0,26 0,-26 0,0 0,26-26,-26 26,0 0,0 0,0 0,0 0,0-27,0 27,0 0,0 0,-27 0,27 0,-27 0,27 0,-26-26,26 26,-27 0,1 0,-1 0,1 0,-1 0,0 0,-26-27,-26 27,26-26,0-1,0 1,-26 26,26-27,0 1,0 0,0-1,0 1,-27-1,27 1,0-1,0 1,0-27,0 26,0 1,0 0,0-1,-26 1,26-27,0 26,0 1,0-27,0 26,0 1,0-27,0 27,-27-27,27 26,0 1,0-27,0 26,0 1,0-1,0 1,0 0,0-1,0 1,0-1,27 1,-27-1,26 1,-26-1,-26 27,-1 0,1 0,26-26,-27 26,1 0,-1 0,1 0,-27 0,26-27,1 27,-27 0,27 0,-27 0,26 0,-26 0,0 0,1 0,25 0,-26 27,0-27,0 0,0 0,0 0,1 26,-1-26,-27 0,54 0,-27 0,0 0,0 0,0 27,0-27,0 0,27 0,-27 0,0 26,0-26,0 0,0 0,27 27,-27-27,26 0,-25 0,25 26,-26-26,27 0,-27 27,26-27,-26 0,27 26,-1-26,-25 0,25 0,1 27,-1-27,-26 0,27 0,-1 26,1-26,-1 0,1 0,0 0,26 26,0 1,0-1,0 1,26-1,-26 1,26-1,-26 1,27-1,-27 1,26-1,-26 0,27 27,-27-26,26-1,-26 27,27-26,-1-1,-26 27,27-26,-27-1,0 0,26 27,-26-26,0-1,27 1,-27 26,0-27,0 1,0-1,26 0,-26 1,0-1,0 1,-26-1,26 1,-27-27,27 26,-26-26,-1 0,27 27,27-27,-1-27,1 27,-1-26,0 26,1 0,-1-27,1 27,-1 0,1 0,-1 0,1 0,-1 0,1 0,-1 0,1 0,-1 0,0 27,1-27,-1 0,1 0,-27 26,26-26,1 27,-1-27</inkml:trace>
  <inkml:trace contextRef="#ctx0" brushRef="#br0" timeOffset="11068.9">9657-212,'0'-26,"0"0,-27 26,27-27,-26 27,26 27,0-1,0 0,0 1,0-1,-26 1,26-1,0 1,0-1,0 27,-27-26,27-1,0 0,0 27,0-26,0-1,0 1,0-1,0 1,0-1,0 1,0-1,27-26,-27 27,26-1,0-26,1 0,-27 26,26-26,1 0,-1 0,1-26,-1 0,1-1,-27 1,26-1,-26 1,0-1,0 1,-26 26,26 26,0 1,0-1,0 1,0-1,0 1,26-1,-26 0,27-26,-27 27,26-27,0 0,1 0,-1 0,1 0,-1-27,1 1,-1 0,1-1,-27 1</inkml:trace>
  <inkml:trace contextRef="#ctx0" brushRef="#br0" timeOffset="11231.77">10054-106,'-27'0,"27"-26,-26 26,-1 0,54 0</inkml:trace>
  <inkml:trace contextRef="#ctx0" brushRef="#br0" timeOffset="11517.03">10265-185,'0'0,"0"26,0 1,0-1,0 1,0-1,0 1,0-1,0 1,0-1,0 0,0 1,0-1,0 1,-26-1,26 1,0-1,0 1,0-1,0 1,26-27</inkml:trace>
  <inkml:trace contextRef="#ctx0" brushRef="#br0" timeOffset="12090.43">10530 0,'0'-26,"-26"26,26-27,-27 27,27-26,0 52,-26-26,26 27,0-1,0 1,-27-1,27 0,0 1,-26-27,26 26,0 1,0-1,-27-26,27 27,0-1,0 1,0-1,53-26,-26 27,-1-27,1 0,-1 0,0 0,1 0,-1 0,27 0,-26 0,-1 0,1 0,26-27,-27 27,1 0,-1 0,0-26,-26-1,27 27,-27-26,0-1,0 1,0-1,-27 27,27-26,-26 26,0 0,-1 0,27 26,-26-26,26 27,-27-27,27 26,0 1,0-1,0 1,0-1,27 1,-1-1,1 1,-1-27,0 26,1-26,26 0,-27 26,27-26</inkml:trace>
  <inkml:trace contextRef="#ctx0" brushRef="#br0" timeOffset="60203.46">10054 1058,'26'0,"-26"27,0-1,0 1,0-1,0 1,27-27,-27-53,26 53,1-80,26-105,-53 132,0 27,0-1,0 1,0-1,0 1,0 0,0-1,0 1,0 52</inkml:trace>
  <inkml:trace contextRef="#ctx0" brushRef="#br0" timeOffset="60589.05">10001 873,'0'0,"0"-26,26-1,-26 1,27-1,-27 1,26 26,-26-27,0 1,27 26,-27-26,0-1,26 1,1-1,-1 27,1 0,-1 0,0 0,1 0,-1 0,1 27,-1-1,1-26,-1 27,1-27,-1 0,1 26,-1-26,0 26,1-26,-1 0,1 0,-27 27,26-27,1 26,-1-26,1 27</inkml:trace>
  <inkml:trace contextRef="#ctx0" brushRef="#br0" timeOffset="12591.7">11800 212,'0'0,"0"-27,0 1,0-1,0 1,0-1,-26 27,26-26,-27 26,27-26,-26 26,-1 0,1 0,-1 26,1-26,26 26,-27-26,27 27,-26-27,26 26,-27 1,1-1,26 1,-26-27,26 26,0 1,0-1,0 1,0-1,26 1,0-27,-26 26,27-26,-1 0,1 0,-1 0,1 0,-1 0,1-26,-1 26,-26-27,27 27,-27-26,26 26,-26-27,0 1,0-1,26 27,-26-26,0-1,0 1,0-1,-26 27,0 0,26 27,-27-1,27 1,0-1,0 1,0-1,0 1,27-27,-27 26,26-26,0 0</inkml:trace>
  <inkml:trace contextRef="#ctx0" brushRef="#br0" timeOffset="15588.75">15425 291,'26'0,"-26"-26,27-1,-27 1,0-1,0 1,-27 26,27-27,-26 27,26 27,0-1,-27 1,27-1,0 1,0-1,0 1,0-1,-26-26,26 27,0-1,26-26,-26-26,27 26,-27-27,26 1,-26-1,27 1,-27-1,26 27,-26-26,27 26,-27-27,26 27,-26-26,27 26,-27-27,26 27,0 0,1 0,-1 0,1 0,-1 27,1-27,-1 26,-26 1,0-1,27-26,-27 27,0-1,0 1,0-1,0 1,0-1,0 0,-27 1,27-1,-26-26,26-26,-27 26</inkml:trace>
  <inkml:trace contextRef="#ctx0" brushRef="#br0" timeOffset="62850.21">14287-635,'0'-26,"-26"26,26-27,-27 27,1 0,26-26,0 52,0 1,0 26,0-27,0 0,26 1,-26-1,27-26,-27 27,26-1,1 1,-1-1,0 1,1-27,-1 0,1 26,-1-26,1 0,-1 0,1 0,-1 0,1 0,26 0,-27 0,0 0,1 0,-1-53,1 53,-1 0,1 0,-1-26,1 26,-1 0,1 0,-27-27,26 27</inkml:trace>
  <inkml:trace contextRef="#ctx0" brushRef="#br0" timeOffset="13136.97">12276 159,'0'0,"0"-27,0 1,0-1,0-25,0 25,0 1,0-27,0 26,0 1,0-27,0 26,0 1,0 0,0-1,0 1,-26 26,26 26,-27 1,27-1,0 0,0 1,0-1,0 1,0 26,0-27,0 1,0 26,0-27,0 27,0-27,0 1,0-1,0 27,0-26,0-1,27-26,-27 27,0-1,0 1,0-54,0 1,0-1,0 1,0-1,0 1,0-1,26 1,1-1,-27 1,26-1,1 27,-1 0,-26-26,27 26,-1 0,0 0,1 0,-1 0,1 0,-27 26,26-26,-26 27,27-27,-27 26,26 1,-26-1,0 1,0-1,0 1,0-1,0 1,0-1,0 1</inkml:trace>
  <inkml:trace contextRef="#ctx0" brushRef="#br0" timeOffset="14520.67">12885 106,'0'-27,"0"54,0-1,0 1,0-1,0 1,0-1,0 1,0-1,0 1,0-1,0 1,26-27,-26 26,27-26,-1 0,1 0,-1 0,1 0,-1 0,0-26,1 26,-27-27,26 27,-26-26,27 26,-27-27,26 1,-26-1,0 1,0-1,-26 1,26-1,26 27,-26 27,0-1,0 1,0-1,0 1,0-1,0 1,0-1,0 1,27-27,-27 26,53-26,-27 0,1 0,-1 0,1 0,-1 0,0 0,1 0,-1-26,1 26,-1 0,-26-27,27 27,-27-26,26 26,-26-27,0 1,27-1,-27 1,0-1,0 1,0-1,26 27,-26-26,0-1,27 54,-27-1,0 1,26-27,-26 26,0 1,0-1,0 1,0-1,0 1,0-1,26-26,-26 27,0-54,0 1,0-1,0 1,0-1,0 1,0-1,0 1,0-1,27 27,-27-26,26 26,-26-27,27 1,-1 26,1 0,-1-26,1 26,-1 0,1 0,-1 26,1-26,-1 53,0-27,-26 1,27-1,-27 1,26-1,-26 1,0-1,0 1,0-1,0 1,0-1,-26-26,26-26,0-1,0 1,0-1,0 1,0-1,0 1,0-1,0 1,0-1,0 1,26 26,-26-27,27 27,-27-26,26 26,1 0,-1-26,1 26,-1 0,1 0,-1 0,0 0,1 0,-1 26,1-26,-1 26,1-26,-27 27,26-1,-26 1,0-1,0 1,0-1,-26 1,26-1,-27-26,27 27,0-1,27-26</inkml:trace>
  <inkml:trace contextRef="#ctx0" brushRef="#br0" timeOffset="15083.71">15134 265,'0'0,"26"-27,-26 1,27 26,-27-27,0 1,0-1,-27 1,1-1,-1 27,27-26,-53 26,53-26,-26 26,-1 0,1 0,0 0,-1 0,1 0,26 26,-27-26,27 26,0 1,-26-27,26 26,0 1,0-1,0 1,0-1,0 1,0-1,0 1,26-27,-26 26,27 1,-1-27,1 0,-1 0,0 0,1 0,-1 0,-26-27,27 27,-27-26,26 26,1-27,-27 1,0-1,0 1,0-1,26 27,-26-26,0-1,0 54,0-1,27 1,-27-1,0 1,0-1,0 1,0-1,0 1</inkml:trace>
  <inkml:trace contextRef="#ctx0" brushRef="#br0" timeOffset="36260.49">7038 1217,'0'318,"0"-292,0 1,0-1,0 1,0-1,0 0,0 1,0-1,0 1</inkml:trace>
  <inkml:trace contextRef="#ctx0" brushRef="#br0" timeOffset="38249.21">7117 1588,'-27'0,"54"0,-1 0,27 0,-26 0,-1 0,1 0,-1 0,1 0,-1 0,27-27,-27 27,27 0,-26 0,26-26,-27 26,1 0,-1 0,1-27,-1 27,0 0,-26-26,27 26,-1 0,1 0,-54 0,1 0,-1 0,27 26,0 1,0-1,0 1,-26-27,26 26,0 1,0-1,0 0,0 1,0-1,0 1,26-27,1 0,-1 0,1 0,-1 0,1 0,-1-27,1 27,-1 0,1 0,-1-26,0 26,1-27,-27 1,26 26,1-26,-1-1,-26 1,27 26,-27-27,0 1,-27 26,27-27,0 54,0-1,0 1,0-1,0 1,0-1,27-26,-1 26,1-26,-27 27,26-27,1 0,-1 26,1-26,-1 0,0 0,1 0,-1 0,1 0,-1 0,1 0,-27-26,26 26,-26-27,27 27,-27-26,0 0,-27-1,27 1,-26 26,26-27,0 54,0-1,0 1,0-1,0 0,0 1,0-1,26-26,-26 27,0-54,0 1,-26 26,26-27,0 1,0 0,0-1,0 1,26 26,-26-27,27 27,-1-26,1 26,-1 0,0 0,1 0,-1 0,1 0,-27 26,26-26,1 27,-1-27,1 26,-1-26,-26 27,27-1,-27 0,0 1,0-54,0 1,0 0,0-1,0 1,26 26,-26-27,27 1,-27-1,26 27,0-26,1 26,-1-27,1 27,-1 0,1 0,-1 0,1 0,-1 0,1 0,-1 0,0 27,1-27,-27 26,26-26,-26 27,0-1,0 1,0-1,0 1,-26-27,26 26,-27 0,1-26,26 27</inkml:trace>
  <inkml:trace contextRef="#ctx0" brushRef="#br0" timeOffset="36648.25">7249 1349,'27'-26,"-1"26,-26-26,27 26,-27-27,26 27,0 0,-26 27,0 25,0-25,0-1,0 1,0-1,0 1,0-1,0 1,0-1,0 1,0-1,0 1,0-1,0 0,0 1,0-1,0 1,-26-27,0-27</inkml:trace>
  <inkml:trace contextRef="#ctx0" brushRef="#br0" timeOffset="39729.43">9763 1588,'26'0,"1"0,-1-27,-26 1,0-1,0 1,0-1,0 1,0-1,-26 27,26-26,-27 26,1 0,-1 0,1 0,-1 0,1 26,-1-26,1 0,0 27,-1-27,27 26,-26-26,26 27,-27-27,27 26,-26 1,26-1,0 1,-27-1,27 1,0-1,27-26,-27 26,26-26,-26 27,27-27,-1 0,1 0,-1 0,0 0,1 0,-1 0,-26-27,27 27,-1-26,1 26,-1-26,1-1,-27 1,26 26,-26-27,27 27,-27-26,0-1,26 27,-26-26,0-1,0 54,0-1,-26-26,26 27,0-1,0 1,0-1,0 1,0-1,26 0,0-26,1 27,-1-27,1 0,-1 0,1 0</inkml:trace>
  <inkml:trace contextRef="#ctx0" brushRef="#br0" timeOffset="41213.65">10213 1429,'0'26,"0"1,0-1,0 1,0-1,0 1,0-1,0 1,0-1,0 0,0-52,0 0,0-1,0 1,0-1,0 1,0-1,26 27,-26-26,26 26,1 0,-27-27,26 27,1 0,-27-26,26 26,1 0,-1 0,1 0,-1 0,1 26,-1 1,-26-1,0 1,0-1,26 1,-26-1,0 1,0-1,0 0,-26-26,26 27,0-1,26-26</inkml:trace>
  <inkml:trace contextRef="#ctx0" brushRef="#br0" timeOffset="41700.37">10900 1508,'-26'0,"0"0,-1 0,27-26,-26 26,26 26,0 1,-27-27,27 26,0 1,-26-27,26 26,-27-26,27 27,0-1,-26-26,26 26,0 1,0-1,26 1,1-27,-1 0,1 0,-1 0,27 0,-27 0,1 0,-1 0,1-27,-1 27,1 0,-1-26,1 26,-27-27,26 1,-26 0,27-1,-27 1,0-1,-106-79,79 80,1 26,-1 0,1 0,-1 0,1 0,26 26,-26-26,26 27,0-1</inkml:trace>
  <inkml:trace contextRef="#ctx0" brushRef="#br0" timeOffset="42668.86">12065 1482,'-27'0,"1"0,-1 0,1 0,-1 0,1 0,-1 0,1-27,-1 27,1 0,0 0,-1 0,1 0,26 27,-27-27,27 26,0 1,-26-27,26 26,0 1,0-1,0 1,26-1,1-26,-1 0,1 26,-1-26,0 0,1 0,-1 0,1-52,26 52,-27-27,1 27,-1-26,1-1,-1 1,1 26,-1-27,0 1,1-1,-1 1,-26-1,27 1,-27-1,0 1,26 0,-26-1,0 1,0-1,0 1,0-1,0 1,-26-1,26 1,0-1,-27 1,27 0,-26-1,26 1,0 52,-27 27,27-27,0 1,0-1,0 1,0 26,0-27,0 27,0-26,-26-1,26 27,0-27,0 1,0-1,0 1,0-1,0 1,0-1,26 1</inkml:trace>
  <inkml:trace contextRef="#ctx0" brushRef="#br0" timeOffset="42106.88">11721 1297,'0'-27</inkml:trace>
  <inkml:trace contextRef="#ctx0" brushRef="#br0" timeOffset="41995.25">11377 1429,'26'0,"-26"-27,0 1,27 26,-27-27,26 27,-26 27,0-1,0 1,0-1,0 1,0-1,0 1,-26-1,26 1,0-1,-27-26,27 27,0-1,0 0,27-26,26-26</inkml:trace>
  <inkml:trace contextRef="#ctx0" brushRef="#br0" timeOffset="43787.88">13096 1191,'0'0,"0"-27,0 1,27 26,-27-27,26 27,-26-26,27 26,-1 0,1 0,-1 0,1 0,-1 0,1 0,-1 0,1 0,-1 0,0 0,1 0,-27 26,0 1,0-1,0 1,-27-27,27 26,-26 1,26-1,-26 1,-1-1,1-26,26 26,-27 1,1-1,26 1,-27-1,1 1,26-1,0 1,0-1,0 1,26-1,1 1,26-27,-27 26,1-26,-1 0,0 0,27 0,-26 0,-1 0,1 0,26-26,-27 26,1-27,-1 27,0 0,1-26,-1 26,-26-27,0 1,27 26,-27-27,0 1,0-1,0 1,-27 26,27-27,-26 27,-1 0,1 0,0 0,-1 0,1 0,26 27,-27-1,27 1,0-1,0 1,27-1,-1 1,27-27,-53 26,26-26,1 27,-1-27,1 0,-1 26,1-26,-1 0,1 0,-1 0,1 0,-1 0,1 0,-1 0,0 0,1-26,-1 26,-26-27,27 27,-27-26,0-1,0 1,-53 26,26-27,1 27,26-26,-26 26,-1 0,1-27,-1 27,1 0,-27 0,26-26,1 26,-1 0,1 0,-1 0</inkml:trace>
  <inkml:trace contextRef="#ctx0" brushRef="#br0" timeOffset="44368.36">14366 1138,'27'-27,"-27"1,0-1,0 54,-27-1,27 1,0-1,0 1,0-1,-26 1,26-1,0 1,0-1,0 0,0 1,0-1,0 1,0-1,0 1,0-1,0 1,26-27,-26 26,27-26,-1 0,-26-26,27-1,-1 1,1-1,-1 27,1-26,-1 26,1 0,-1-27,1 27,-1 0,0 0,1 0,-1 0,1 0,-1 0,1 27,-27-1,0 1,0-1,-27-26,27 27,-26-27,-1 26,1-26,-1 0,27 27,-26-27,0 0,-1 0</inkml:trace>
  <inkml:trace contextRef="#ctx0" brushRef="#br0" timeOffset="44768.68">14975 1376,'0'0,"26"-27,1 27,-27 27,0-1,0 1,0-1,0 1,0-1,-27-26,27 27,0-1,0 1,0-1,0 1,27-27,-1 26,1-26,-1 0,1 0,-1 0,1 0,26 0,-27-26,1 26,-1-27,0 27,1-26,-1-1,-26 1,27-1,-27 1,0-1,-27 27,27-26,-53 26,27 0,0-27,-1 27,1 0,-1 0,1 0,-1 0,1 0,-1 0,1 0,-1-26</inkml:trace>
  <inkml:trace contextRef="#ctx0" brushRef="#br0" timeOffset="45136.65">15504 1085,'27'0,"-27"-27,0 54,0-1,0 1,0-1,0 1,0-1,0 1,0-1,0 1,0-1,0 0,-27 1,27-1,0 1,0-1,-26 1,26-1,-27 1,27-1,0 1,0-1,0 1,27-27,-27 26,26-26,1 0,-1 0,1 0,25 0,-25 0,-1 0,1 0,-1-26,1 26,-1 0,1-27,-1 27,1-26,-1 26</inkml:trace>
  <inkml:trace contextRef="#ctx0" brushRef="#br0" timeOffset="45327.46">15531 1323,'26'0,"27"0,-27 0,1 0,26 0,-27 0,1 0,-1 0,1 0,-1 0,1 0,-1-26,1 26,-27-27,26 27</inkml:trace>
  <inkml:trace contextRef="#ctx0" brushRef="#br0" timeOffset="45648.71">16351 953,'26'0,"1"0,-27-27,0 80,-27-26,27-1,0 0,-26 1,26 26,0-27,0 1,-27 26,27-27,0 27,-26 0,26-27,0 27,0-26,-27 26,27-27,0 27,0-26,0 25,0-25,0-1,0 1,0 26,0-27,27-26,-27 27,26-1,-26 1,27-27,-1 26,1-26,-1 0,1 0,26 0,-27 0,1 0,25-26,-25 26,26-27</inkml:trace>
  <inkml:trace contextRef="#ctx0" brushRef="#br0" timeOffset="-8616.91">17224 2276,'0'-27,"-26"27,26-26,26 26</inkml:trace>
  <inkml:trace contextRef="#ctx0" brushRef="#br0" timeOffset="43023.71">13096 1085,'0'0,"-26"0,0 0,26-27,0 54,0-1,0 1,0-1,0 1,0-1,0 1,0-1,0 1,26-1,-26 0,0 1,0-1,0 1,0-1,0 27,0-26,0-1,0 1,0-1,0 1,0-1</inkml:trace>
  <inkml:trace contextRef="#ctx0" brushRef="#br0" timeOffset="47216.68">18309 1429,'0'-27,"-27"27,27-26,-26 26,-1 0,1 0,26-27,-27 27,1 0,0 0,-1 0,1 0,26 27,-27-27,27 26,-26-26,26 27,-27-27,27 26,0 1,-26-27,26 26,0 1,0-1,0 1,26-1,1 1,-1-27,1 0,-1 0,1 0,-1 0,0 0,1 0,-1 0,1-27,-1 27,1 0,-1-26,-26-1,27 27,-27-26,0-1,0 1,0-1,0 54,-27-27,27 26,0 1,0-1,0 1,0-1,0 1,27-1,-1-26,1 0,-1 0,27 0,-27 0,1 0,-1 0</inkml:trace>
  <inkml:trace contextRef="#ctx0" brushRef="#br0" timeOffset="47556.91">18785 1561,'79'-53,"-158"106,158-132,-79 52,27 1,-27-1,26 1,-26-1,0-25,0 25,0 1,0-1,27 1,-27-1,0 1,0-1,0 1,0-1,0 1,-27 26,27 26,0 1,-26-1,-1 1,27-1,-26 1,26-1,-27 1,27-1,0 1,-26-1,26 0,0 1,-26 26,26-27,0 1,0-1,0 1,0-1,0 1,0-1,0 1,26-1,-26 0,26-26,-26 27,27-27,-1 26,1-26,26 27,-27-27,1 0,-1 26,27-26,-26 0,-1 0,27 0,-27 0,1 0,-1 0,1-26</inkml:trace>
  <inkml:trace contextRef="#ctx0" brushRef="#br0" timeOffset="47748.8">18891 1482,'0'0,"-27"0,1 0,52 0,27 0,-26 0,-1 0,27 0,-26 0,-1 0,1 0,-1 0,27 0,-27-27,1 27,-1-26</inkml:trace>
  <inkml:trace contextRef="#ctx0" brushRef="#br0" timeOffset="48320.85">19473 1058,'0'0,"26"-26,-26 0,0 52,0 0,0 1,0-1,0 1,-26-1,26 27,-27-26,27-1,0 1,0 25,-26-25,26-1,0 1,-26-1,26 1,0-1,0 1,0-1,-27-26,27 27,0-1,0-52,0-1,0 1,27-1,-27 1,26 26,-26-27,26 1,1-1,-27 1,26 26,1-27,-1 27,1 0,-1 0,1 0,-1 0,1 0,26 0,-27 0,0 27,1-27,-1 0,1 26,-1-26,1 27,-1-27,1 0,-1 26,1 1,-27-1,26-26,-26 27,0-1,-26 1,-27-1,26 1,1-27,-1 0,1 0,-1 26,1-26,-1 0,1 0,0 0,-1 0,1 0,-1 0,27-26,0-1,0 1,27 26</inkml:trace>
  <inkml:trace contextRef="#ctx0" brushRef="#br0" timeOffset="48767.71">20293 1349,'-26'0,"26"27,-53-1,53 1,0-1,-27 1,1-27,26 26,-27 1,27-1,0 1,-26-1,26 1,53-1,-27-26,1 0,-1 26,1-26,-1 0,1 0,-1 0,1 0,-1 0,0 0,-26-26,27 26,-1 0,-26-26,27-1,-27 1,0-1,0 1,0-1,0 1,-27 26,1-27,-1 27,1-26,0 26,-1 0,1-27,-1 27,1 0,-1 0</inkml:trace>
  <inkml:trace contextRef="#ctx0" brushRef="#br0" timeOffset="49164.07">21008 1085,'0'-27,"0"1,0 0,-27 26,1 26,26 0,-27 1,27-1,-26 1,26-1,0 27,-27-26,27-1,-26 1,26 25,-27-25,27-1,-26 1,26-1,-27 1,27-1,0 1,-26-1,26 1,0-1,0 1,0-1,26-26,1 0,-27 26,26-26,1 0,-1 0,1 0,-1 0,1 0,-1 0,1 0,-1 0,0 0,1 0,-1 0,1 0,-1 0,1-26,-1 26,-26-26,27 26,-27-27</inkml:trace>
  <inkml:trace contextRef="#ctx0" brushRef="#br0" timeOffset="49380.84">20981 1455,'0'0,"0"-26,0-1,27 27,-27-26,52 26,-25 0,-1-27,1 27,-1 0,1 0,-1-26,1 26,-1 0,1 0,-1-26,0 26,1-27,-1 27</inkml:trace>
  <inkml:trace contextRef="#ctx0" brushRef="#br0" timeOffset="67236.78">5688 2328,'0'0,"0"27,-26-27,26 26,-27-26,1 0,26 27,26-27,1 0,-1 0,1 0,-1 26,1-26,-1 0,0 0,1 0,-1 0,1 0,-1 0,1 0,-1 0,27 0,-26-26,25 26,-25 0,-1-27,1 27,-1 0,1 0,-1 0,1 0,-1 0,1 0,-1 0,1 0,-27 27,0-54,-27 1</inkml:trace>
  <inkml:trace contextRef="#ctx0" brushRef="#br0" timeOffset="67551.19">6270 2196,'0'-26,"27"26,-1 0,1 0,-27 26,26-26,1 27,-27-1,26-26,-26 27,26-27,-26 26,0 0,0 1,0-1,0 1,-26-1,26 1,-26-27,26 26,-27 1,1-1,-1-26,27 27,-26-27,26 26,-27-26</inkml:trace>
  <inkml:trace contextRef="#ctx0" brushRef="#br0" timeOffset="74041.64">7408 2037,'0'-26,"0"-1,26 27,-26 27,0 26,0-27,0 1,0-1,0 1,0 26,0-27,0 1,0 25,0-25,0-1,0 27,-26-26,26-1,0 1,0-1,0 1,0-1,0 0,0 1,0-54,26 1,1 26,-1 0,1 0,-1-26,1 26,-1 0,1 0,-1 0,1 0,-1 0,0-27,1 27,-1 0,1 0,26 0,-27-26,1 26,-1 0,1 0,-1 0,0-27,1 27,-1 0,1 0,-27-26,26 26,-26-27,0 1,0-1,0 1,-26-1,26 1,0 0,-27 26,27-27,0 1,-26 26,26-27,0 1,-27 26,27-27,-26 27,0 0,26 27,-27-27,27 26,-26 1,26-1,-27 1,27-1,0 0,0 1,0-1,0 1,27-27,-27 26,26 1,1-1,-1 1,0-27,1 0,-1 26,1-26,-1 0,1 0,-1 0,27 0,-26 0,-1 0,27-26,-27 26,1 0,-1-27,27 27,-26-26,-1 26,1-27,-1 27,1 0,-1-26,0 26,1-27,-1 27,1-26,-1-1,-26 1,27 26,-27-26,0-1,-27 27,1-26,-1 26,1 0,-1 0,1 0,0 0,26 26,-27-26,27 27,-26-27,26 26,-27 0,1 1,26-1,-27-26,27 27,0-1,0 1,0-1,0 1,27-27,-27 26,26-26,1 0,-1 0,1 0,-1 0,-26-26,26 26,1-27,-1 27,-26-26,27 26,-27-27,26 1,-26-1,0 1,27 26,-27-27,0 1,0 0,0-1,0 54,-27-27,27 26,-26 0,26 1,0-1,0 1,0-1,0 1,26-1,1-26,-27 27,26-27,-26 26,27-26,-1 0,1 0,-1 0,1 0,-27-26,26 26,-26-27,26 27,1-26,-1-1,-26 1,27-1,-27 1,26-1,-26 1,0 0,0-1,0 1,0-1,0 1,0-1,-26 1,-1 26,1 26,-1 1,1-27,26 26,0 1,-26-27,26 26,0 1,0-1,26-26,0 0,1 0,-1 0,1 0,-1 0,1 0,-1 0,1 0,-1 0,1 0,-1 0,-26 26,0 1,26-1,-26 1,0-1,0 1,27-1,-27 1,26-27,-26 26,27-26,-1 27</inkml:trace>
  <inkml:trace contextRef="#ctx0" brushRef="#br0" timeOffset="74662.12">9683 2276,'0'0,"-26"0,26-27,0 1,0 52,0 1,26-1,-26 0,0 1,0-1,0 1,0-1,0 1,0-1,0 1,0-1,-26-26,26-26,0-1,0 1,0-1,26 1,-26-1,0 1,27 26,-1-27,1 27,-1-26,1 26,-1 0,1 0,-27-26,26 26,0 0,1 0,-1 0,1 26,-1-26,-26 26,27 1,-27-1,0 1,0-1,0 1,0-1,0 1,0-1,0 1,-27-27,27 26,27-26,-1 0</inkml:trace>
  <inkml:trace contextRef="#ctx0" brushRef="#br0" timeOffset="74824.87">10477 2540,'27'0,"-27"-26</inkml:trace>
  <inkml:trace contextRef="#ctx0" brushRef="#br0" timeOffset="76664.62">10874 2037,'0'0,"26"-26,-26-1,27 27,-27-26,0 0,0 52,0 0,0 1,0-1,-27 1,27-1,0 1,0-1,0 1,-26 26,26-27,0 1,0-1,-26 0,26 27,0-26,-27-1,27 1,0-1,0 27,-26-53,26 27,0-1,0 0,-27-26,27 27,0-1,27-26,-27-26,26 26,1-27,-1 27</inkml:trace>
  <inkml:trace contextRef="#ctx0" brushRef="#br0" timeOffset="77286.73">11271 2328,'0'-26,"-27"0,27-1,0 1,0-1,27 27,-1-26,1 26,-1-27,1 27,-1 0,1-26,-1 26,1-27,-1 27,0 0,1-26,-1 26,1-27,-1 27,1 0,-1 0,1-26,-1 26,1 0,-1 0,0 0,1 0,-1 0</inkml:trace>
  <inkml:trace contextRef="#ctx0" brushRef="#br0" timeOffset="77041.87">11430 2117,'0'0,"0"-27,26 27,1 27,-27-1,26 1,-26-1,0 1,0-1,0 1,0-1,0 0,0 1,0-1,0 1,0-1,-26-26,26 27,0-1,0 1,-27-1,27 1,0-1,-26-26,26 26,0 1,-27-27,1-27</inkml:trace>
  <inkml:trace contextRef="#ctx0" brushRef="#br0" timeOffset="77768.58">11906 2223,'-27'0,"27"-27,27 27,-1 0,-26 27,27-27,-1 0,-26 26,27 1,-1-1,1 0,-1-26,-26 27,27-27,-1 26,-26 1,26-27,1 26,-27 1,26-1,-26 1,0-1,0 1,-26-27,-1 0,1 0,26-27,-26 1,26-1,0 1,0-1,0 1,26 26,-26-27,26 1,-26-1,27 1,-1 0,1-1,-1 1,1-1,-1 27,1-26,-1 26,1 0,-1-27,0 27,1 0</inkml:trace>
  <inkml:trace contextRef="#ctx0" brushRef="#br0" timeOffset="79017.14">12964 2355,'-26'0,"26"-27,0 1,-27 26,1 0,26-26,-27 26,1 0,-1 0,1 0,0 0,-1 0,1 26,-1-26,27 26,-26-26,-1 27,27-1,-26-26,26 27,0-1,0 1,0-1,0 1,0-1,26-26,-26 27,27-27,-1 0,-26 26,27-26,-1 0,1 0,-1 0,-26-53,26 53,1 0,-1 0,-26-26,27 26,-27-27,26 1,-26-1,27 27,-27-26,0-1,-27 27,27 27,0-1,0 1,-26-1,26 1,0-1,0 1,0-1,26 0,1-26,26 0,-27 0,1 0,-1 0,0 0,1 0,-1-26,1 26,-1 0,1-26,-1 26,-26-27,27 1,-27-1,26 27,-26-26,0-1,0 1,-26-1,-1 27,27 27,0-1,0 1,0-1,0 1,0-1,0 1,0-1,0 0,27-26,-1 0,-26-26,27 26,-27-26,0-1,0 1,0-1,0 1,0-1,26 27,-26-26,27 26,-27-27,26 27,0 0,1-26,-1 26,1 0,-1 0,1 0,-1 0,1 0,-1 0,1 0,-1 0,0 26,1-26,-1 0,1 27,-27-1,0 1,0-1,0 1,-27-27,27 26,-26 1,-1-1,27 0,-26-26,26-26,0 0</inkml:trace>
  <inkml:trace contextRef="#ctx0" brushRef="#br0" timeOffset="79209.03">13361 2117,'-26'0,"-1"-27,27 1,27-1,-1 27</inkml:trace>
  <inkml:trace contextRef="#ctx0" brushRef="#br0" timeOffset="80140.86">13255 2328,'27'0,"-27"27,-27-27,27 26,0 1,-26-27,26 26,-27 1,27-1,0 1,0-1,0 1,0-1,27 0,-1-26,1 0,-1 0,1 0,-1 0,1 0</inkml:trace>
  <inkml:trace contextRef="#ctx0" brushRef="#br0" timeOffset="80662.78">14472 2170,'0'0,"0"-27,0 1,0-1,0 54,-26 26,26 0,0-27,0 1,-27 25,27-25,0-1,0 27,-26-26,26-1,0 27,-27-26,27-1,0 0,0 1,0-1,-26 1,26-1,0 1,26-27,1 0,26 0,-53-27</inkml:trace>
  <inkml:trace contextRef="#ctx0" brushRef="#br0" timeOffset="81298.72">14816 2328,'0'-52,"27"52,-1-27,1 27,-1 0,-26-26,27 26,-1 0,0-27,1 27,-1 0,1-26,-1 26,1 0,-1-27,1 27,-1-26,1 26,-1 0,1 0,-1-27,0 27,1 0,-1 0,1 0,-1 0,1 0</inkml:trace>
  <inkml:trace contextRef="#ctx0" brushRef="#br0" timeOffset="81029.87">15213 2223,'0'-27,"0"1,0 52,0 1,0-1,0 1,-26-1,26 0,0 1,-27-1,27 1,0-1,0 1,-26-27,26 26,0 1,-27-1,27 1,0-1,0 0,-26-26</inkml:trace>
  <inkml:trace contextRef="#ctx0" brushRef="#br0" timeOffset="82285.16">15584 2514,'-27'0,"27"26,-26-26,26 27,26-27,1 0,-1-27,0 27,-26-26,27 26,-1 0,-26-27,27 27,-1 0,-26-26,27 26,-27-27,0 1,26 26,-26-27,0 1,0-1,-26 1,-1 26,1 0,-1 0,1 0,26 26,-27-26,27 27,-26-27,0 26,26 1,-27-27,27 26,0 1,-26-27,26 26,0 1,0-1,0 1,0-1,0 0,26-26,1 27,-1-27,0 0,1 0,-1 0,1 0,-1 0,1 0,-1-27,1 27,-1 0,1-26,-1 26,1 0,-1-26,0 26,1-27,-1 1,1 26,-1-27,1 1,-1-1,1 1,-1-1,1 1,-27-1,26 1,-26 0,0-1,0 1,0-1,-26 27,-1 0,1 0,-1 0,1 0,-1 0,1 27,-1-1,1 1,-1-1,27 0,0 1,27-27,-1 26,27-26,-26 0,26 0,-53 27,26-27,1 0,-1 0,0 0,1 26,-1-26,1 0,-27 27,26-27,-26 26,0 1,-26-1,-1-26,27 27,-26-27,-1 26,1-26,0 0,-1 0,27 26,-26-26,-1 0,27-26,0 0</inkml:trace>
  <inkml:trace contextRef="#ctx0" brushRef="#br0" timeOffset="82743.45">16721 2117,'0'-27,"27"27,-27-26,0-1,26 27,-26 27,-26-27,26 26,0 1,-27-27,27 26,-26 1,26-1,-27 1,1-1,26 1,-27-1,27 0,-26 1,26-1,-26 1,26-1,0 1,0-1,0 1,26-1,0-26,1 0,-27 27,26-27,1 0,-1 0,1 0,-1 0,1 0,-1 0,1 0,-1 0,0 0,1 0,-27-27,26 27,1 0,-27-26,26-1,1 1,-27-1,0 1</inkml:trace>
  <inkml:trace contextRef="#ctx0" brushRef="#br0" timeOffset="83052.05">16774 2302,'27'0,"-1"0,1 0,-1 0,-26-26,26 26,1 0,-1 0,-26-27,27 27,-1 0,1 0,-1 0,1 0,-1-26,1 26,-1 0,1 0,-1 0,0 0,-26-27,27 27,-54 0,1 0</inkml:trace>
  <inkml:trace contextRef="#ctx0" brushRef="#br0" timeOffset="46665.13">17171 1270,'-26'-26,"52"26,1 0,-1 0,0 0,-26-27,27 27,-27-26,0-1,-27 27,1 0,0 0,-1 0,1 0,-1 0,1 0,-1 0,1 0,-1 27,1-27,-1 26,1-26,-1 0,27 27,-26-27,26 26,0 1,0-1,0 0,0 1,0-1,26 1,1-1,-27 1,26-27,1 26,-1-26,1 0,26 27,-27-27,1 0,-1 0,27 0,-27 0,1 0,26 0,-27 0,1-27,-1 27,1 0,-1 0,1-26,-1-1,0 1,1 26,-27-27,26 1,-26-1,0 1,27 0,-27-1,0 1,0-1,0 1,26-27,-26 26,0 1,0-1,0 1,27 0,-27-1,0 1,0-1,-27 27,27 27,-26-27,26 53,-27-27,27 0,0 1,-26-1,26 1,-27 26,27-27,0 1,0 26,-26-27,26 0,0 1,0-1,0 1,0-1,0 1,0-1,0-52,0-1,0 1,0-1,26 1,1 26,-27-27,26 27,1 0,-1 0,1 0,-1 0,1 0,-1 0,1 0,-27 27,26-27,1 0,-27 26,26-26,-26 27,0-1,0 1,0-1,0 1,0-1,0 1,0-1,0 1,0-1,0 0,53-26</inkml:trace>
</inkml:ink>
</file>

<file path=ppt/ink/ink16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6:36.953"/>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4791-2723,'-26'0</inkml:trace>
  <inkml:trace contextRef="#ctx0" brushRef="#br0" timeOffset="691.99">4870-2167,'0'26,"27"-26,-1 0,1 0,-1 0</inkml:trace>
  <inkml:trace contextRef="#ctx0" brushRef="#br0" timeOffset="351.41">4235-2114,'-26'0,"26"-27</inkml:trace>
  <inkml:trace contextRef="#ctx0" brushRef="#br0" timeOffset="540.77">4447-2114,'27'0,"-27"-27,26 27,0 0,1 0,-1-26,1 26,-1 0</inkml:trace>
  <inkml:trace contextRef="#ctx0" brushRef="#br0" timeOffset="-455.11">3415-2299,'-26'-27,"52"54,-26-27,27 0,-1 26,1-26,-27 26,26-26,-26 27,0-1,26-26,-26 27,0-1</inkml:trace>
  <inkml:trace contextRef="#ctx0" brushRef="#br0" timeOffset="-2871.5">2066-2194,'26'0,"1"0,-1 0,1 0,-27-26,26 26,1 0,25 0,-25 0,-1 0,1-27,26 27,-27 0,27 0,-26 0,26-26,-27 26,0 0,27 0,-26 0,-1 0,1 0,26 0,-27 0,1 0,-1 0,0 0,1 0,-27-26,26 26,1 0,-1 0,1 0,-1 0,-26 26,0 0,0 1,0-1,0 1,0-1,0 1,27-1,-27 1,0-1,0 1,0-1,0 0,0 1,0-1,0 1,0-1,0 1,0-1,-27-26,1 0,-1 0,1 0,-1 0,1 0,-1 27,1-27,0 0,-1 0,1 0,-1 0,1 26,-27-26,26 0,1 0,-1 0,-25 0,25 0,1 0,-1 27,1-27,-27 0,26 0,1 0,-1 0,1 0,-1 0,1 0,0 0,-1 0,1 0,-1 0,1 0,-1 0,1 0,26-27,26 27,-26-26,0-1,0 1,0-1,0 1,0-1,0 1,0-1,0 1,0 0,0-1,0 1,0-1,0 1,0-1,0 54</inkml:trace>
  <inkml:trace contextRef="#ctx0" brushRef="#br0" timeOffset="-709.96">3124-2167,'-26'0,"52"0,-52-27,26 1,26 26,1 0,-1 0,1 0,-1 0,0 0,1 0,-1 0,1 0,-1 0,1 0,-1 0,1 0,-1 0,-26-27</inkml:trace>
  <inkml:trace contextRef="#ctx0" brushRef="#br0" timeOffset="73804.37">3362-2432,'-26'-26,"-1"26,27-27,0 54,0-1,27-26,-27 27,26-27,-26 26,27-26,-27 27,26-27,1 26,-1-26,-26 27,27-27,-27 26,26-26,0 26,-26 1,27-27,-27 26,26-26,-26 27,-26-27,-1 0,27 26,-26-26,26 27,-26-27,-1 26,1-26,26 27,-27-27,1 0,26 26,-27-26,27 27,-26-27,26 26,-27-26,27 26,-26 1,52-27</inkml:trace>
  <inkml:trace contextRef="#ctx0" brushRef="#br0" timeOffset="857.32">5267-2141,'27'0,"-1"0,1 0,-1 0</inkml:trace>
  <inkml:trace contextRef="#ctx0" brushRef="#br0" timeOffset="1017.26">5558-2141,'0'0,"27"0,-1 0,1 0,-1 0</inkml:trace>
  <inkml:trace contextRef="#ctx0" brushRef="#br0" timeOffset="1188.96">5796-2167,'27'0,"-1"0,1 0,-27-27,26 27</inkml:trace>
  <inkml:trace contextRef="#ctx0" brushRef="#br0" timeOffset="3073.16">8204-2405,'0'0,"0"-27,-26 1,26-1,0 1,0-1,0 1,0-1,26 27,1 0,-1 0,-26 27,27-27,-1 26,0-26,1 0,-27 27,26-27,-26 26,27-26,-27 27,0-1,26-26,-26 27,0-1,0 1,-53-1,53 1,-26-1,-1 0,1 1,0-1,-1 1,1-1,-1 1,27-1</inkml:trace>
  <inkml:trace contextRef="#ctx0" brushRef="#br0" timeOffset="3241.38">8231-1876,'0'26,"0"-52,0 79,26-27,1-26,-1 0</inkml:trace>
  <inkml:trace contextRef="#ctx0" brushRef="#br0" timeOffset="1877.73">6273-2723,'-27'0,"27"27,-26-1,26 1,0-1,0 0,0 1,0-1,0 1,0-1,0 1,0-1,0 1,0-1,0 1,26-1,-26 27,0-27,0 1,0-1,0 1,0 26,0-27,27 1,-27-1,0 27,0-27,0 1,0-1,0 27,0-26,0-1,0 1,0-1,0 1,-27-1,27 1,0-1,0 0,-26-26,26 27,0-1,0 1,0-1,26-26,1 0,-27-53</inkml:trace>
  <inkml:trace contextRef="#ctx0" brushRef="#br0" timeOffset="1347.38">6220-2220,'0'26,"26"-26</inkml:trace>
  <inkml:trace contextRef="#ctx0" brushRef="#br0" timeOffset="2300.49">7146-2167,'0'-27</inkml:trace>
  <inkml:trace contextRef="#ctx0" brushRef="#br0" timeOffset="2480.39">7384-2220,'26'0,"1"-27,-1 27,1 0,-1 0,1 0,-1-26</inkml:trace>
  <inkml:trace contextRef="#ctx0" brushRef="#br0" timeOffset="2632.3">7860-2273,'27'0,"-54"0,80 0,-26 0</inkml:trace>
  <inkml:trace contextRef="#ctx0" brushRef="#br0" timeOffset="-2306.84">2489-1691,'-26'0,"-1"0,1 0,-1 0,27 27,-26-27,26 26,0 0,0 1,0-1,0 1,0-1,0 1,26-27,1 26,-1-26,1 0,-1 0,1 0,-1 0,1 0,-1 0,0-26,1 26,-1 0,1 0,-1 0,-26-27,27 27,-27-26,0-1,0 1,-27-1,1 1,26 0,-27 26,1 0,26-27,-27 27,1 0,0 0,-1 27,27-1</inkml:trace>
  <inkml:trace contextRef="#ctx0" brushRef="#br0" timeOffset="-1803.78">2886-1612,'0'-26,"-26"26,26 26,-27-26,1 0,26 27,0-1,-27-26,27 27,-26-27,26 26,0 1,0-1,0 1,26-27,-26 26,27-26,-1 0,1 0,-1 0,0 0,1-26,-1-1,1 27,-27-26,26 26,-26-27,27 27,-27-26,26-1,-26 1,0-1,0 1,0 0,0-1,-26 27,-1-26,1 26,-1 0,1 0,-1 0,1 0,0 26,-1-26</inkml:trace>
  <inkml:trace contextRef="#ctx0" brushRef="#br0" timeOffset="31488.17">6643-156,'0'-27,"27"1,-1-1,0 27,1-26,-1-1,1 27,-27-26,26 26,-26-27,27 27,-27-26,26 26,-26-26,27 26,-27-27,26 27,-26-26,27 26,-27-27</inkml:trace>
  <inkml:trace contextRef="#ctx0" brushRef="#br0" timeOffset="33174.45">6775-950,'0'26,"0"-52,0-1,0 1,-26 26,26-26,0-1,0 54,-27-1,27 0,0 1,0-1,0 1,-26-1,26 1,0-1,-26 1,26-1,0 1,0-1,0 0,0-52,0 0,0-1,0 1,26 26,-26-27,0 1,26 26,-26-27,0 1,27 26,-27-27,0 1,0-1,26 27,-26 27,27-27,-27 26,26-26,-26 27,0-1,27-26,-27 27,26-1,-26 1,27-27,-27 26,26-26,1 0,-27 27,26-27,1 0,-1 0,0 0,1 0,-1 0,1 0,-1-27,1 27,-1-26,1 26,-27-27,26 27,-26-26,0-1,0 1,0-1,0 1,-26-1,-1 27,1 0,-1 27,1-1,26 1,0-1,-27 1,27-1,0 1,0-1,0 1,27-1,-1 0,1 1,-1-27,1 26,-1-26,1 0</inkml:trace>
  <inkml:trace contextRef="#ctx0" brushRef="#br0" timeOffset="31775.16">6855-553,'0'-27,"0"54,26-80,1 53,-1 0,1 0,-1 0,1 26,-1-26,0 0,-26 27,27-27,-27 26,26-26,-26 27,27-27,-27 26,0 1,0-1,-27 1,27-1,-26-26,26 26,-27 1,1-27,0 26,-1-26,27 27,-26-27,-1 0,27 26,-26-26</inkml:trace>
  <inkml:trace contextRef="#ctx0" brushRef="#br0" timeOffset="33448.31">7463-871,'27'0,"-27"27,26-27,-26 26,0 1,27-27,-1 26,1 1,-1-1,1 0,-1-26,-26 27,26-27,1 0,-1 0</inkml:trace>
  <inkml:trace contextRef="#ctx0" brushRef="#br0" timeOffset="33665.3">7754-818,'0'0,"-26"-26,-1-1,27 1,-26 26,26 26,-26-26,26 27,-27-1,1 1,26-1,-27-26,27 27,0-1,-26 0,26 1,0-1,0 1,-27-1,27 1,0-1</inkml:trace>
  <inkml:trace contextRef="#ctx0" brushRef="#br0" timeOffset="34025.78">7966-977,'0'0,"0"-26,0 52,-26 1,26-1,-27-26,27 27,0-1,-26 1,26-1,0 1,-27-1,27 1,0-1,0 0,0 1,0-1,0 1,0-1,0 1,0-1,27-26,-27 27,26-27,1 0,-1 0,0 0,1 0,-1 0</inkml:trace>
  <inkml:trace contextRef="#ctx0" brushRef="#br0" timeOffset="34257.51">7913-765,'0'0,"27"-26,25 26,-25 0,-1 0,1 0,-1-27,1 27,-1 0,1 0,-1 0,1-26</inkml:trace>
  <inkml:trace contextRef="#ctx0" brushRef="#br0" timeOffset="36740.15">2145-130,'-26'0,"26"27,0-1,-27 0,27 1,0-1,0 1,0-1,0 1,0-1,0 1,0-1,0 1,0-1,27-26</inkml:trace>
  <inkml:trace contextRef="#ctx0" brushRef="#br0" timeOffset="36913.24">2225-289,'0'-26,"26"26</inkml:trace>
  <inkml:trace contextRef="#ctx0" brushRef="#br0" timeOffset="37507.71">2436 108,'-26'0,"52"0,-26-26,27 26,-1 0,1-27,-1 27,1-26,-1 26</inkml:trace>
  <inkml:trace contextRef="#ctx0" brushRef="#br0" timeOffset="37328.17">2780-368,'0'-26,"-26"26,26-27,-27 27,1 0,-1 0,1 0,26 27,-27-27,27 26,0 0,0 1,0-1,-26-26,26 27,0-1,0 1,0-1,0 27,0-26,0-1,0 0,0 1,0-1,0 1,0-1,0 1,0-1,0 1,0-1,0 1,0-1,0 1,0-1</inkml:trace>
  <inkml:trace contextRef="#ctx0" brushRef="#br0" timeOffset="39344.33">3151-289,'0'0,"26"-26,-26-1,0 54,0-1,0 1,0-1,0 1,0 26,0-27,0 1,0-1,0 0,0 1,0-1,0 1,0-1,0 1,0-1,0 1,0-1,0 1,0-1,0-52,0-1,0 1,0-1,-26 1,26-1,0 1,-27-1,27 1,-26 26,-1 0,54 0,-1 0,27 0,-26-27,-1 27,0-26,1 26,-1-26,1 26,-1 0,-26-27,27 27,-1 0,-26 27,0-1,0 0,0 1,0-1,0 1,0-1,27-26,-1 0,1 0,-1-26,-26-1,0 1,0-1,26 27,-26-26,0 0,0-1,0 54,0-1,0 0,27-26,-27 27,26-1,-26 1,27-27,-1 26,-26 1,27-27,-1 0,1 0,-1 0,1 0,-1-27,1 27,-1 0,0-26,1-1,-1 1,-26-1,0 1,0 0,0-1,-26 27,-1 27,27-1,-26-26,26 26,0 1,0-1,0 1,26-1,1-26,-27 27,26-27,1 0,-27 26,26-26,1 0,-1 0,1 0,-1 0,1 0,-1 0,0-26,1 26,-1 0,-26-27,27 27,-1 0,-26-26,0-1,27 27,-27-26,0-1,-27 27,27 27,0-1,0 1,0-1,-26-26,26 27,0-1,0 1,0-1,26-26,1 0,-27-26,26-1,-26 1,27 26,-27-27,0 1,26-1,-26 1,0-1,0 1,27 26,-1 0,1 0,-1 0,0 0,1 0,-1 0,1 0,-1 0,1 0,-1 26,-26 1,0-1,0 1,0-1,0 1,-26-1,26 1,-27-27,27 26,0 1,-26-27,-1 26,1-26</inkml:trace>
  <inkml:trace contextRef="#ctx0" brushRef="#br0" timeOffset="22942.2">425 82,'0'-27,"0"54,-26-1,26 1,0-1,-27 1,27-1,0 1,0-1,0 0,0 1,0-1,0 27,0-26,0-1,0 1,0 26,0-27,0 0,0 27,0-26,0-1,0 1,0-1,0 1,0-1,0 1,0-1,0 1,0-1,0 0,0 1,27-27,-1 0,-26-53,0 27</inkml:trace>
  <inkml:trace contextRef="#ctx0" brushRef="#br0" timeOffset="22100.21">-130 241,'26'0,"-26"26,0 0,0 1,-26-27,26 26,0 1,0-1,0 1,0-1,0 1,0-1,0 1,26-27,1 0,-1 0,-26-27,27 27</inkml:trace>
  <inkml:trace contextRef="#ctx0" brushRef="#br0" timeOffset="22544.34">55 29,'0'-27,"-26"27,26 27,-27-27,27 26,0 1,0-1,0 1,0-1,27-26,-1 0,27 0,-27-26,1-1,-1 1,-26-1,0 1,-26-1,-1 27,1 0,-1 0,1 0,26 27,-26-27</inkml:trace>
  <inkml:trace contextRef="#ctx0" brushRef="#br0" timeOffset="23322.23">664 293,'0'-26,"0"52,0 1,0-1,0 1,0-1,0 1,0-1,0 1,0-1,0 1,0-1,0 0,0 1,0-1,0 1,0-1,0 1,0-1,0 1,0-1,0-52</inkml:trace>
  <inkml:trace contextRef="#ctx0" brushRef="#br0" timeOffset="23728.32">637 452,'0'-26,"-26"26,26-27,0 1,26 26,1 0,-1 0,0 0,-26-27,27 27,-1 0,1 0,-1 0,1 0,26 0,-27 0,1 0,-1 0,0 0,1 0,-27 27,26-27,-26 26,0 1,-53-1,27 1,0-27,-1 26,1-26,-1 27,1-27,-1 26,1-26,-1 26,1-26,26 27,-27-27,1 0,0 0</inkml:trace>
  <inkml:trace contextRef="#ctx0" brushRef="#br0" timeOffset="26094.23">2569 373,'0'26,"26"-26,-26-26,26 26,-26-27,27 27,-27-26,0-1,0 1,0 0,-27-1,1 27,0 0,-1 0,1 27,-1-27,27 26,-26-26,-1 0,27 26,-26-26,26 27,-27-27,27 26,-26 1,26-1,0 1,-27-27,27 26,0 1,0-1,0 1,27-27,-1 0,1 0,-1 0,1 0,-1 0,1 0,-1-27,1 27,-1-26,0 26,1-27,-27 1,26 26,-26-27,27 1,-27-1,0 1,26 26,-26-27,-26 27,26 27,-27-27,27 26,-26 1,26-1,0 1,0-1,0 1,26-1,1-26,-1 0,1 0,-1 0,1 0,-1 0</inkml:trace>
  <inkml:trace contextRef="#ctx0" brushRef="#br0" timeOffset="26773.36">3071 399,'0'0,"0"-26,27 26,-27-27,0 1,-27 26,1 0,-1 0,27 26,0 1,-26-27,26 26,-27 1,27-1,0 1,0-1,0 1,0-1,27-26,-27 26,26-26,1 0,-1 0,1 0,-27-26,26 26,1 0,-27-26,26 26,-26-27,27 27,-27-26,26-1,0 1,1-1,-27 1,0-1,26 1,-26-1,0 1,0 0,27-1,-27 1,0-1,0 1,0-1,0 1,-27 26,27 26,-26-26,26 27,0-1,0 1,0-1,0 1,-27-1,27 0,0 1,0-1,0 1,0-1,0 1,0-1,0 1,0-1,27-26,-1 0,1 0,-1 0,1 0,-1 0,1 0,-1 0,1 0,-1 0,0-26,1-1</inkml:trace>
  <inkml:trace contextRef="#ctx0" brushRef="#br0" timeOffset="27205.37">3362 346,'-26'0,"52"0,1 0,-1 0,1 0,-1 0,1 0,-1 0,0-26,1 26,-1 0,-26-27,27 27,-1 0,1 0,-27 27,0-1,0 1,0-1,0 1,-27-1,27 1,0-1,-26-26,26 27,26-27,1 0,-1 0</inkml:trace>
  <inkml:trace contextRef="#ctx0" brushRef="#br0" timeOffset="27392.18">3812 161,'-26'-26,"-1"26,27-27</inkml:trace>
  <inkml:trace contextRef="#ctx0" brushRef="#br0" timeOffset="27840.21">3918 320,'0'26,"-27"1,27-1,-26-26,26 27,0-1,-26 1,26-1,0 1,26-27,0 0,1 0,-1 0,1 0,-1 0,1 0,-1 0,1 0,-27-27,26 27,-26-26,27 26,-27-27,0 1,0-1,0 1,0-1,0 1,-27 26,27-27,-26 27,26-26,-27 26,1 0,-1 0,1 0,-1 26,27 1,0-1</inkml:trace>
  <inkml:trace contextRef="#ctx0" brushRef="#br0" timeOffset="28408.42">4262 320,'0'0,"26"0,-26-27,0 54,0-1,27 1,-27-1,0 1,0-1,0 1,0-1,26-26,-26 27,0-1,0-52,27 26,-27-27,0 1,0-1,0 1,0-1,0 1,26 26,-26-27,0 1,27 26,-27-27,26 27,-26-26,27 26,-1 0,0 0,1 0,-1 0,1 0,-27 26,26-26,1 0,-27 27,26-27,1 0,-27 26,26-26,-26 27,0-1,0 1,0-1,0 1,-26-27,26 26,-27-26,27 27</inkml:trace>
  <inkml:trace contextRef="#ctx0" brushRef="#br0" timeOffset="24232.26">1272 452,'27'0,"-1"0,0 0,1 0,-1 0,1 0,-1-26,1 26,-1 0,1 0,-1-27,1 27,-1 0,0 0,1 0,-1 0,1-26,-1 26,1 0,-1 0,1 0,-1 0,1 0,-1 0</inkml:trace>
  <inkml:trace contextRef="#ctx0" brushRef="#br0" timeOffset="24555.91">1748 267,'27'0,"-1"0,1 0,-1 0,1 0,-1 0,1 26,-1 1,-26-1,26 1,-26-1,0 1,0-1,-26-26,26 27,0-1,-53-26,53 27,-26-27,26 26,-27-26,27 26,-26-26,26 27,-27-27,27 26,-26-26</inkml:trace>
  <inkml:trace contextRef="#ctx0" brushRef="#br0" timeOffset="29985.14">6326 161,'0'0,"26"0,1 0,-1 0,0 0,1 0,-1 0,1 0,-1 0,1 0,-27-26,26 26,-26-27,27 27,-27-26,0-1,0 1,0-1,-27 27,1 0,26-26,-27 26,1 0,-1 0,1 0,-1 26,1-26,26 27,-26-27,-1 26,27 1,-26-1,-1-26,27 27,-26-1,-1 1,27-1,-26 1,-1-1,27 0,0 1,0-1,0 1,0-1,0 1,27-1,-1-26,-26 27,27-27,-1 0,1 0,-1 0,1 0,-27-27,26 27,-26-26,0-1,-26 27,-1 0,1 0,-1 27,1-27,-1 0,1 26,-1 1,1-27,26 26,0 1,-27-27,27 26,0 0,0 1,27-27,-27 26,26-26,1 0,-1 27,1-27,-1 0,1 0,-1 0,27 0,-27 0,1 0,-1 0,1 0,-1-27</inkml:trace>
  <inkml:trace contextRef="#ctx0" brushRef="#br0" timeOffset="30265.9">6696 346,'-26'0,"26"-26,0 52,26-26,-26 27,26-27,-26 26,0 1,27-27,-27 26,26-26,-26 27,27-27,-1 0,-26 26,27-26,-27 27,26-27,1 26,-1-26,-26 26,27-26,-27 27,26-27,-26 26,27-26</inkml:trace>
  <inkml:trace contextRef="#ctx0" brushRef="#br0" timeOffset="30563.73">7014 346,'-27'-53,"54"106,-80-106,53 80,-27-27,27 26,-26-26,-1 27,1-1,26 1,-27-27,27 26,-26 1,-1-1,27 1,0-1,-26-26,26 26,0 1,0-1,26 1,1-27</inkml:trace>
  <inkml:trace contextRef="#ctx0" brushRef="#br0" timeOffset="31043.18">7119 558,'27'0,"-54"0,107-26,-54 26,1 0,-1 0,1 0,-1 0,0 0,1-27,-1 27,-26-26,27 26,-27-27,0 1,0-1,0 1,0-1,-27 27,1-26,-1 26,1 0,0 0,-1 0,1 0,-1 0,1 0,26 53,-27-53,1 26,26 1,-27-27,27 26,-26 1,26-1,0 1,0-1,0 0,26 1,1-27,-27 26,53-26,-27 0,1 27,-1-27,1 0,-1 0,0 0,1 0,-1 0,1-53,-1 53,1 0,-1-27,1 27,-1-26</inkml:trace>
  <inkml:trace contextRef="#ctx0" brushRef="#br0" timeOffset="28759.83">5029 373,'27'0,"-1"0,1 0,-1 0,0 0,1-27,-1 27,1 0,-1 0,1 0,-1 0,1 0,-1 0,1 0,-1 0,0 0,1 0,-1 0,1 0,-1 0,1 0,-1 0,1-26,-1 26,-26-27,0 1,0 0</inkml:trace>
  <inkml:trace contextRef="#ctx0" brushRef="#br0" timeOffset="29006.32">5638 188,'-27'0,"54"0,-54 26,54-26,-27 27,26-27,1 26,-1-26,-26 26,0 1,27-27,-27 26,0 1,0-1,-27 1,1-1,26 1,-27-27,1 26,-1-26,27 27,-26-27,-1 0,27 26,-26-26</inkml:trace>
</inkml:ink>
</file>

<file path=ppt/ink/ink16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7:19.683"/>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80 371,'0'0,"-27"0,27-27,-26 27,26-26,0-1,-27 27,27-26,27 52,-27 1,0-1,26 1,-26-1,0 1,27-1,-27 1,0-1,0 0,26 1,-26-1,0 1,27-1,-27 1,0-1,26 1,-26-1,27-26,-27-26,26-1,1 1,-27-1,26 1,0-27,1 26,-1 1,1-27,-1 27,1-1,-1-26,1 27,26-1,-27-26,0 27,27 0,-26-1,-1 1,1-1,-1 1,1 26,-27-27,26 27,-26-26,27 26,-27-27,0 54,0-1,0 1,-27-27,27 26</inkml:trace>
</inkml:ink>
</file>

<file path=ppt/ink/ink16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6:07.36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-782 265,'-27'0,"27"26,-26-26,26 27,0-1,0 1,26-27,1 0,-27-27,26 27,-26-26,0-1,0 1,-26 26,26 26,-27-26,27 27,27-27,-1 0,-26-27,27 27</inkml:trace>
  <inkml:trace contextRef="#ctx0" brushRef="#br0" timeOffset="75772.53">-650 239,'0'26,"27"-26,-1 0,1 0,-1 0,0 0,-26-26,27 26,-1 0,1 0,-1 0,1-27,-1 27,1 0,-1 0,1-26,-1 26,1 0,-1 0,0 0,1-27,-1 27,1 0,-1 0,1 0,-27-26,26 26,1 0,-1 0,1 0,-1 0,0 0,1 0,-1 0,1 0,-27-27,-27 27,27-26</inkml:trace>
  <inkml:trace contextRef="#ctx0" brushRef="#br0" timeOffset="76424.92">117 0,'0'0,"-26"0,0 0,26 27,0-1,0 1,0-1,52-26,-25 27,-1-27,1 0,-1 0,1 0,-27 26,26-26,-26 27,0-1,-26-26,26 27,-27-27,27 26,-53-26,53 26,-26-26,-53 53,52-53,27 27,-26-27,52 0,-26-27,0 1</inkml:trace>
  <inkml:trace contextRef="#ctx0" brushRef="#br0" timeOffset="79224.36">700 371,'-27'26,"27"1,0-54,0 1,0-1,0 1,27 26,-27-27,26 1,-26 0,0-1,0 1,0-1,26 27,-26-26,0-1,0 1,27 26,-27 26,26 1,1-1,-1-26,-26 27,27-27,-27 26,26-26,-26 27,27-27,-1 26,1-26,-27 26,0-52</inkml:trace>
  <inkml:trace contextRef="#ctx0" brushRef="#br0" timeOffset="78612.72">911 688,'0'27,"-26"-27,26-27,0 1,0-1,-27 1,27-1,0 1,0 0,0-1,-26 27,26-26,0-1,0 1,0-1,0 1,0-1,-27 1,27-1,0 1,0 0,0-1,0 1,-26 26,26-27,0 54,0-1,0 1</inkml:trace>
</inkml:ink>
</file>

<file path=ppt/ink/ink16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8:02.838"/>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32,'0'27,"27"-27,-1 0,0 0,1 26,-1-26,1 0,-1 0,1 0,-1 0,27 0,0 0,-27 0,27 0,0 0,0 0,27 0,-27 0,-1 0,28 0,-27 0,0 0,26 0,-26-26,0 26,0 0,0 0,0 0,0-27,-1 27,-25 0,26 0,-27 0,27-26,-26 26,-1 0,1 0,-1 0,-26 26,0 1</inkml:trace>
</inkml:ink>
</file>

<file path=ppt/ink/ink16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6:02.712"/>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-4365 1244,'0'0,"-26"-27,26 1,0-1,-27 27,27-26,0 0,-26 26,26-27,0 1,0-1,0 1,-27-1,27 1,0-1,0 1,-26 26,26-27,0 1,0-1,0 1,26 26,-26 26,27-26,-1 0,1 0,-1 0,1 0,-1 0,27 0,-27 0,1 0,26 0,0 0,-27 0,27 0,0 0,-26 0,25 0,1 0,0 0,0 0,-26 0,26 0,-27-26,27 26,-27 0,1 0,-1 0,1 0,-1 0,1 0,-1 0,-26-26,27 26,-27-27,-27 27</inkml:trace>
  <inkml:trace contextRef="#ctx0" brushRef="#br0" timeOffset="293.2">-3545 662,'-26'0,"26"-27,26 27,1 0,-1 0,1 0,-1 27,1-27,-1 0,-26 26,27-26,-1 27,-26-1,27-26,-27 27,0-1,0 0,0 1,-27-27,27 26,-26-26,26 27,-53-27,26 26,27 1</inkml:trace>
  <inkml:trace contextRef="#ctx0" brushRef="#br0" timeOffset="-47397.84">265 503,'0'26,"27"-26,-1 0,-26-26,27 26,-27-26,0-1,0 1,0-1,26 27,-26-26,0-1,0 1,0-1,-26 27,26-26,-27 26,1 0,-1 0,1 0,26 26,-27-26,1 27,0-1,-1 1,1-27,26 26,-27 1,1-1,-1 1,27-1,0 0,-26 1,26-1,0 1,0-1,0 1,0-1,0 1,53-1,-53 1,26-1,1 0,-1 1,1-27,-1 26,0-26,1 0,-1 0,1 0,-1 0,1-26,-1 26,1-27,-1 27,1-26,-1 26,-26-26,27-1,-1 1,-26-1,26 27,1-26,-27-1,26 1,-26-1,27 1,-27-1,0 1,26 0,-26-27,27 26,-27 1,0-1,26 1,-26-27,0 26,0 1,0-1,0 1,0 0,0-1,0 1,0-1,0 1,0-1,-26 27,-1 0,27 27,-26-27,26 26,-27 1,27-1,0 1,0-1,-26 0,26 1,0-1,0 27,0-26,0-1,0 1,0 26,0-27,0 1,0-1,0 0,0 1,26-1,-26 1,0-1,0 1,27-27,-27 26,0 1,0-54,0 1,0-1,0 1,26 26,-26-27,0 1,0-1,27 27,-27-26,26 26,1 0,-1 0,1 0,-1 26,-26 1,26-27,-26 26,0 1,27-1,-27 1,26-27,-26 26,27-26,-27 27,26-1,1-26,-1 0,1 0,-1 0,1 0,-1 0,1 0,-1 0,0-26,1 26,-1-27,1 1,-1-1,1 1,-27-1,26 27,-26-26,0-1,27 27,-27-26,0 0,-27 26,1 0,-1 0,1 0,-1 26,1-26,26 26,-27-26,1 27,26-1,-26-26,26 27,-27-1,27 1,0-1,0 1,0-1,27 1,-1-27,0 0,1 0,-1-27,1 27,-27-26,0-1,26 27,-26-26,27 26,-27 26,0 1,0-1,0 1,26-27,-26 26,27-26,-1 0,1 0,-1 0,0 0,1 0,-1 0,1 0,-1-26,1 26,-1 0,-26-53,27 53,-1-27,-26 1,27-1,-27 1,0-1,26 1,-26-1,0 1,0 0,0-1,0 1,0-1,0 1,0-1,0 1,0-1,-26 27,26-26,0 52,-27-26,27 27,0-1,0 1,0-1,0 1,0-1,-26 1,26-1,0 0,0 1,0-1,0 1,0-1,0 1,0-1,0 1,0-1,0 1,26-27,1 26,-1-26,1 0,-1 0,0 0,1 0,-27-26,26 26,1 0,-27-27,26 27,-26-26,27 26,-27-27</inkml:trace>
  <inkml:trace contextRef="#ctx0" brushRef="#br0" timeOffset="-47196.01">1562 503,'0'26,"26"-26,1 0,-1 0,1 0,-1 0,1 0,-1 0,27-26,-27 26,1-26,26 26,-27-27,1 27,-1-26</inkml:trace>
  <inkml:trace contextRef="#ctx0" brushRef="#br0" timeOffset="-46361.77">2250 80,'-27'0,"27"-27,-26 27,-1 0,27-26,-26 26,-1 0,27 26,0 1,0-1,0 1,0-1,-26 0,26 1,0-1,0 1,-26 26,26-27,0 1,0 26,0-27,0 1,0 25,-27-25,27-1,0 1,0-1,0 1,0-1,0 1,0-1,0 1,0-1,0 0,0 1,27-27,-27-27,0 1,26 0,-26-1,0 1,0-1,0 1,0-1,0 1,26-1,1 1,-1 26,1 0,-1 0,1 0,-1 0,-26 26,27-26,-1 27,1-27,-27 26,26-26,-26 27,27-27,-27 26,0 1,26-1,-26 1,0-1,-26-26,-1 0,27 26,-26-26,-27 0,26 0,1 0,-1 0,1 0,26-26,0 0,0-1</inkml:trace>
  <inkml:trace contextRef="#ctx0" brushRef="#br0" timeOffset="-45885.02">2647 529,'0'-26,"-27"26,1 26,-1 1,27-1,-26 1,26-1,-27-26,27 27,0-1,0 1,0-1,27-26,-27 27,26-27,1 0,-1 0,-26 26,27-26,-1 0,1 0,-1 0,0 0,-26-26,27 26,-27-27,26 27,-26-26,0-1,27 27,-27-26,0-1,26 27,-26-26,0-1,0 1,0-1,-26 1,-27 26,53-26,-27 26,1 0,0 0,-1 0,1 0</inkml:trace>
  <inkml:trace contextRef="#ctx0" brushRef="#br0" timeOffset="-45484.7">3096 318,'0'-27,"0"1,27 26,-27-27,0 54,0-1,-27 1,27-1,0 1,0-1,0 1,0-1,-26 1,26-1,0 0,0 1,-26-1,26 1,0-1,0 1,0-1,0 1,0-1,0 1,26-27,-26 26,26-26,1 0,-27 26,26-26,1 0,-1 0,1 0,-1 0,1 0,-1-26,1 26,-1 0,0-26,1 26,-27-27,26 27,1-26,-27-1,26 27</inkml:trace>
  <inkml:trace contextRef="#ctx0" brushRef="#br0" timeOffset="-45245.66">3149 450,'-26'0,"52"0,1 0,-1 0,1 0,-1 0,1 0,-1 0,1 0,-1 0,0 0,1 0,-1 0,1 0,-27-26,26 26,1 0</inkml:trace>
</inkml:ink>
</file>

<file path=ppt/ink/ink16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8:09.847"/>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79 399,'-26'0,"-1"0,1 0,79 0,-27 0,0 0,1 0,26 0,-27 0,27 0,0-27,0 27,26-26,-26 26,27-27,-1 27,0 0,1-26,-1 0,1 26,25-27,-25 27,26-26,-27 26,0-27,27 27,-26-26,25 26,1-27,0 27,-27 0,27 0,0-26,0 26,-27 0,27 0,-26-27,-1 27,27 0,-27-26,1 26,-1 0,-26 0,0-27,26 27,-26 0,0 0,-27 0,27-26,-26 26,26 0,-27 0,1 0,-1 0,1 0,-1 0,0 0,1 0,-27 26,26 1,-26-1,27 1,-27-1,0 1,0-1,26 1,-26-1,0 1,0 25,27-25,-27 26,0-27,0 27,26-26,-26-1,0 27,0-26,27 25,-27-25,0-1,0 27,26-26,-26-1,0 1,0-1,0 1,27 25,-27-25,0-1,0 1,0-1,0 1,0-1,0 1,0-1,0 1,0-1,-27-26,1-26,-1-1,1 27,-1 0,1-26,-27 26,26-27,1 27,-27 0,27-26,-27 26,0 0,0 0,0 0,-26 0,26-27,-27 27,1 0,26 0,-26 0,-1 0,1 0,-1 0,1 0,0 0,-1 0,1 0,0 0,-1 0,27 0,-26 0,26 0,-26 0,26 27,-27-27,27 0,1 26,-1-26,-27 0,27 0,0 27,0-27,27 26,-27-26,0 0,27 27,-27-27,26 0,-26 26,27-26,-27 0,27 27,-27-27,26 0,1 26,-1-26,1 0,-27 0,26 26,1-26,0 0,-1 0,1 0,-27 27,26-27,1 0,-1 0,1 0,-1 0,1 0,0 0,-1 0,1 0,-1 0,1 0,-1 0,1 0,-1 0,27-27,-26 27,-1-26,27 0,0-1,0 1,0-1,0 1,0-1,0 1,27-1,-27 1,0-1,26 1,-26-1,0 1,0-27,0 27,0-27,0 0,0 26,0-26,0 27,0-27,0 0,0 27,0-1,0-26,0 27,0-1,-26 27,26-26,0-1,0 1,0 0,26 26</inkml:trace>
</inkml:ink>
</file>

<file path=ppt/ink/ink16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8:11.586"/>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378 296,'0'-26,"27"26,-27-27,26 27,1 0,-27-26,26 26,-26-27,26 27,-26-26,27-1,-27 1,0 0,0-1,-27 27,27-26,-26 26,0 0,26-27,-27 27,1 0,-1 0,1 0,-1 0,1 0,-1 27,1-27,26 26,-27 1,1-27,-1 26,1 0,0 1,-1 26,1-27,-1 1,27-1,-26 27,26-26,0-1,0 27,0-27,0 1,0-1,0 1,26-1,-26 1,27-27,-27 26,53 1,-27-27,0 26,27-26,-26 0,-1 0,1 0,26 0,-27-26,27 26,-26-27,-1 27,27-26,-27 26,1-27,-1 1,1 26,-1-27,1 27,-1-26,1 26,-27-27,26 1,-26 0,26 26,-26-27,0 1,0-1,0 1,0-1,-26 27,0 0,-1 0,1 0,-1 0,1 0,26 27,-27-27,27 26,-26 1,26-1,-27-26,27 27,0-1,-26-26,26 26,0 1,-27-1,27 1,0-1,0 1,0-1,27-26,-1 0,1 0,-1 0,1-26,-1 26,1 0,-27-27,26 27,-26-26,27 26,-27-27,26 27,-26-26,26-1,-26 1,0 0,27 26,-27-27,0 1,-27 52,27 1,0-1,-26-26,26 26,0 1,0-1,0 1,0-1,0 1,26-27,-26 26,53 1,-26-27,-1 0,1 0,-1 0,1 0,-1 0,1-27,-1 27,1-26,-1 26,0-27,1 27,-1-26,1 26,-27-27,26 27,1-26,-27-1,26 1,-26 0,0-1,0 1,0-1,0 1,0-1,-26 27,-1 0,1 0,-1 0,27 27,-26-27,-1 0,27 26,0 1,-26-27,26 26,0 1,0-1,53-26,-27 0,1 0,-1 0,1 0,-27 26,26-26,1 0,-1 0,1 27,-27-1,26-26,-26 27,0-1,0 1,0-1,0 1,0-1,26-26,1 0,-1 0,1-26,-1 26,1-27</inkml:trace>
  <inkml:trace contextRef="#ctx0" brushRef="#br0" timeOffset="146.08">2124 402,'27'0,"-27"-26</inkml:trace>
</inkml:ink>
</file>

<file path=ppt/ink/ink16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8:24.734"/>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106 157,'0'0,"-27"0,54 0,-1 0,1 0,-1 0,1 0,-1 0,27 0,-27 0,1-26,26 26,0 0,-27 0,27 0,0-27,26 27,-26 0,0 0,0-26,27 26,-28 0,1 0,27 0,-27-27,0 27,26 0,-26 0,0 0,0 0,0 0,0 0,-1 0,1-26,0 26,0 0,0 0,-26 0,25 0,-25 0,26 0,-27 0,1 0,-1 0,1 0,-1 0,1 0,-1 0,1 0,-1 0,0 0,1 0,-1 0,1 0,-1 26,-26 1,27-27,-27 26,26-26,-26 27,27-27,-27 26,0 1,26-27,-26 26,0 1,0-1,0 1,0-1,0 0,0 27,0-26,0-1,0 1,0-1,0 27,0-26,0-1,0 27,0-27,0 1,0-1,0 27,0-26,0-1,0 1,0-1,0 1,0-1,0 0,0 1,0-1,0 1,0-1,0 1,0-1,0 1,0-1,27-26,-27 27,-27-27,1-27,-1 27,1 0,-1 0,1 0,-27-26,26 26,1 0,-27 0,0-27,27 27,-27 0,0 0,-27-26,28 26,-1 0,-27 0,27 0,-26-27,26 27,-26 0,-1 0,27 0,-26 0,0 0,26 0,0 0,-27 0,28 0,-1 0,0 0,0 0,0 0,0 0,0 0,27 0,-27 0,26 0,1 0,-1 0,-26 0,27 0,26 27,-27-27,1 0,0 0,-1 0,1 0,26 26,-27-26,1 0,-1 0,1 0,-1 0,1 0,-1 0,1 0,26-26,0-1,0 1,0-1,0 1,0-1,0 1,0 0,0-1,0-26,0 27,0-1,0 1,0-27,0 26,0-25,0 25,0-26,0 27,0-27,0 26,0 1,0-1,0 1,0-1,0 1,0 0,0-1</inkml:trace>
</inkml:ink>
</file>

<file path=ppt/ink/ink16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8:27.297"/>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2733 931,'-27'0,"54"0,-1 0,1 0,-27-26,26 26,-26-27,27 27,-27-26,0-1,0 1,0-1,-27 27,1 0,-1 0,1 0,-1 27,1-27,26 26,-26-26,-1 27,27-1,-26-26,26 27,-27-1,27 1,0-1,-26 1,26-1,0 1,0-1,0 0,0 1,0-1,26 1,-26-1,27 1,26-1,-27-26,0 0,1 0,-1 0,1 0,-1 0,1 0,-1 0,27-26,-26 26,-1-27,1 27,-1-26,-26-1,26 27,1-26,-1-1,-26 1,27 26,-1-26,-26-1,0 1,27-1,-27 1,26-27,-26 26,0 1,27-1,-27 1,0-1,0 1,0 0,0-1,0 1,0-1,0 1,0-1,0 1,0-1,-27 27,1 27,-1-1,1 1,26 26,0-27,-27 1,27 25,-26-25,26 26,0-27,0 27,0 0,0-26,0 26,-27-27,27 0,0 1,0 26,0-27,0 1,0-1,0 1,27-1,-27 1,26-27,-26-27,27 27,-27-26,0-1,0 1,26-1,-26 1,0-1,0 1,0 52,27-26,-27 27,26-27,-26 26,27-26,-27 27,26-27,1 0</inkml:trace>
  <inkml:trace contextRef="#ctx0" brushRef="#br0" timeOffset="4406.22">4320 1090,'0'26,"-26"-26,0 0,-1 0,1 27,-1-27,1 0,26 26,-27 1,1-1,-1-26,27 27,-26-1,26 1,0-1,-27-26,27 27,0-1,0 0,0 1,0-1,0 1,27-27,-27 26,26-26,-26 27,27-27,-1 0,1 0,-27 26,26-26,1 0,-1 0,1 0,-1 0,-26-26,26 26,1-27,-1 27,-26-26,27 26,-1-27,-26 1,27-1,-1 1,-26 0,0-1,27 1,-27-1,0 1,0-1,0 1,0-1,0 1,0-1,0 1,-27 0,27-1,-26 1,-1-1,1 1,-1 26,1 0,-1 0,1 26,-27 54,27 78,26-105,26 79,27-79,-27-53,1 27,-1-27,1 0,-1 0,1 0,-1 0,-26-27,27 27,-1 0,-26-26,27 26,-1 0</inkml:trace>
  <inkml:trace contextRef="#ctx0" brushRef="#br0" timeOffset="5029.07">4850 1222,'0'-26,"0"-1,0 1,26 26,1 0,-1 0,0 26,1 1,-1-27,-26 26,27-26,-27 27,26-27,-26 26,0 1,0-1,-26-26,26 27,-27-27,27 26,-53-26,53 26,-26-26,0 27,-1-27,1 26,-1-26,1 27,-1-27,27 26,27-26,26 0,-27 0,1 0,-1 0,0 0,1 0,-1 0,1 0,-1 0,1 0,-1-26,1 26,-1 0,1 0</inkml:trace>
</inkml:ink>
</file>

<file path=ppt/ink/ink16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8:15.234"/>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-1659 2360,'26'0,"-26"-26,27 26,-27-27,0 1,0-1,0 1,0-1,0 1,-27 26,1 0,26 26,-27-26,27 27,-26-27,26 26,-27 1,1-1,26 1,-26-1,26 0,-27-26,27 27,0-1,-26 1,26-1,0 1,0-1,0 1,0-1,0 1,0-1,0 0,0 1,26-27,-26 26,27-26,-1 27,0-27,1 0,-1 0,1 0,-1-27,1 1,-1 26,-26-27,27 27,-1-26,-26 0,27 26,-27-27,26 1,-26-1,0 1,27 26,-27-27,0 54,0-1,-27 1,27-1,0 1,0-1,27 0,-1-26,0 0,1 0,-1 0,1-26,-1 26,-26-26,27 26,-1-27,-26 1,27 26,-27-27,0 1,0-1,0 1,0-1,0 1,0-1,-27 27,27-26,-26 26,-1 0,1 0,-1 0,1 0,-1 26,1-26,26 27,-26-27,-1 26,27 1,0-1,0 1,0-1,27 1,-1-27,0 0,1 0,-1 0,1 0,-1 0,1 0,-1-27,1 27,-1-26,1 26,-1-27,0 1,1 26,-27-27,26 27,-26-26,27-1,-27 1,26 26,-26-26,0-1,0 1,27-1,-27 1,0-1,-27 27,1 0,26 27,-27-27,27 26,0 1,-26-27,26 26,0 1,0-1,26 0,1 1,-1-27,1 26,-1-26,1 27,-1-27,-26 26,27-26,-27 27,-27-27,1 0,-1 0,1 0,-1 0,1 0,26-27,-27 27</inkml:trace>
  <inkml:trace contextRef="#ctx0" brushRef="#br0" timeOffset="340.5">-680 2095,'0'27,"0"-1,0 1,0-1,0 1,0-1,0 1,0-1,0 1,0-1,-27-26,27 26,0 1,0-1,0 1,0-1,0 1,27-27,-1 0,1 0,-1 0,1-27,-1 27,1-26,-1 26,-26-27,26 27</inkml:trace>
  <inkml:trace contextRef="#ctx0" brushRef="#br0" timeOffset="521.21">-654 2281,'27'0,"26"0,-27-27,1 27,-1 0,0 0</inkml:trace>
  <inkml:trace contextRef="#ctx0" brushRef="#br0" timeOffset="1291.92">-151 2122,'0'26,"-26"-26,-1 0,27 27,-26-27,-1 26,1-26,26 27,-27-27,27 26,-26-26,26 27,0-1,-27 1,27-1,0 0,27 1,-1-27,1 0,-1 0,1 0,-1 0,1-27,-27 1,26 26,-26-26,0-1,0 1,0-1,0 1,-26 26,26-27,-27 27,27-26,0-1,-26 27,26-26,26 26,1 0,-1 0,0 0,1 0,-1 0,-26 26,27-26,-1 0,1 27,-27-1,26-26,-26 27,0-1,0 1,0-1,0 1,0-1,0 0,0 1,0-1,-26 1,26-1,0 1,0-1,0 1,0-1,-27 1,27-1,0 0,-26 1,26-1,0 1,0-1,0 1,53-1,-27-26,1 0,-1 0,1-26,-1 26,0-27,1 27,-27-53,26 53,-26-26,27-1,-27 1,0 0,26-1,-26 1,0-1,-53 27,53-26,-26 26,-1-27,1 27,0 0,-1 0,1-26,-1 26,1 0,-1 0,1 0,-1 0,1 0</inkml:trace>
  <inkml:trace contextRef="#ctx0" brushRef="#br0" timeOffset="2508.64">272 2334,'0'0,"0"-27,0 54,-26-27,26 26,0 0,-27-26,27 27,0-1,27-26,-1 0,1 0,-27-26,0-1,0 1,0 0,0-1,0 54,0-1,26-26,1 0,-27 26,26-26,1 0,-27 27,26-27,1 0,-1 0,0 0,-26-27,27 27,-27-26,0 0,26 26,-26-27,0 54,0-1,0 0,0 1,0-1,0 1,27-27,-27 26,0 1,26-27,1 0,-1 0,1 0,-27-27,26 27,1-26,-27-1,26 27,-26-26,0-1,26 27,-26-26,0 0,0 52,0 0,0 1,0-1,0 1,0-1,0 1,27-27,-1 0,1 0,-1 0,-26-27,27 27,-1-26,-26-1,27 27,-27-26,0-1,0 1,0 0,-27 26,27-27,-26 27,26-26,-27 26,1 0,-1 0,1 0,-1 0,27 26,0 1,0-1</inkml:trace>
  <inkml:trace contextRef="#ctx0" brushRef="#br0" timeOffset="3665.06">1198 2386,'0'-26,"-26"0,-1 26,1 0,0 0,-1 0,1 0,-1 26,1-26,26 26,0 1,0-1,26 1,1-27,-27 26,26-26,1 0,-1 0,0 0,1 0,-1-26,1 26,-27-27,26 27,-26-26,27-1,-27 1,26 26,-26-26,0-1,27 1,-27-1,0 1,26-1,-26 1,0-1,0 1,0-1,0 1,0-1,-26 27,-1 0,27 27,-26-27,26 26,0 1,0-1,0 1,-27-1,27 1,0-1,0 1,0-1,0 1,0-1,0 0,27-26,-27 27,26-27,-26 26,27-26,-1 27,1-27,-1 0,0 0,1 0,-1 0,1-27,-1 1,1 26,-1-27,1-25,-1 25,-26 1,27-1,-27 1,0-1,0 1,-27 26,1 0,26-27,-27 27,1 27,26-1,0 1,0-1,0 1,0-1,0 1,26-27,-26 26,27 0,-1-26,1 27,-1-27,1 0,-1 0,0 0,1 0,-1 0,1-27,-1 27,-26-26,27 26,-1-26,1-1,-1 1,1-1,-27 1,26 26,-26-27,0 1,0-1,26 1,-26-1,0 1,27-1,-27 1,0 0,0-1,0-26,0 27,26-1,-26 1,0-1,0 1,0-1,0 1,0 0,-26 26,-1 0,27 26,-26 0,26 1,0-1,-26 1,26-1,0 1,-27-1,27 1,0-1,0 27,0-27,0 1,0 26,0-27,0 1,0 26,0-27,0 1,0-1,0 1,27-1,-27 0,26 1,0-1,1-26,-1 0,1 0,-27-26,26 26,-26-27,27 1,-27 0</inkml:trace>
  <inkml:trace contextRef="#ctx0" brushRef="#br0" timeOffset="6264.42">-654 3365,'27'-26,"-1"26,1 0,-27-27,26 1,-26 0,27 26,-27-27,0 1,-27 26,1 0,26-27,-27 27,1 0,-1 0,1 0,-1 27,1-1,-1-26,1 27,0-27,-1 26,27 0,-26-26,-1 27,1-1,-1-26,1 27,26-1,-27-26,27 27,0-1,0 1,0-1,27-26,-1 27,27-27,-26 0,-1 0,1 0,-1 0,0 0,-26-27,27 27,-1 0,-26-26,27 26,-27-27,26 1,-26-1,27 27,-27-26,26 26,-26-27,27 1,-1-1,1 27,-27-26,26 26,-26 26,0 1,0-1,0 1,0-1,0 1,0-1,0 1,0-1,0 1,0-1,0 1,0-1,0 0,0 1,26-27</inkml:trace>
  <inkml:trace contextRef="#ctx0" brushRef="#br0" timeOffset="6436.61">34 3471,'-26'0,"-1"0,27-26,0-1,27 27</inkml:trace>
  <inkml:trace contextRef="#ctx0" brushRef="#br0" timeOffset="6896.39">272 3207,'-26'0,"-1"0,27 26,0 1,-26-27,26 26,0 0,-27-26,27 27,0-1,53-26,-26 27,-1-27,1 0,-1 0,1 26,-1-26,1 0,-1 27,1-27,-1 26,0-26,-26 27,0-1,0 1,-26-27,26 26,-26-26,-1 0,1 0,-1 0,1 0,-1 27,1-27,-1 0,1 0,-1 0,1 0,26-27,-27 27,27-26</inkml:trace>
  <inkml:trace contextRef="#ctx0" brushRef="#br0" timeOffset="7079.44">352 3180,'0'0,"0"-26,26 26,-26-27,27 27,-1 0,1 0,-1-26,0 26,1 0,-1 0,1 0,-1 0,-26-27,27 27</inkml:trace>
  <inkml:trace contextRef="#ctx0" brushRef="#br0" timeOffset="15016.52">2177 3048,'0'26,"-26"1,26-1,0 1,0-1,0 1,0-1,0 1,0-1,0 0,0 1,0-1,0 1,0-1,0 1,26-27,-26-27,0-26,27 53,-27-26,0-1</inkml:trace>
  <inkml:trace contextRef="#ctx0" brushRef="#br0" timeOffset="7390.98">854 3048,'0'26,"0"1,0-1,0 1,0-1,-26 1,26-1,-27 1,27-1,0 0,0 1,-26-1,26 1,0-1,0 1,0-1,0 1,0-1,26-26,1 0,-1 0,1 0,-1 0,1 0,-1 0,1 0,-1 0,1 0,-1 0,1 0,-27-26,26 26,-26-27,26 27,1-26</inkml:trace>
  <inkml:trace contextRef="#ctx0" brushRef="#br0" timeOffset="7535.25">1489 3339</inkml:trace>
  <inkml:trace contextRef="#ctx0" brushRef="#br0" timeOffset="14436.24">1569 3074,'0'-26,"-27"52,27 1,0-1,0 1,0-1,0 1,0-1,0 27,0-27,0 1,0-1,0 1,0-1,-26 1,26-1,0 1,0-1,0 1,0-80,0 26,0 1,0-1,0 1,0-1,0 1,0-1,0 1,-27-27,27 27,0-1,0-52,0 52,0 1,27 26,-1 0,1 0,-1-27,1 27,-1 0,1 0,-1 0,1 0,-27 27,26-27,-26 26,26-26,-26 27,0-1,27 1,-27-1,0 1,0-1,0 1,0-1,0 0,0 1,0-1,0 1,0-1,0 1</inkml:trace>
  <inkml:trace contextRef="#ctx0" brushRef="#br0" timeOffset="14684.09">1595 3312,'-26'0,"-1"0,54 0,-27-26,26 26,1 0,-1 0,-26-26,27 26,-1 0,1 0,-27-27,26 27,0 0,1-26,-1 26,1 0,-1-27</inkml:trace>
  <inkml:trace contextRef="#ctx0" brushRef="#br0" timeOffset="26316.6">3976 3154,'-26'-27,"52"54,-26-1,27-26,-27 27,26-1,-26 1,27-1,-27 0,26-26,-26 27,27-1,-27 1,26-27,-26 26,27 1,-27-1,26-26,1 27,-1-27,1 0</inkml:trace>
  <inkml:trace contextRef="#ctx0" brushRef="#br0" timeOffset="26616.47">4400 3233,'0'-26,"0"-1,-27 27,27 27,0-1,-26 1,26-1,-27-26,27 53,0-27,-26 1,26-1,-26 1,26-1,-27 1,27-1,-26 27,26-26,-27-1,27 0,-26 1,26-1,0 1,0-1,-27-26,27 27,27-27,-1-27,27 1</inkml:trace>
  <inkml:trace contextRef="#ctx0" brushRef="#br0" timeOffset="27431.53">4479 3551,'53'0,"-26"0,-1 0,0-27,1 27,-1-26,-26-1,27 27,-27-26,0-1,0 1,0-1,-27 27,1 0,-1 0,1 0,0 27,-1-1,1 1,26-1,-27 1,27-1,-26 1,26-1,0 1,0-1,26 0,27-26,-26 0,-1 0,0 0,1 0,-1 0,27 0,-26-26,-1 26,27 0,-26 0,-1-53,1 53,-1-26,27 26,-53-27,26 1,1 26,-1-27,1 1,-27-1,26 1,-26-1,0 1,27-1,-27 1,0 0,0-1,26 27,-26-26,-26 26,-1 0,1 0,26 26,-27-26,27 27,-26-27,26 26,-27-26,27 26,0 1,0-1,27-26,-27 27,26-27,1 26,-1-26,1 27,-1-27,-26 26,27-26,-27 27,26-27,-26 26,0 1,0-1,-53-26,53 27,-26-27,-1 0,1 0,-1-27,1 1,26-1</inkml:trace>
  <inkml:trace contextRef="#ctx0" brushRef="#br0" timeOffset="29187.44">-257 4053,'0'0,"0"27,-26-27,52 0,1 0,-1-27,1 27,-1-26,27 26,-27-27,27 27,0-26,0 26,-26-27,25 1,1 26,0-26,0 26,0-27,0 27,0-26,-27 26,27-27,-26 27,-1 0,1-26,-1 26,1 0,-1 0,-79 26,27 1,-1-27,1 26,-1-26,1 27,-1-27,-25 26,25-26,-26 26,27-26,-27 27,26-27,1 26,-27-26,26 0,1 27,0-27,26 26,26-26,27 0,-27 0,1 0,-1 0,1 0,-1-26,1 26,-1-27,1 27,-1-26,1 26,-1-27,0 1,1 26,-27-26,26 26,1 0,-27-27</inkml:trace>
  <inkml:trace contextRef="#ctx0" brushRef="#br0" timeOffset="30307.77">4294 4080,'-26'26,"-1"-26,1 0,-1 27,54-27,-27-27,26 27,1-26,-1 26,0 0,1 0,-1-27,1 27,-1 0,1 0,26-26,-27 26,1 0,-1-27,27 27,-27 0,1-26,-1 26,1 0,-1 0,1 0,-1-27,1 27,-80 0,26 27,1-27,-1 26,-26-26,27 27,-1-27,1 0,0 26,-1-26,-26 0,27 0,-1 27,1-27,-1 0,1 26,-1-26,1 0,52 0,1 0,-1 0,1 0,-1 0,1 0,-1-26,1 26,-1 0,1 0,-1 0,0-27,1 27,-1 0,-26-26,27 26,-1 0,-26-27</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8:50:07.925"/>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0 106,'0'-26,"0"-1,0 1,0-1,26 27,-26 27,0 26,27 26,26 0,-53-26,0 0,26-26,-26 26,27 0,25 158,-25-184,-27-1,0 1,26-27,-26 26,0 0,27-26,-27-26,0 0,26 26,-26-27,0 1,0-1,0 1,27-1,-27 1,0-1,0 1,0-1,26 1,-26-27,0 27,0-1,0 1,0-1,27 1,-27-1,0 1,0-1,0 54</inkml:trace>
  <inkml:trace contextRef="#ctx0" brushRef="#br0" timeOffset="501.7">608 397,'0'27,"-26"-27,26 26,0 1,0-1,0 0,-27-26,27 27,0-1,0 1,0-1,-26 1,26-1,0 1,0-1,0 1,0-1,26-26,-26 26,27-26,-1 0,1 0,-1 0,1 0,-1 0,1 0,-1 0,1 0,-1-26,0 26,1-26,-1-1,-26 1,27 26,-27-27,0 1,0-1,0 1,-27 26,27-27,-26 1,-1-1,1 1,26 0,-26 26,26-27,-27 27,27-26,-26 26,26-27,-27 27,1 0,26 27,0-1</inkml:trace>
  <inkml:trace contextRef="#ctx0" brushRef="#br0" timeOffset="815.62">1217 529,'0'-26,"-27"26,27-26,-26 26,26 26,0 0,0 1,0-1,0 1,26-27,-26 26,0 1,0-1,0 1,0-1,0 1,0-1,0 0,0 1,0-1,0-52</inkml:trace>
  <inkml:trace contextRef="#ctx0" brushRef="#br0" timeOffset="972.93">1429 344,'0'-26,"26"26,0 0</inkml:trace>
  <inkml:trace contextRef="#ctx0" brushRef="#br0" timeOffset="1604.27">1852 556,'-27'0,"1"0,0 0,-1 0,27-27,-26 27,-1 0,1 0,26 27,-27-27,27 26,0 1,-26-27,26 26,-27 1,1-1,26 1,0-1,-27 1,27-1,0 0,0 1,27-27,-27 26,26-26,1 27,-1-27,27 0,-26 0,-1 26,27-26,0 0,-27 0,27 0,-26 0,26 0,-27 0,27 0,-27 0,1 0,-1 0,1-26,-1 26,1 0,-27-27,26 27,-26-26,27 26,-27-27,26 27,-26-26,0 0,0-1,0 1,0-1,-26 27,26-26,-27 26,1-27,-1 27,27-26,-26 26,-1 0,27 26,-26-26,26 27,-27-27,27 26,-26 1,26-1,0 1,0-1,0 0,0 1,26-27,-26 26,27 1,-1-1,1-26,-1 27,1-1,-1-26,27 0,0 27,-26-27,25 0</inkml:trace>
  <inkml:trace contextRef="#ctx0" brushRef="#br0" timeOffset="3404.95">4392 900,'0'0,"26"0,-26-27,0 1,-26 26,-1 0,27-27,-26 1,0 26,26-26,-27 26,1 0,-1 0,27 52,-26-52,26 27,-27-27,27 26,-26 1,26-1,-27 1,27-1,0 1,0-1,-26 1,26-1,0 1,26-1,1-26,-27 26,26-26,27 0,-26 0,-1 0,1 0,-1-26,0 26,1-26,-27-1,26 27,-26-26,0-1,0 1,27 26,-27-27,0 1,0-1,0 1,0-1,0 54,0-1,0 1,0-1,0 1,0-1,0 1,0-1,0 1,26-1,-26 0,27-26,-27 27,26-27,1 0,-1 0,1 0,-1 0,0 0,1-27,-1 27,1-26,-1 26,1-26,-1-1,1 1,-27-1,26 1,-26-1,27 1,-27-1,0 1,0-1,26 1,-26-1,0 1,0 0,0-27,27 26,-27 1,0-1,0 1,0-1,0 1,0-1,0 1,0 0,0-1,-27 27,27 27,-26-1,26 0,0 1,0-1,0 27,-27-26,27-1,0 1,0 26,-26-27,26 0,0 27,0-26,0-1,0 1,0 26,0-27,0 1,0-1,0 1,0-1,26-26,-26 26,27 1,-1-27,1 0,-1 0,0 0,1-27,-1 27,1-26,-1 26,1-26,-1 26</inkml:trace>
  <inkml:trace contextRef="#ctx0" brushRef="#br0" timeOffset="4128.26">4948 794,'-27'0,"54"0,-27-26,26 26,0 0,1 0,-1 0,1 0,26 0,-27 0,1 0,-1-27,1 27,-1 0,0-26,27 26,-26-27,-1 27,27-26,-26 26,-1-27,1 1,-1-1,-26 1,27 26,-27-27,26 1,-26 0,0-1,0 1,0-1,0 1,0-1,-26 27,-1 0,27 27,-26-1,26 1,0-1,-27 1,27-1,0 27,0-27,0 27,0 0,0-26,0 26,0-1,0-25,0 26,0-27,0 27,0-26,0-1,0 27,0-26,0-1,0 0,27-26,-27-26,0 0,0-1,0 1,0-1,0 1,26-1,-26 1,0-1,0 1,0-1,27 27,-27-26,0-1,26 27,0 0,1 0,-1 0,1 0,-1 0,1 0,-1 0,1 27,-1-27,1 26,-1-26,0 0,1 27,-1-27,1 26,-1-26,1 27,-27-1,0 1,-27-1,1 1,-1-27,1 26,-1-26,1 27,-27-27,27 0,-1 0,1 0,-1 0,1 0,-1 0,1 0,26-27,-27 27</inkml:trace>
  <inkml:trace contextRef="#ctx0" brushRef="#br0" timeOffset="4555.99">6112 873,'26'0,"-26"-26,0-1,27 27,-27-26,0 52,-27 1,27-1,-26 1,26-1,0 1,-27-1,27 1,-26-27,26 26,0 1,0-1,0 1,0-1,0 0,26-26,-26 27,27-27,26 26,-27-26,1 0,-1 0,0 0,1 0,-1-26,1-1,-1 1,-26 0,0-1,27 27,-27-26,0-1,0 1,0-1,0 1,-27-1,1 1,-1-1,1 1,-1 26</inkml:trace>
  <inkml:trace contextRef="#ctx0" brushRef="#br0" timeOffset="5162.54">6509 900,'0'0,"26"0,0 0,1 0,-1 0,1 0,-1 0,1 0,-1 0,1-27,-1 27,27 0,-26 0,-1-26,0 26,1 0,-1 0,1 0,-1 0,1 0</inkml:trace>
  <inkml:trace contextRef="#ctx0" brushRef="#br0" timeOffset="4951.92">6694 609,'0'-27,"0"1,0-1,0 54,-27-1,27 1,-26-1,26 1,-27-1,1 1,26-1,-27 1,27 25,0-25,-26-1,26 1,0-1,0 1,0-1,0 1,0-1,0 1,0-1,0 1,0-1,26-26,-26 26,0 1,0-1,53-26,-53 27,27-27,-1 0,1 0,-27 26,26-26,1 0,-1 0,1 0,-1 0,1 0,-1-26,0-1,1 1,-27-1,0 1</inkml:trace>
  <inkml:trace contextRef="#ctx0" brushRef="#br0" timeOffset="2468.97">3069 768,'0'-27,"26"27,-26-26,0-1,0 1,0-1,0 1,-26 26,0-27,-1 27,1 0,-1 0,27 27,-26-27,26 26,-27-26,1 27,-1-1,27 1,-26-27,26 26,0 1,0-1,0 0,0 1,26-27,-26 26,27 1,-1-27,1 26,-1 1,1-27,-1 26,1-26,-1 0,27 27,-27-27,1 0,-1 0,27 0,-26 0,26 0,-27 0,0-27,27 27,-26-26,-1 26,-26-27,27 1,-27-1,26 1,-26-1,0 1,27 0,-27-27,0 26,0-26,0 27,0-27,0 26,0 1,0-27,0 27,0-1,0 1,-27-1,27 1,-26 26,26-27,0 54,0-1,0 1,0-1,0 1,0-1,0 1,0 25,0-25,0-1,0 27,26-26,-26 26,0-27,0 27,0-27,0 1,27-1,-27 1,0-1,0 1,0-1,0 1,26-27,-26 26,0-52,0-27,0 26,0 1,0-1,0 1,0-1,0 1,27 26,-27-26,26 26,1 0,-27-27,26 27,0 0,1 0,-1 0,1 0,-27 27,26-27,-26 26,27-26,-27 26,0 1,0-1,26-26,-26 27,0-1,0 1,0-1,0 1,0-1,0 1,0-1</inkml:trace>
</inkml:ink>
</file>

<file path=ppt/ink/ink17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8:37.601"/>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53 79,'-27'-26,"27"-1,-26 27,26-26,26 26,1 0,-1 0,1 0,-1 0,1 0,-1 0,1 0,-1 0,1 0,-1 0,0 0,1 0,-1 0,-26 26,0 1,0-1,0 1,-26-27,26 26,-27 1,1-1,0 1,-1-27,1 26,-1-26,27 27,-26-27,-1 0,27 26,-26-26,26-26,0-1,26 27,1-26,-1 26</inkml:trace>
  <inkml:trace contextRef="#ctx0" brushRef="#br0" timeOffset="-754.8">132-27,'-26'0,"26"-26,0 52,0 1,0-1,0 1,0-1,0 1,-27-1,27 1,0-1,0 1,0-1,0 1,0-1,-26 0,26 1,0-1,0 1,0-1,0-52,0-1</inkml:trace>
  <inkml:trace contextRef="#ctx0" brushRef="#br0" timeOffset="732.38">185 79,'0'0,"0"-26,0-1,0 80,-26-53,26 27,-27-1,27 1,-26-1,26 1,-27-1,27 27,-26-27,26 1,-27-1,27 1,0-1,-26 1,26-1,0 1,0-1,0-52,0-1,26 27,-26-26,27-1,-27 1,26-1,-26 1,0-1,27-25,-27 25,0 1,26-1,-26 1,0-1,27 1,-27-1,0 1,0-1,26 27,-26 27,0-1,0 1,53-27,-53 26,0 1,27-1,-27 1,26-1,-26 1,26-1,-26 0,0 1,27-27,-27 26,0 1,0-1,0 1,26-27</inkml:trace>
  <inkml:trace contextRef="#ctx0" brushRef="#br0" timeOffset="949.2">212 317,'-27'0,"1"0,-1 0,1 0,52 0,1 0,-1 0,1 0,-1 0,1-26,-1 26,0-26,1 26,-1-27,1 27,-1 0</inkml:trace>
  <inkml:trace contextRef="#ctx0" brushRef="#br0" timeOffset="1817.28">714 53,'0'0,"-26"26,26 1,0-1,0 1,0-1,0 1,0-1,0 1,0-1,0 0,0 1,0-1,0 1,0-1,0-52,0-1,0 1,0-1,0 1,0 0,0-1,0 1,0-1,0 1,0-1,0 1,26-1,-26 1,0-1,0 1,27 26,-1 0,1 0,-1 0,1 0,-1 0,1 0,-1 26,-26 1,0-1,0 1,0-1,-26 1,26-1,-27-26,27 27,-26-27,26 26,-27-26,1 27,26-54,26 27,1 0,-27-26,26 26,1 0,-1 0,0 0,1 0,-1 0,1 0,-1 0,1 0,-27 26,26-26,-26 27,0-1,0 0,-26 1,-1-1,-26 1,27-1,-1-26,1 27,0-27,-1 0,27 26,-26-26,-1 0,1 0,26-26,0-1,0 1,26-1,-26 1</inkml:trace>
  <inkml:trace contextRef="#ctx0" brushRef="#br0" timeOffset="2324.07">1402 53,'0'-27,"0"1,-26 26,26-27,-27 27,1 0,-1 0,27 27,-26-27,26 26,-26 1,-1-1,1 1,26-1,-27 1,1-1,26 1,0-1,26-26,1 0,-1 0,1 27,-1-27,0 0,1 0,-1 0,1 26,-1-26,1 0,-27 26,0 1,0-1,0 1,-27-1,1-26,-27 27,26-27,1 0,0 0,-1 0,1 0,-1 0,27-27,0 1,0-1</inkml:trace>
  <inkml:trace contextRef="#ctx0" brushRef="#br0" timeOffset="2737.14">1746 53,'0'0,"27"0,-27-27,26 27,1 0,-1 0,1 0,-27 27,26-27,-26 26,26-26,-26 27,27-1,-27 1,0-1,0 1,-27-1,1 1,0-1,-1-26,27 26,-26-26,26 27,-27-27,1 26,-1 1</inkml:trace>
  <inkml:trace contextRef="#ctx0" brushRef="#br0" timeOffset="2900.7">1879 582,'-27'0</inkml:trace>
</inkml:ink>
</file>

<file path=ppt/ink/ink17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8:28.422"/>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246 1143,'0'26,"0"1,-27-27,27 26,-26 1,-1-1,1 1,26-1,-26 1,26-1,-27 0,27 1,0-1,0 1,0-1,0 1,0-1,0 1,27-1,-27 1,26-1,0 1,1-1,-1-26,1 0,-27 26,26-26,1 0,-1 0,1 0,-1 0,1-26,-1 26,1-26,-1 26,0-27,1 1,-1-1,-26 1,27-1,-27 1,0-1,0 1,0-1,0 1,0-1,0 1,0 0,0-1,0 1,-27 26,27-27,-26 1,-1-1,1 27,26-26,-26 26,-1 0,1 0,-1 26,27 1,-26-27,26 26,0 1,-27-1,27 1,0-1,0 0,0 1,0-1,0 1,27-27,-27 26,26-26,-26 27,27-27,-1 26,1-26,-1 0,0 0,1 0,-1 0,1 0,-27-26,26 26,1 0,-1-27,1 27,-1-26,1-1</inkml:trace>
  <inkml:trace contextRef="#ctx0" brushRef="#br0" timeOffset="279.18">1013 1196,'0'0,"0"-27,-26 27,26 27,-27-27,27 26,0 1,0-1,0 1,0-1,0 1,0-1,27 0,-27 1,0-1,26-26,-26 27,0-1,27-26,-27 27</inkml:trace>
</inkml:ink>
</file>

<file path=ppt/ink/ink17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8:53.145"/>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0 185,'26'0,"1"0,-1 0,1 0,-1 0,1 0,-1 0,1 0,-1 0,0 0,1 0,-1 0,1 0,-1-26,1 26,-1 0,1 0,-1 0,1 0,-1 0,0 0,1 0,-1 0,1-26,-1 26,1 0,-1 0,1 0,-1 0,1 0,-1 0,1 0,-1-27,0 27,1 0,-1 0,27 0,-26 0,-1 0,1 0,-1 0,27-26,-27 26,1 0,-1 0,1 0,-1 0,27 0,-26 0,-1 0,1 0,-1 0,1 0,-1 0,0 0,1 0,-1 0,27 0,-26 0,-1 0,1 0,-1 0,1 0,-1 0,0 0,1 0,-1 0,1 26,-1-26,1 0,-1 0,1 0,-1 0,1 0,-1 0,1 0,-1 0,0 0,1 0,-1 0,1 0,-1 0,1 0,26 0,-27 0,1 0,-1 0,0 0,1 0,26 0,-27 0,1 0,-1 0,1 0,-1 0,27 0,-26-26,-1 26,0 0,1 0,-1 0,1 0,26 0,-27 0,1 0,-1 0,1 0,-1 0,27 0,-27 0,1 0,-1 0,1 0,26 0,-27 0,1 0,-1 0,27 0,-27 0,1 0,-1 0,27 0,-26 0,-1 0,1 0,-1 0,1 0,-1 0,0 0,27 0,-26 0,-1 0,1 0,-1 0,1 0,26 0,-27 0,1 0,-1 0,27 0,-27 0,1 0,26 0,-27 0,1 0,-1 0,1 0,-1 0,0 0,1 0,26 0,-27 0,1 0,-1 0,1 0,-1 0,1 0,-1 0,1 0,-1 0,0 0,1 0,-1 0,1 0,-1 0,1 0,-1 0,1 0,-1 0,1 0,-1 0,0 0,1 0,-1 0,1 0,-1 0,1 0,-1 0,1 0,-1 0,1 0,-1 0,1 0,-1 0,0 0,1 0,-1 0,1 0,-1 0,1 0,-1 0,1 0,-1 0,1 0,-1 0,0 0,1 0,-1 0,1 0,-1 0,1 26,-1-26,1 0,-1 0,1 0,-1 0,1 0,-1 0,0 0,1 0,26 0,-27 0,1 0,-1 0,1 0,-1 0,1 0,-1 0,0 0,1 0,-1 0,1 0,-1 0,1 0,-1 0,1 0,-1 0,1 0,-1 0,1 0,-1 0,0 0,1 0,-1 0,1 0,-1 0,1 0,-1 0,1 0,-1 0,1 0,-1 0,0 0,1 0,-1 0,1 0,-1 0,1 0,-1 0,1 0,-1 0,1 0,-1 0,1 0,-1 0,0 0,1 0,-1 0,1 0,-1 0,1 0,-1 0,1 0,-1 0,1 0,-1 0,0 0,1 0,-1 0,1 0,-1 0,1 0,-1 0,1 0,-1 0,1 0,-1 0,1 0,-1 0,0 0,1 0,-1 0,1 0,-1 0,1 0,-1 0,1 0,-1 0,1 0,-1 0,0 0,1 0,-1 0,1 0,-1 0,1 0,-1 0,1 0,-1 0,1 0,-1 0,1 0,-1 0,0 0,1 0,-1 0,1 0,-1 0,1 0,-1 0,1 0,26 0,-27 0,0-26,1 26,-1 0,1 0,-1 0,27 0,-26 0,-1 0,1 0,-1 0,1 0,25 0,-25 0,-1 0,1 0,-1 0,1 0,-1 0,1 0,-1 0,1 0,-1 0,0 0,1 0,-1 0,1 0,-1-27,1 27,-1 0,1 0,26 0,-27 0,1 0,-1 0,27 0,-27 0,1 0,26 0,-27 0,1 0,-1 0,1 0,-1 0,27 0,-27 0,1 0,-1 0,1 0,-1 0,1 0,-1 0,1 0,-1 0,1 0,-1 0,0 0,1 0,-1 0,1 0,-1 0,1 0,-1 0,1-26,-1 26,1 0,-1 0,0 0,1 0,-1 0,1 0,-1 0,1 0,-1 0,1 0,-1 0,1 0,-1 0,1 0,-1 0,0 0,1 0,26 0,-27 0,1 0,-1 0,1 0,-1 0,27 0,-27 0,1 0,-1 0,1 0,-1 0,1 0,-1 0,1 0,-1 0,1 0,-1 0,1 0,-1 0,0 0,1 0,-1 0,1 0,-1 0,1 0,-1 0,1 0,-1 0,27 0,-27 0,1 0,-1 0,1 0,-1 0,1 0,-1 0,1 0,-1 0,1 0,-1 0,1 0,-1 0,0 0,1 0,-1 0,1 0,-1 0,1 0,-1 0,1 0,-1 0,1 0,-1 0,0 0,1 0,-1 0,1 0,-1 0,1 0,-1 0,1 0,-1 0,1 0,-1 0,1 0,-1 0,0 0,1 0,-1 0,1 0,-1 0,1 0,-1 0,1 0,-1 0,1 0,-1 0,0 0,1 0,-1 0,1 26,-1-26,1 0,-1 0,1 0,-1 0,1 0,-1 0,1 0,-1 0,0 0,1 0,-1 0,1 0,-1 0,1 0,-1 0,1 0,-1 0,1 0,-1 0,0 0,1 0,-27-26,-27-1</inkml:trace>
</inkml:ink>
</file>

<file path=ppt/ink/ink17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8:56.837"/>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61 5,'0'26,"-27"-26,1 0,26 27,26-1,1-26,-1 0,1 27,-1-27,1 0,-1 0,1 0,-1 0,0 0,1 0,-1 0,1 0,-1 0,1 0,-1 0,27 0,-26 0,-1 0,27 0,-27 0,27 0,-26 0,-1 0,1 0,26 0,-27 0,1 0,-1 0,0 0,1 0,-1 0,1 0,-1 0,1 0,-1 0,1 0,26 0,-27 0,1 0,-1 0,0 0,27-27,-26 27,-1 0,27 0,-26 0,26-26,-27 26,0 0,27 0,-26-27,26 27,-27 0,1 0,26 0,-27 0,1 0,-1 0,0 0,1 0,-1 0,1 0,-1 0,1 0,-1 0,1 0,-1 0,1 0,-1 0,0-26,1 26,-1 0,1 0,-1 0,1 0,-1 0,1 0,-1 0,1 0,-27 26</inkml:trace>
</inkml:ink>
</file>

<file path=ppt/ink/ink17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8:58.105"/>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76,'27'0,"-1"0,1 0,-1 0,1 0,-1 0,1 0,-1 0,1 0,-1 0,0 0,1 0,-1 0,1 0,-1 0,1 0,-1 0,1 0,-1 0,1 0,-1 0,-26-27,26 27,1 0,-1 0,1 0,-1 0,1 0,-1 0,1 0,-1 0,1 0,-1 0,1 0,-1 0,0 0,1 0,-1-26,1 26,-1 0,1 0,-1 0,1 0,-1 0,1 0,-1 0,0 0,1 0,-1 0,1 0,-1 0,1 0,-1 0,1 0,-1 0,1 0,-1 0,1 0,-1 0,0 0,1 0,-1 0,1 0,-1 0,1 0,-1 0,1 0,-1 0,1 0,-1 0,0 0,1 0,-1 0,1 0,-1 0,1 0,-27 26,26-26,1 0,-1 0,1 0,-1 0,1 0,-1 0,0 0,1 0,-1 0,-26 27,27-27,-1 0,1 0,-1 0,1 0,-1 0,1 0,-1 0,0 0,1 0,-1 0,1 0,-1 0,27 0,-26 0,-1 0,1 0,-1 0,1 0,-1 0,0 0,1 0,-1 0,1 0,-1 0,1 0,-1 0,1 0,-1 0,1 0,-1 0,-52 0</inkml:trace>
</inkml:ink>
</file>

<file path=ppt/ink/ink17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9:01.129"/>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27 108,'-27'0,"80"0,-26 0,-1 0,1 0,-1 0,1 0,-27 27,26-27,0 0,1 0,-1 0,1 0,-1 0,1 0,-1 0,1 0,-1 0,1 0,-1 0,1 0,-1 0,0 0,1 0,-1 0,1 0,-1 0,1 0,-1 0,1 0,-1 0,1 0,-1 0,0 0,1 0,-1 0,1 0,-1 0,1 0,-1 0,27 0,-26 0,-1 0,27 0,-27 0,1 0,26 0,-27 0,1 0,26 0,-27 0,1 0,25 0,-25 0,-1 0,27 0,-26 0,-1 0,27 0,-26 0,-1 0,27 0,-27 0,1 0,-1 0,27 0,-26 0,-1 0,1 0,-1 0,1 0,-1 0,0-27,1 27,-1 0,1 0,-1 0,27 0,-26 0,-1 0,1 0,26 0,-27 0,0 0,1 0,26 0,-27-26,1 26,-1 0,27 0,-26 0,-1 0,27 0,-27 0,27-27,-26 27,-1 0,27 0,0 0,-26 0,25 0,1 0,0 0,-26 0,26 0,0 0,-1-26,1 26,-26 0,26 0,0 0,-27 0,27 0,0 0,-27 0,27 0,-26 0,26 0,-27 0,27 0,-26 0,-1 0,0-26,27 26,-26 0,-1 0,1 0,-1 0,27 0,-26 0,-1 0,1 0,-1 26,0-26,1 0,-1 0,1 0,-1 0,1 0,-1 0,1 0,-1 0,1 0,-1 0,0 0,1 0,-1-26,-52 26</inkml:trace>
</inkml:ink>
</file>

<file path=ppt/ink/ink17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8:59.413"/>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0,'26'0,"0"0,1 0,-1 0,1 0,-1 0,1 0,-1 0,1 0,-1 0,1 0,-1 0,0 0,1 0,-1 0,1 0,-1 0,1 0,-1 0,1 0,-1 27,1-27,-1 0,1 0,-1 0,0 0,1 0,-1 0,1 0,-1 0,1 0,-1 0,1 0,-1 0,1 26,-1-26,0 0,1 0,-1 0,1 0,-1 0,1 0,-1 0,1 0,-1 0,1 0,-1 0,1 0,-1 0,0 0,1 0,-1 0,1 0,-1 0,-26 27,27-27,-1 0,1 0,-1 0,1 0,-1 0,0 0,27 0,-26 0,-1 0,27 0,-26 0,-1 0,27 0,-26 0,25 0,-25 0,-1 0,1 0,26 0,-27 0,1 0,-1 0,27 0,-27 0,1 0,-1 0,1 0,26 0,-27 0,1 0,-1 0,1 0,26 0,-27 0,0 0,1 0,-1 0,1 0,-1 0,27 0,-26 0,-1 0,1 0,-1 0,0 0,1 0,-1 0,1 0,-1 0,1 0,-1 0,1 0,-1 0,27 0,-26 0,-1 0,0 0,1 0,26 0,-27 0,1 0,26 0,-27 0,1 0,-1 0,0 0,1 0,26 0,-27 0,1 0,-1 0,1 0,-1 0,1 0,-1 0,27 0,-27 0,1 0,-1-27,1 27,-1 0,1 0,-1 0,-26-26,-26 26,-1 0,1 0,26-27</inkml:trace>
</inkml:ink>
</file>

<file path=ppt/ink/ink17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9:05.850"/>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2169 271,'0'-27,"-26"27,-1 0,54 27,-1-27,-26 26,0 1,0-1,0 1,0-1,0 0,27 1,-27-1,0 1,0-1,0 1,0-1,-27-26,27 27,-26-1,-1 1,1-1,-1-26,1 27,0-27,-1 0,1 0,-1 0,1 0,-1 0,1 0,-1-27</inkml:trace>
  <inkml:trace contextRef="#ctx0" brushRef="#br0" timeOffset="-1864.86">-185-100,'0'-26,"-27"26,1 0,-1 0,1 0,-1 0,1 0,-1 0,1 26,-1 1,1-1,-1 1,27-1,-26-26,26 27,-26-27,26 26,-27 1,27-1,-26 0,26 1,0-1,-27 1,27-1,0 1,-26-1,26 1,0-1,0 1,0-1,0 0,0 1,0-1,0 1,26-27,-26 26,0 1,0-1,27-26,-27 27,26-27,-26 26,27-26,-1 27,0-27,-26 26,27-26,-1 0,1 27,-1-27,1 0,-1 0,1 0,-1 26,1-26,-1 0,1 0,-1 0,0 0,1 0,-1 0,1 0,-1 0,1 0,-1 0,1 0,-1-26,1 26,-1 0,0 0,1 0,-1 0,1-27,-1 27,1 0,-1 0,-26-26,27 26,-1 0,-26-27,27 27,-1 0,-26-26,27 26,-1-27,0 1,-26-1,27 27,-27-26,0-1,26 27,-26-26,0-1,0 1,27 0,-27-1,0 1,0-1,0 1,0-1,0 1,0-1,0 1,0-1,0 1,0 0,0-1,-27 1,1-1,26 1,-27 26,27-27,-26 27,0-26,-1-1,1 27,-1-26,1 26,-1-27,1 27,-1 0,1-26,-1 26,1 0,-1-27,1 27,0 0,-1 0,1 0,-1 0,27-26,-26 26,-1 0,1 0,-1 0,1 0,-1 0,27 26,-26-26,0 0,-1 27,1-27,26 26,-27-26,1 0,-1 27,1-27,26 26,0 1</inkml:trace>
  <inkml:trace contextRef="#ctx0" brushRef="#br0" timeOffset="-1080.13">661 377,'0'-27,"-26"27,26-26,0-1,0 1,-27 26</inkml:trace>
  <inkml:trace contextRef="#ctx0" brushRef="#br0" timeOffset="-346.95">26 403,'-26'0,"26"-26,26 26,1 0,-27-27,26 27,1-26,-1-1,0 1,1 26,-1-27,1 27,-27-26,26 26,1-27,-1 27,1-26,-1 26,1-27,-1 27,1-26,-1 26,27 0,-27-26,1 26,-1-27,1 27,-1 0,27 0,-26-26,-1 26,27 0,-27 0,1 0,26-27,-27 27,1 0,26 0,-27 0,27 0,-27 0,1 0,26 0,-27 0,1 0,-1 0,27 0,-26 0,-1 27,0-27,1 0,26 26,-27-26,1 0,-1 27,1-27,-1 26,1-26,-1 26,1 1,-1-27,0 26,1 1,-27-1,26-26,1 27,-1-1,1-26,-1 27,-26-1,27-26,-1 27,-26-1,27-26,-1 26,0 1,-26-1,27 1,-27-1,26 1,-26-1,0 1,27-27,-27-27,-27 27,27-26,0-1,0 1,0-1</inkml:trace>
  <inkml:trace contextRef="#ctx0" brushRef="#br0" timeOffset="1219.71">-212 324,'0'26,"0"-52,0-1,0 1,-26 26,26-27,-27 27,27-26,-26 26,26-27,-27 1,27-1,-26 27,26-26,-27 26,1-26,26-1,-27 27,1-26,-1-1,1 27,0-26,-1 26,1-27,-1 27,1-26,-1 26,1-27,-1 27,1 0,-27-26,27 26,-1 0,1-27,-1 27,1 0,-1-26,-26 26,27 0,-1 0,1 0,-1 0,-25 0,25 0,1 0,-1 0,-26 26,27-26,-1 0,1 27,-1-27,1 26,-27-26,27 27,-1-27,1 26,-1-26,1 27,-1-1,1-26,-1 27,1-27,-1 26,1 1,0-27,-1 26,1-26,-1 26,1 1,-1-27,1 26,-1 1,1-27,-1 26,1 1,0-1,-1 1,1-1,-1 1,1-27,26 26,-27-26,27 26,-26-26,26 27,-27-1,27 1,0-54,0 1,0-1,27 27,-27-26,0 0,0-1</inkml:trace>
  <inkml:trace contextRef="#ctx0" brushRef="#br0" timeOffset="1774.61">-2223 112,'0'-26,"0"52,-26-26,26 26,0 1,0-1,-27-26,27 27,0-1,0 1,-26-1,26 1,0-1,0 1,-27-27,27 26,0 0,0 1,-26-1,26 1,0-1,0 1,-27-1,27 1,0-1,27-26,-1 0,-26-26,27 26,-1 0,1 0,-1-27,1 27,-1 0,1 0,-1 0,1 0,-1 0,0 0,1 0,-1 0,1 0,-1 0,1 0,-1 0,-52 0</inkml:trace>
  <inkml:trace contextRef="#ctx0" brushRef="#br0" timeOffset="4619.96">1085-497,'0'27,"0"-1,-27-26</inkml:trace>
  <inkml:trace contextRef="#ctx0" brushRef="#br0" timeOffset="5931.15">661-549,'0'-27,"0"1,27 26,-1 0,1 0,-1 0,0 0,1 0,-1 0,1 0,-1 0,1 0,-1 0,1 0,-1 0,-26 26,27-26,-27 27,26-27,-26 26,0 0,0 1,0-1,-26 1,26-1,-27-26,27 27,-53-1,27 1,-1-1,1-26,-1 27,1-27,-1 26,1-26,0 0,-1 26,1-26,-1 0,1 0,-1 0,1 0,-1 0,1 0,26-26</inkml:trace>
  <inkml:trace contextRef="#ctx0" brushRef="#br0" timeOffset="5548.15">344-497,'26'0,"1"0,-27-26,26 26,1-26,-1 26,-26-27,26 27,-26-26,0-1,0 1,27 26,-27-27,0 1,0-1,-27 27,1-26,0 26,-1 0,1 0,-1 26,1 1,-1-27,27 26,-26-26,-1 27,27-1,-26-26,-1 27,27-1,-26 1,26-1,-27 0,27 1,-26-27,26 26,0 1,0-1,0 1,0-1,26 1,1-1,-1-26,1 0,-27 27,26-27,1 0,-1 0,1 0,-1 0,1 0,-27-27,26 27,1-26,-1 26,0-27,1 27,-27-26,26 26,1-27,-1 27,-26-26,27 26,-27-27,26 1,-26-1,27 27,-27-26,0 0,0-1,0 1,26-1,-26 1,0-1,0 1,-26 52,26 1,-27-1,27 1,0-1,0 1,0-1,0 0,0 1,0-1,0 1,0-1,0 1,27-1,-27 1,0-1,26-26,-26 27,0-1,0-52,0-1</inkml:trace>
  <inkml:trace contextRef="#ctx0" brushRef="#br0" timeOffset="7155.81">1825-364,'0'0,"0"26,-26-26,52 0,27 0,-26 0,-1 0,1 0,-1-26,1 26,-1-27,0 27,1 0</inkml:trace>
  <inkml:trace contextRef="#ctx0" brushRef="#br0" timeOffset="6951.22">1799-497,'0'-26,"26"26,-26 26,0 1,0-1,0 1,0-1,0 1,0-1,0 1,0-1,0 1,0-1,0 0,-26 1,26-1,0 1,0-54,0 1,0-1,0 1,0 0,0-1,0 1,0-1,0 1,0-1,0 1,0-1,0 1,0-1,0 1,0 0,0-1,0 1,26 26,1-27,-1 27,1 0,-1 0,1 0,-1 0,1-26,-1 26,0 0,1 0,-1 0,1 0,-1 0</inkml:trace>
  <inkml:trace contextRef="#ctx0" brushRef="#br0" timeOffset="7622.85">2434-444,'0'0,"0"-26,0-1,0 54,0-1,0 1,0-1,0 1,0-1,0 1,0-1,0 1,0-1,0 0,0 1</inkml:trace>
  <inkml:trace contextRef="#ctx0" brushRef="#br0" timeOffset="7975.67">2460-549,'0'-27,"0"1,27 26,-1 0,1 26,-1 1,1-27,-27 26,26-26,1 26,-1 1,-26-1,0 1,26-27,-26 26,0 1,0-1,0 1,0-1,-26-26,26 27,-53-27,27 26,-1-26,1 26,-27-26,26 0,-26 27,27-27,-27 0,0 0,27 0,-27 0,26 0,-26 0,27 0</inkml:trace>
  <inkml:trace contextRef="#ctx0" brushRef="#br0" timeOffset="11928.15">-1482-629,'0'0,"-26"0,26-26,0-1,0 1,0-1,0 1,26 26,1 0,-27-27,26 27,0 0,1 0,-1 0,1 0,-1 0,1 0,-1 27,1-1,-1 1,1-1,-27 1,0-1,26 1,-26-1,0 1,0-1,-53-26,53 26,-26 1,-1-27,27 26,-26 1,-1-27,1 26,-1-26,1 27,-1-27,1 0,0 0,-1 26,1-26,-1 0,1 0,-1 0,27 27,-26-27,-1 0,1 0,-1 0,27-27,-26 27</inkml:trace>
  <inkml:trace contextRef="#ctx0" brushRef="#br0" timeOffset="11519.13">-1508-708,'0'0,"0"26,0 1,0-1,26-26,-26 27,0-1,0 1,0-1,0 0,0 1,0-1,27-26,-27 27,0-1,0 1,0-1,0 1,0-1</inkml:trace>
  <inkml:trace contextRef="#ctx0" brushRef="#br0" timeOffset="11191.03">-2011-655,'0'-27,"0"1,0-1,0 1,26 26,1 0,-1-27,1 27,-1 0,1 0,-1 0,1 0,-1 0,0 0,1 0,-1 27,1-27,-27 26,26-26,-26 27,27-1,-27 1,0-1,0 1,-53-27,53 26,0 1,-53-27,53 26,-27-26,1 26,0-26,-1 27,1-27,-1 0,27 26,-26-26,-1 0,1 0</inkml:trace>
  <inkml:trace contextRef="#ctx0" brushRef="#br0" timeOffset="10774.93">-1905-682,'0'-26,"0"-1,0 1,-27 26,27 53,0-27,0 1,0-1,0 1,0-1,0 1,0-1,0 0,0 1,0-1,0 1,0-1,0 1,0-1,0 1,0-1,0-52</inkml:trace>
</inkml:ink>
</file>

<file path=ppt/ink/ink17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9:08.477"/>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-5054 429,'-26'0,"26"27,-27-27,1 0,26 26,53 1,-27-27,1 0,-1 26,1-26,-1 0,27 27,-27-27,27 0,0 26,-26-26,26 0,0 0,-27 27,27-27,0 0,0 0,0 0,0 0,-1 0,28 0,-27 0,0 0,0-27,-27 27,27 0,-27-26,27 26,-26 0,-1 0,1 0,-27-27,26 27,-52 0</inkml:trace>
</inkml:ink>
</file>

<file path=ppt/ink/ink17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9:09.666"/>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159 159,'0'0,"-27"0,1 27,-1-27,1 0,-1 0,1 0,79 0,-27 0,1 0,-1 0,27 0,0 0,26 0,-26-27,0 27,26 0,1 0,-27 0,26-26,-26 26,26 0,-26 0,27-27,-27 27,0 0,-1-26,1 26,0 0,0 0,0-27,-26 27,-1 0,1 0,-1 0,0-26,1 26,-1 0,-79 0,27 0,0 0,-1 0,1-27,-1 27,-26 0</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8:50:23.436"/>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478 1604,'-53'27,"1"-1,52 1,26-27,0 0,27 0,0 26,0-26,0 0,26 0,1 0,-1 0,27 0,-27 0,27 0,0-26,0 26,0 0,0 0,-1-27,28 27,-1 0,-26 0,26 0,-26 0,26 0,-26 0,26 0,-26 0,27 0,-28 27,28-27,-28 0,1 26,27-26,-28 0,1 0,27 0,-28 0,1 0,0 0,0 0,0 0,0 0,-1 0,1 0,0 0,0 0,0 0,-27 26,27-26,0 0,0 0,-27 0,27 0,0 0,-27 0,27 0,-27 0,27 0,-27 0,27 0,-26 0,25 27,-25-27,-1 0,1 0,-1 0,0 26,-26-26,27 0,-27 0,-1 0,1 0,-26 0,26 0,-27 0,27 0,-26 27,-1-27,1 0,-1 0,27 0,185 26,-212-26,27 0,-26 0,-1 27,1-27,-1 0,1 0,-1 0,1 0,-1 0,1 0,-1 0,0-27,1 27,-1 0,1 0,-1 0,-26-26,27 26,-27-27,0 1,0-1,0 1,0 0,0-1,-27 1,27-1,0 1,-26-1,26 1,0-1,0-26,-27 27,1-27,-1 27,27-27,-26 0,26 0,-26 0,-1 26,27-25,-26-1,26 26,-27-26,1 0,26 27,-27-27,27 27,-26-27,26 26,-27 1,27-27,-26 26,26 1,0-1,0 1,-27-1,27 1,0 0,0-1,-26 1,26-1,0 1,-27 26,27-27,-26 27,0 0,26-26,-27 26,1 0,-1 0,1 0,-1 0,-26 0,27-27,-27 27,0 0,27 0,-27-26,0 26,0 0,0-27,-26 27,26-26,0 26,0 0,-27-26,28 26,-28 0,27-27,-26 27,26 0,-106-26,0 26,80-27,0 27,-1 0,1 0,-27 0,27-26,-27 26,27 0,-27 0,26 0,1 0,-27 0,27 0,-27 0,27 0,-1 0,1 0,-1 0,1 0,0 0,-1 0,-26 0,27 0,0 0,-1 0,1 0,-27 0,27 0,-1 0,-25 0,25 0,1 0,-27 0,27 0,-27 0,26 26,-211-26,80 0,25 27,-237-27,-53 0,264 0,133 0,26-27,-26 27,26 0,-424 0,451 0,-1 27,1-27,26 26,-26-26,-1 0,1 27,-1-1,1-26,-1 0,1 26,-1-26,1 27,-1-1,1-26,26 27,0-1,-27 1,27-1,0 1,0-1,0 1,-26-1,26 0,0 1,0-1,0 1,0-1,-26 1,26-1,0 1,0-1,0 1,0-1,0 1,-27-1,27 0,0 27,0-26,0-1,0 27,0-26,0 26,0-27,0 0,0 27,27-26,-27 26,0-27,26 1,-26 26,26-27,-26 1,27-1,-27 0,26 1,-26-1,27 1,-1-1,1-26,-27 27,26-27,1 26,-1-26,1 27,-1-27,27 26,-27-26,1 0,-1 0,27 0,-26 0,26 0,0 0,-1 0,1 0,0-26,0 26,0 0,0 0,0-27,0 27,0-26,-27 26,27 0,-26 0,-1-27,1 27</inkml:trace>
</inkml:ink>
</file>

<file path=ppt/ink/ink18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9:19.777"/>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273 79,'-27'0,"1"27,-1-27,1 0,-1 0,1 0,0 0,-1 0,1 0,-1 0,1 0,52 0,1 0,-1 0,1 0,-1 0,0 0,1 0,26 0,-27 0,27 0,0 0,0 0,0 0,0 0,26-27,-26 27,0 0,26 0,1 0,-27 0,26 0,1 0,-28 0,28 0,-27 0,26 0,-26 0,0 0,26 0,-26 0,0 0,0 0,0 0,-27 0,27 0,0 0,-26 0,26-26,-27 26,1 0,-1 0,0 0,-26-27,27 27,-1 0,-26-26</inkml:trace>
</inkml:ink>
</file>

<file path=ppt/ink/ink18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9:19.930"/>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0,'0'26,"27"-26,-27-26</inkml:trace>
</inkml:ink>
</file>

<file path=ppt/ink/ink18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9:26.518"/>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76 29,'-26'0,"-1"0,1 0,52 0,1 0,-1 0,1 0,-1 0,1 0,-1 0,1 0,-1 0,27 0,-27 0,27 0,-26 0,26 0,-27 0,27 0,-26 0,26 0,-27 0,27 0,-27 0,1 0,-1 0,27 0,-26 0,-1 0,-26-27,27 27,-1 0,0 0,1 0,-54 0,1 0,0 0</inkml:trace>
</inkml:ink>
</file>

<file path=ppt/ink/ink18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9:27.569"/>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48,'26'0,"1"0,-1 0,0 0,1 0,-1 0,1 0,-1 0,1 0,-1 0,1 0,-1 0,27 0,-26 0,-1 0,27 0,-27 0,27 0,0 0,0 0,0 0,0 0,-27 0,27 0,0 0,0 0,0 0,0 0,0 0,0 0,0 0,0 0,0-27,26 27,-26 0,0 0,0 0,0 0,0 0,-1 0,1 0,0 0,0 0,0 0,0 0,-27 0,27 0,0 0,-26 0,26 0,-27 0,1 0,-1 0,1 0,-1 0,0 0,1 0,-54 0,1 0,0 0,-1 0</inkml:trace>
</inkml:ink>
</file>

<file path=ppt/ink/ink18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9:40.707"/>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106 140,'0'-27,"-26"27,-1 0,1 0,-1 0,54 0,-1 0,1 0,-1 0,1 0,-1 0,27 0,-26 0,-1 0,0 0,27 0,-26 0,-1 0,27 0,-26 0,26 0,-1 0,-25 0,26 0,0 0,0 0,0 0,0 0,-1 0,1 0,0 0,0-26,0 26,0 0,26 0,-26 0,27-27,-27 27,26 0,-26 0,26 0,-26 0,0 0,26 0,-26-26,0 26,0 0,0 0,27 0,-28 0,1 0,0 0,0 0,0 0,0 0,0 0,26 0,-26-26,-26 26,26 0,0 0,-1 0,1 0,-26 0,-1 0,1 0,-1 0,1 0,-1 0,1 0,-1 0,-52 0,-1 0,1 0,-1 0</inkml:trace>
</inkml:ink>
</file>

<file path=ppt/ink/ink18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9:41.413"/>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0 159,'27'0,"-1"0,1 0,-1 0,27 0,-27 0,27 0,-26 0,26 0,0 0,0 0,-1 0,28 0,-27 0,0 0,26 0,-26 0,26 0,1 0,-1 0,0 0,1 0,26 0,-27 0,0 0,27 0,-26 0,-1 0,27 0,-27 0,1 0,-1 0,0 0,1 0,-27 0,26 0,-26 0,26 0,-26 0,0 0,0-27,-26 27,25 0,-25 0,26 0,-27 0,-26-26,27 26,-1 0,-26-26,27 26,-27-27,-53 27,53-26,-27 26,1 0,-1-27</inkml:trace>
</inkml:ink>
</file>

<file path=ppt/ink/ink18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9:42.325"/>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2727-526,'-27'0,"54"0,-1 0,1 0,-1 0,1 0,-1-27,1 27,-1 0,1 0,-1-26,1 26,-1-27,0 27,1 0,-1-26,1 26,-1-27,1 27,-1 0,1-26,-1-1,1 27,-1-26,0 26,1-27,-1 27,1-26,-1 0,1-1,26 27,-27-26,1-1,-1 1,27-1,-27 1,1-1,26 1,-27-1,27 1,-26 0,-1-1,1 1,25-1,-25 27,-1-26,1-1,-1 1,1-1,-1 1,1 26,-27-27,26 1,-26-1,27 27,-1-26,-26 0,0-1,27 27,-27-26,26 26,-26-27,0 1,0-1,0 1,0-1,-26 27,-1 0</inkml:trace>
  <inkml:trace contextRef="#ctx0" brushRef="#br0" timeOffset="10395.72">3150-738,'-26'0,"26"-27,0 1,0 0,26 26,-26-27,0 1,0-1,27 1,-27-1,26 1,1 26,-27-53,26 26,1 1,-27 0,26-1,0 1,-26-1,27 1,-1-1,1 27,-27-26,26 26,-26-27,27 27,-1 0,-26 27,0-1,0 1,27-1,-27 1,0-1,26 1,-26-1,0 0,0 1,0-1,27 1,-27-1,0 1,0-1,0 1,0-1,26 1,-26-1,0 0,27-26,-1 0,0 0,1 0</inkml:trace>
  <inkml:trace contextRef="#ctx0" brushRef="#br0" timeOffset="10716.8">3838-1003,'0'-26,"0"-1,0 1,0 0,27-1,-27 1,26 26,1-27,-1 27,0 0,1 0,-1 0,1 0,-27 27,26-27,1 0,-1 0,1 26,-1-26,-26 27,27-27,-27 26,0 0,0 1,0-1,-27-26,27 27,-26-27,26 26,0 1</inkml:trace>
  <inkml:trace contextRef="#ctx0" brushRef="#br0" timeOffset="1821.03">28-24,'27'0,"-27"-26,26 26,-26 26,0 1,0-1,0 1,0-1,0 1,0-1,0 1,0-1,0 0,0 1,0-1,0 1,0-1,-26-26,26 27,0-1,-27-26</inkml:trace>
  <inkml:trace contextRef="#ctx0" brushRef="#br0" timeOffset="2654.13">2 135,'0'0,"0"-26,0-1,0 1,26-1,1 27,-1 0,1-26,-1 26,0 0,1 0,-1 0,1 0,-1 0,1 0,-1 0,1 26,-1-26,1 0,-1 0,-26 27,0-1,0 1,0-1,-26 1,-1-1,1 0,-1 1,1-27,-1 26,1 1,26-1,-27-26,27 27,0-1,27-26,26 0,-27 0,1 0,-1 0,1 0,-1 0,1 0,-1 0,0 0,1 0,-1 0,1 0,-1 0,1 0,-1 0,1-26,-1 26,1 0,-27-27,26 27,-26-26,0-1,0 1,-26 26,-1 0,27 26,-26-26,26 27,0-1,0 1,0-1,0 1,0-1,0 1,26-27,1 0,-1 0,0 0,1 0,-1-27,1 1,-1 26,-26-27,27 27,-27-26,26 26,-26-27,0 1,-26-1,-27 27,0 0,26 0,1 0,26 27,26-27</inkml:trace>
  <inkml:trace contextRef="#ctx0" brushRef="#br0" timeOffset="3753.98">1245 214,'0'0,"0"-26,-26 0,-1 26,1 0,-1 26,27 0,0 1,0-1,0 1,0-1,0 1,27-27,-27 26,26 1,1-1,-1-26,1 0,-1 0,1 0,-1 0,-26-26,27 26,-1-27,0 27,1-26,-27-1,26 1,1 26,-27-27,26 1,-26-1,0 1,27 0,-27-1,26 1,-26-1,0 1,0-1,0 1,0-1,0 1,0-1,-26 27,26 27,0-1,-27-26,27 27,0-1,-26-26,26 27,0-1,0 1,-27-27,27 26,0 1,27-27,-1 0,-26-27,27 27,-27-26,26 26,-26-27,0 1,0-1,-26 27,-1 0,1 0,-1 0,1 27,-1-27,1 26,0-26,-1 27,1-1,-1-26,1 27,26-1,-27-26,1 26,-1 1,27-1,-26-26,26 27,0-1,0 1,0-1,26-26,1 27,-1-27,1 0,-1 0,1 0,-1 0,1 0,-1 0,0-27,1 27,-1-26,1 26,-1 0,1-27,-27 1,26-1,1 1,-1-1,1 1,-27 0,0-1,26 27,-26-26,0-1,0 1,27-1,-27 54,-27-27,1 26,26 1,-27-1,1 1,26-1,0 0,0 1,0-1,0 1,0-1,26-26,-26 27,27-27,-1 0,1 0,-27 26</inkml:trace>
  <inkml:trace contextRef="#ctx0" brushRef="#br0" timeOffset="4373.6">2171 214,'27'0,"-27"-26,26 26,-26-26,-26 26,-1 0,1 0,-1 0,1 0,-1 0,1 26,0-26,-1 26,1-26,26 27,-27-27,1 26,-1 1,27-1,0 1,27-1,-1-26,1 0,-1 0,1 0,-1-53,0 53,-26-26,27-1,-1 27,1-26,-1-1,1 1,-1 0,1-1,-1 1,1-1,-27 1,26-1,1 1,-27-1,26 1,-26-1,26-26,-26 27,0 0,27-1,-27 1,0-1,0 1,0-1,-27 27,27 53,-26-53,26 27,0-1,0 1,-26-1,26 27,0-27,-27 1,27-1,0 1,0-1,0 1,-26 26,26-27,0 1,0-1,0 0,53 1,-1-27,-25 26,-1-26</inkml:trace>
  <inkml:trace contextRef="#ctx0" brushRef="#br0" timeOffset="957.26">2357 426,'0'27,"26"-27,0 0,-26 26,27-26,-1 0,-26 26,27-26,-1 0,27 0,-26 0,-1 0,1 0,-1 0,27 0,-27 0,1 0,26-26,-27 26,27 0,-26 0,26 0,-27-26,27 26,0 0,0 0,-27-27,27 27,0 0,0 0,-27-26,27 26,-26 0,26 0,-27-27,27 27,0 0,-27 0,27-26,-26 26,26 0,0-27,-27 27,27-26,-27 26,27-27,-26 27,26-26,0-1,-27 1,27 26,0-53,-27 27,27-1,0 1,-26-1,26-26,0 27,-27-1,27-26,0 27,-27 0,27-27,-26 26,-1 1,27-27,-26 26,-1 1,0-27,1 27,-27-1,26-26,1 27,-1-27,-26 26,27-26,-1 27,-26-1,27-25,-27 25,26 1,-26-1,0-26,27 27,-27-1,26 1,-26-1,0 1,26 26,-52 0,-27 0,0 0,27 0,-1 0,-26 26</inkml:trace>
  <inkml:trace contextRef="#ctx0" brushRef="#br0" timeOffset="5288.92">3759-606,'0'0,"0"-26,0-1,0 1,-27 26,27-27,0 1,-26 26,-1 0,1 0,26 26,-26-26,26 53,-27-53,27 27,-26-1,26 1,-27-1,27 1,0-1,-26 1,26-1,0 0,-27 1,27-1,0 1,0-1,0 1,0-1,0 1,27-1,-27 1,26-27,1 26,-1-26,1 0,-1 0,0 0,1 0,-1 0,1 0,-1-26,1-1,-1 27,1-26,-1 26,-26-27,27 1,-1-1,-26 1,0-1,0 1,0-1,0 1,0 0,-26 26,26-27,-27 27,1-26,-1 26,1 0,-1 26,27 1,0-1,-26 0,26 1,0-1,0 1,0-1,26 1,-26-1,27-26,-1 0,-26 27,27-27,-1 0,1 0,-1-27,0 1,1-1,-1 1,-26-1,27 27,-27-26,26-1,1 1,-27 0,26-1,-26 1,0 52,0 1,0-1,27-26,-27 26,0 1,26-27,1 0,-1 0,1 0,-1 0,0 0,1 0,-27-27,26 27,1-26,-1 26,-26-26,0-1,27 27,-27-26,26 26,-26-27,27 27,-27-26,26 26,1 0,-1-27,0 27,-26-26</inkml:trace>
  <inkml:trace contextRef="#ctx0" brushRef="#br0" timeOffset="5435.91">4844-712,'0'0,"0"-26,26 26,1 0,-27-27,26 27,-26-26</inkml:trace>
</inkml:ink>
</file>

<file path=ppt/ink/ink18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9:47.974"/>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0 159,'27'0,"-27"-26,0-1,0 1,0-1,0 1,26 26,-26-27</inkml:trace>
  <inkml:trace contextRef="#ctx0" brushRef="#br0" timeOffset="335.02">423-740,'0'-27,"0"1,0-1,0 1,0-1,27 27</inkml:trace>
  <inkml:trace contextRef="#ctx0" brushRef="#br0" timeOffset="183.81">238-291,'0'-26,"0"0,0-1,0 1,27 26,-27-27,0 1,26 26,-26-27,27 1,-27-1,26 1</inkml:trace>
  <inkml:trace contextRef="#ctx0" brushRef="#br0" timeOffset="506.79">503-1164,'0'0,"-27"0,27-26,0-1,0 1,-26 26,26-27,0 1,0 0,0-1,0 1</inkml:trace>
  <inkml:trace contextRef="#ctx0" brushRef="#br0" timeOffset="666.45">423-1772,'0'0,"-26"0,26-27,-26 27,26-26,0-1,0 1</inkml:trace>
  <inkml:trace contextRef="#ctx0" brushRef="#br0" timeOffset="835.57">397-2222,'0'-26,"0"-1,-26 27,26-26,0-1,0 1,0-1,0 1,0-1,0 1,26 26,-26-27,0 1,26-1,-26 1,0 0</inkml:trace>
</inkml:ink>
</file>

<file path=ppt/ink/ink18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9:53.202"/>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81,'0'-27,"26"1,0 26,1 0,-1-26,1 26</inkml:trace>
</inkml:ink>
</file>

<file path=ppt/ink/ink18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9:53.354"/>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0,'27'0,"-1"0,0 0,1 0,-1 0,1 0</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8:50:16.01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-53 2408,'0'0,"-27"0,27 26,-26-26,26 27,212-27,-186 0,53-27,-26 27,-26-26,26 26,79-26</inkml:trace>
  <inkml:trace contextRef="#ctx0" brushRef="#br0" timeOffset="-319.82">264 1852,'0'-26,"-26"26,-27 26,53 1,-26-27,-1 26,27 1,-26-1,26 1,-27-1,27 1,0-1,-26 0,26 1,0-1,-27 1,27-1,0 1,0-1,0 1,0 26,0-27,0 1,0-1,27 0,-27 1,0-1,0 1,26-1,-26 1,0-1,27-26,-27 27,0-1,26 1,-26-1,0 0,27-26,-27 27,26-27,0 0,1 0,-1-53,1 53,-1-26,1 26,-1-27,1 1,-1-1,1 27,-1-26,1-1</inkml:trace>
  <inkml:trace contextRef="#ctx0" brushRef="#br0" timeOffset="367.79">741 2593,'264'27,"-528"-54,555 54,-265-27,54-27,-54 27,0-26,1 26,-1 0,-26-27,27 27,-27-26,26 26,-26-27,0 1,-26-1,-1 27,1 0,26-26,-27 26,1 0,0 0,-1 0,1 0,-1 0,1 0,-1 0,1 26,-1-26,1 0,26 27,0-1,-27 1,27-1,0 1,-26-1,26 1,0-1,0 1,0-1,53 0,-53 1,26-1,1 1,-1-27,1 26,-1-26,1 27,-1-27,1 0,25 0,-25 0,-1 0,1-27,-1 27</inkml:trace>
  <inkml:trace contextRef="#ctx0" brushRef="#br0" timeOffset="902.48">1958 2487,'-27'0,"54"0,-54-26,1 26,26-27,-27 27,1 0,-1 0,1 0,26 27,-26-27,-1 0,27 26,-26 1,-1-1,-185 239,212-239,0 1,0-1,27-26,26 0</inkml:trace>
  <inkml:trace contextRef="#ctx0" brushRef="#br0" timeOffset="643.63">1587 2461,'0'-27,"0"1,0 52,0 1,27-27,-27 26,0 1,26-27,-26 26,27-26,-27 27,26-1,-26 1,27-27,-1 26,-26 1,27-1,-1-26,-26 26,26-26,1 27,-27-1,26-26,1 27,-1-54</inkml:trace>
  <inkml:trace contextRef="#ctx0" brushRef="#br0" timeOffset="1255.27">2355 2249,'0'0,"0"-26,0-1,26 27,-26-26,0-1,0 54,0-1,0 1,-26-27,26 26,-27 1,1-1,26 1,-27-1,27 1,-26-1,26 0,-27 1,27-1,-26 1,26-1,-27 1,27-1,0 1,0-1,0 1,0-1,0 0,27-26,-27 27,26-27,1 0,-1 0,1 0,-1 0,1 0,-1-27,1 27,-1 0,0 0,1-26,-1 26,1-26,-1-1</inkml:trace>
  <inkml:trace contextRef="#ctx0" brushRef="#br0" timeOffset="1451.16">2275 2408,'27'0,"-1"0,1 0,-1 0,1 0,-1 0,27-26,-27 26,1-27,26 27,-27-26</inkml:trace>
  <inkml:trace contextRef="#ctx0" brushRef="#br0" timeOffset="2535.1">3757 2408,'0'-26,"26"26,-26-27,0 1,-26 26,26-27,-27 27,27-26,-26 26,0 0,-1 0,1 0,-1 0,1 0,-1 26,1 1,-1-27,27 26,-26 1,-1-27,27 26,-26 0,26 1,-27-1,27 1,0-1,0 1,0-1,0 1,0-1,0 1,0-1,27 0,-27 1,53-27,-27 26,1-26,-1 27,1-27,-1 0,1 0,-1 0,1 0,25 0,-25 0,-1-27,27 27,-26-26,-1-1,1 27,26-26,-27 0,0-1,1 1,-1-1,-26 1,27-1,-27 1,26-1,-26 1,0-1,27 1,-27 0,0-27,0 26,0 1,0-1,0 1,0-1,0 1,-27-1,27 1,-26 26,26 26,0 1,0-1,0 1,0-1,0 1,0 26,0-27,0 1,0 25,0-25,0-1,0 1,0-1,0 1,0-1,0 1,0-1,0 1,0-1,0-52,0-1,0 1,0-1,0 1,0-1,26 1,-26-1,27 1,-1 26,-26-27,27 27,-1 0,1-26,-1 26,1 0,-1-26,0 26,1 0,-1 0,1 0,-1 0,1 0,-1 0,1 26,-1 0,-26 1,27-1,-27 1,0-1,0 1,0-1,0 1,-27-27,27 26,0 1,0-1,0 0,0 1,0-1,27-26,25 0</inkml:trace>
  <inkml:trace contextRef="#ctx0" brushRef="#br0" timeOffset="3415.29">5212 2673,'27'0,"-27"-27,0 1,0-1,26 27,-26-26,0-1,-53 1,27-1,-1 27,1 0,-1 0,1 0,-1 0,1 0,-1 0,1 27,0-27,26 26,-27-26,1 27,26-1,-27 1,27-1,-26 1,26-1,0 0,0 1,53-27,-27 26,1-26,-1 0,0 0,1 0,-1 0,1 0,-1 0,1-26,-1 26,-26-27,27 27,-1-26,1 26,-27-26,26 26,-26-27,0 1,0-1,-26 27,26 27,0-1,-27 1,27-1,0 0,0 1,0-1,27-26,-27 27,52-1,-52 1,27-27,-1 0,1 0,-1 0,1 0,-1-27,1 1,-1 26,1-27,-1 1,-26-1,27 1,-27 0,26 26,-26-27,0 1,0-1,26 1,-26-1,0 1,0-1,0 1,0-1,27 1,-27 0,0-1,0 1,0-1,0 1,0-1,0 1,26 26,-26 26,0 1,-26-27,26 26,0 1,-27-1,27 1,-26-1,26 0,-26 1,26-1,0 1,-27-1,27 1,0-1,-26-26,26 27,0-1,0 1,0-1,0 0,0 1,26-1,-26 1,27-27,-1 0,0 0,1 26,-1-26,1 0,-1 0,1 0,-1 0,1 0,-1-26,1 26,-1 0,0-27,1 27,-1-26</inkml:trace>
  <inkml:trace contextRef="#ctx0" brushRef="#br0" timeOffset="3612.23">5609 2382,'0'0,"26"0,1 0,-1 0,1 0,-1 0,1 0,26 0,-27 0,1 0,25 0,-25 0,26 0,-27 0,1 0,-1 0</inkml:trace>
  <inkml:trace contextRef="#ctx0" brushRef="#br0" timeOffset="4127.92">6456 2170,'0'-27,"-27"27,1 27,-1-1,27 1,-26-1,26 1,0 26,-27-27,27 1,0 25,-26-25,26 26,0-27,0 1,0-1,0 1,0-1,0 1,0-1,0 0,0 1,26-27,-26-27,27 1,-27 0,26 26,-26-27,27 1,-27-1,26 27,-26-26,27 26,-1-27,1 27,-1 0,0-26,1 26,-1 0,1 0,-1 0,1 0,-1 0,1 26,-1 1,1-1,-1 1,-26-1,0 1,0-1,0 0,0 1,-26-1,-1 1,-26-1,27-26,-1 0,1 27,-1-27,1 0,-1 0,1 0,0 0,-1 0,27-27</inkml:trace>
  <inkml:trace contextRef="#ctx0" brushRef="#br0" timeOffset="4602.29">6958 2620,'0'-27,"0"1,27 26,-27-27,-27 54,1-1,-1 27,1-26,0-1,26 0,0 1,0-1,0 1,26-1,0-26,-26 27,27-27,-1 0,1 0,-1 0,1 0,-1 0,1 0,-1-27,1 1,-1 26,0-27,-26 1,0-1,0 1,-26 0,0-1,-1 1,1-1,-1 27,1 0,-1-26,1 26,-1 0,1-27,-1 27,1 0,0 0</inkml:trace>
  <inkml:trace contextRef="#ctx0" brushRef="#br0" timeOffset="4965.78">7382 2355,'0'0,"0"-26,0-1,26 27,-26 27,0-1,0 1,0-1,-26 0,26 1,0-1,-27 1,27-1,-26 1,-1-1,27 1,-26-1,26 1,0-1,-27 0,27 1,0-1,0 1,0-1,27 1,-1-27,1 26,-1-26,1 0,-1 0,1 0,-1 0,1 0,-27-26,26 26,0 0,-26-27,27 27,-1-26</inkml:trace>
  <inkml:trace contextRef="#ctx0" brushRef="#br0" timeOffset="5195.81">7223 2408,'26'0,"1"0,26 0,-27 0,1 0,-1 0,1 0,-1 0,1 0,-1 0,0 0,1 0,-1 0,1 0,-1 0,1 0,-1-26,1 26,-1-27,1 27,-1 0,0-26,1-1</inkml:trace>
</inkml:ink>
</file>

<file path=ppt/ink/ink19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9:53.490"/>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26,'0'27,"26"-27,1 0,-1 0,0-27,1 27,-1 0,1-26</inkml:trace>
</inkml:ink>
</file>

<file path=ppt/ink/ink19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9:53.601"/>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0,'0'0,"26"0,1 0,-54 0,1 0</inkml:trace>
</inkml:ink>
</file>

<file path=ppt/ink/ink19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49:51.301"/>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53 26,'0'-26,"0"52,27-52,-27 52,0 1,0-1,26 1,-26-1,0 0,27 1,-27-1,0 1,0-1,26 1,-26-1,0 1,0-1,0 1,0-1,0 0,0 1,-26-1,-1 1,27-1,-26-26,26 27,-27-27,27 26,-26-26,-1 0</inkml:trace>
  <inkml:trace contextRef="#ctx0" brushRef="#br0" timeOffset="321.81">371 185,'0'0,"0"-27,26 27,-26-26,27 26,-27 26,0 1,0-1,0 1,0-1,-27 1,27-1,0 1,-26-1,26 1,0-1,0 0,-27 54,27-1,0-52,27 52,26-52,26-27,-52 0,-1 0,27 0,0 0,-27-27</inkml:trace>
</inkml:ink>
</file>

<file path=ppt/ink/ink19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6:11.550"/>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0 149,'26'0,"0"0,1 0,-1 0,1 0,-1 0,1 0,-1 0,1 0,-1 0,1 0,-1 0,0 0,1 0,-1 0,1 0,-1 0,1 0,-1 0,1 0,-1 0,1 0,-1 0,1 0,-1 0,0 0,1 0,26-26,-27 26,27 0,-26 0,26 0,-27 0,27 0,-27 0,27 0,-26 0,26-26,-27 26,27 0,-26 0,25 0,-25 0,26 0,-27 0,27 0,-26 0,-1-27,27 27,-27 0,27 0,0 0,-26-26,26 26,-27 0,27 0,-26 0,25 0,-25-27,26 27,-27 0,27 0,-26 0,26 0,-27 0,27 0,-27 0,27 0,-26 0,-1 0,1 0,26 0,-27 0,1 0,-1 0,0 0,1 0,-1 0,1 0,-1 0,1 0,-1 0,1 0,-1 0,1 0,-54 0,1 0</inkml:trace>
</inkml:ink>
</file>

<file path=ppt/ink/ink19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6:13.867"/>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53 2,'-26'0,"-1"0,54 0,-1 0,1 0,-1 27,1-27,-1 0,1 0,-1 0,0 0,1 0,-1 0,1 0,-1 0,27 0,-26 0,-1 0,1 0,26 0,-27 0,0 0,1 0,26 0,-27 0,1 0,26 0,-27 0,1 0,25 0,-25 0,26 0,-27 26,1-26,26 0,-27 0,27 0,0 0,-27 27,27-27,0 0,0 0,0 0,0 0,0 0,0 0,0 0,0 0,0 0,0 0,26 0,-26 0,0 0,0 0,0 0,-1 0,1 0,0 0,0 0,0 0,0-27,0 27,-27 0,27 0,0 0,0 0,0 0,-26 0,25 0,1-26,0 26,0 0,-26 0,26 0,-27 0,27 0,0 0,-27 0,1-27,26 27,-27 0,1 0,-1 0,1 0,-1 0,-52 0,-1 0,1 0,-1 0,1 0</inkml:trace>
</inkml:ink>
</file>

<file path=ppt/ink/ink19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0:01.760"/>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106 33,'-27'0,"1"0,-1 0,1 0,52 0,1 0,-1 0,1 0,-1 0,1 0,-1 0,0 0,1 0,-1 0,27 0,-26 0,-1 0,1 0,26 0,-27 0,1 0,25 0,-25 0,-1 0,1 0,26 0,-27 0,1 0,26 0,-27 0,27 0,-27 0,27 0,-26 0,26 0,0 0,-27 0,27 0,-27 0,27 0,0 0,-26 0,26 0,0 0,-27 0,27 0,0 0,0 0,-27 0,27 0,0 0,-26 0,25 0,1 0,-26 0,26 0,-27 0,27 0,-26 0,25 0,-25 0,26 0,-27 0,27 0,-26 0,-1 0,27-26,-26 26,-1 0,0 0,1 0,-1 0,1 0,-1 0,-52 26,-1-26</inkml:trace>
</inkml:ink>
</file>

<file path=ppt/ink/ink19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0:04.605"/>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79 0,'-27'0,"1"0,0 0,26 26,26-26,0 0,1 27,-1-27,1 0,-1 0,1 0,-1 0,1 0,-1 0,1 0,-1 0,0 0,1 0,-1 0,1 0,-1 0,1 26,-1-26,1 0,-1 0,1 0,26 0,-27 0,0 0,1 0,26 0,-27 0,27 0,-26 0,26 0,-27 0,27 0,-27 0,27 0,-26 0,-1 0,27 0,-26 0,26 0,-27 0,27 0,-27 0,27 0,-26-26,-1 26,27 0,-26 0,25 0,-25 0,-1 0,27 0,-26 0,-1 0,1 0,26 0,-27 0,1 0,-1 0,0 0,1 0,-1 0,1 0,26 0,-27 0,1 0,-1 0,1 0,-1 0,0 0,27 0,-26 0,-1 0,1 0,-1 0,1 0,-1 0,27 0,-26 0,-1 0,0 0,1 0,-1 0,1 0,-1 0,1 0,-1 0,1 0,-1 0,1 26,-1-26,0 0,1 0,-1 0,1 0,-1 27,1-27,-1 0,1 0,-1 0,1 0,-1 0,1 0,25 0,-25 0,-1 0,1 0,-1 0,1 0,-1 0,1 0,-1 0,1 0,-1 0,0 0,1 0,26 0,-27 0,1-27,-1 27,1 0,-1 0,1 0,-1 0,1 0,-1 0,0 0,1 0,-1 0,1 0,-1 0,1 0,-1 0,1 0,-1 0,1 0,-1 0,0 0,1 0,-1 0,1 0,-1 0,1 0,-1 0,1 0,-1 0,1 0,-1 0,-26 27</inkml:trace>
</inkml:ink>
</file>

<file path=ppt/ink/ink19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0:08.794"/>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27 32,'-27'0,"54"0,-1 0,1 0,-1 26,1-26,-1 0,1 0,-1 0,1 0,-1 0,1 0,-1 0,0 27,1-27,-1 0,1 0,-1 0,1 0,-1 0,1 0,-1 0,1 0,-1 0,0 0,1 0,-1 0,1 0,-1 0,1 0,26 0,-27 0,1 0,-1 0,1 0,-1 0,0 0,1 0,26 0,-27 0,1 0,-1 0,1 0,-1 0,1 0,-1-27,0 27,1 0,-1 0,1 0,26 0,-27 0,1 0,-1 0,1 0,-1 0,1 0,-1 0,0 0,1 0,-1 0,1 0,-1 0,1 0,-1 0,1 0,-1 0,1 0,-1 0,0 0,1 0,-1 0,1 0,-1 0,1 0,-1 0,1 0,-1-26,27 26,-26 0,-1 0,0 0,1 0,-1 0,27 0,-26 0,-1 0,1 0,-1 0,1 0,25 0,-25 0,-1 0,1 0,26-26,-27 26,1 0,-1 0,1 0,26 0,-27 0,0 0,1 0,-1 0,27 0,-26 0,-1 0,1 0,-1 0,1 0,-1 0,27 0,-27 0,1 0,-1 0,1 0,-1 0,1 0,-1 0,1 0,-1 0,1 0,-1 0,0 0,1 0,-1 0,27 0,-26 26,-1-26,1 0,-1 0,1 0,-1 0,0 0,1 0,-1 0,1 0,-1 0,1 0,26 0,-27 0,1 0,-1 0,1 0,-1 0,0 0,1 0,-1 0,1 0,-1 0,1 0,-1 0,27 0,-26 0,-1 0,0 0,1 0,-1 0,1 0,-1 0,1 0,-1 0,1 0,-1 0,1 0,-1 0,27 0,-27 0,1 0,-1 0,1 26,-1-26,1 0,26 0,-27 0,1 0,-1 0,27 0,-27 0,1 0,-1 0,1 0,-1 0,1 0,-1 0,1 0,-1 0,27 0,-27 0,1 0,-1 0,1 0,-1 27,1-27,-1 0,1 0,-1 0,1 0,-1 0,0 0,1 0,-1 0,1 0,-1 0,27 0,-26 0,-1 0,1 0,-1 0,1 0,-1 0,0 0,1 0,-1 0,1 0,-1 0,27 0,-26 0,-1 0,1 0,-1 0,0 0,1 0,-1 0,1 0,26 0,-27 0,1 0,-1 0,1 0,-1-27,27 27,-27 0,1 0,-1 0,1 0,-1 0,1 0,-1 0,27 0,-26 0,-1 0,0 0,1 0,-1 0,1 0,-1 0,27 0,-26 0,-1 0,1 0,-1 0,1 0,25 0,-25 0,-1 0,1 0,-1 0,1 0,-1 0,27 0,-26 0,-1 0,0 0,1 0,-1 0,1 0,26 0,-27 0,1 0,-1 0,1 0,-1 0,1 0,-1 0,0 0,1 0,26 0,-27 0,1 0,-1 0,1 0,-1 0,1 0,25 0,-25 0,-1 0,1 0,26 0,-27 0,1 0,-1 0,27 0,-26 0,-1 0,0 0,1 0,-1 0,1 0,-1 0,1 0,-1 0,1 0,-1 0,1 0,-1 0,0 0,1 0,-1 0,1 0,-1 0,1 0,-1 0,1 0,-1 0,-52 0,26-26,-27 26,1 0,-1-26</inkml:trace>
</inkml:ink>
</file>

<file path=ppt/ink/ink19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0:13.202"/>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0 132,'0'26,"27"-26,-1 0,0 0,1 0,-1 0,1 0,-1 0,1 0,-1 0,1 0,-1 0,1 0,-1 0,0 0,27 0,-26 0,-1 0,1 0,26 0,-27 0,27 0,-26 0,-1 0,27 0,-27 0,27 0,-26 0,-1 0,27 0,-26 0,-1 0,27 0,-27 0,1 0,-1 0,27 0,-26 0,-1 0,1 0,-1 0,27 0,-27 0,1 0,-1-26,1 26,-1 0,1 0,-1 0,1 0,-1 0,27 0,-27 0,1 0,-1 0,1 0,-1 0,1-26,-1 26,1 0,26 0,-27 0,1 0,-1 0,0 0,27 0,-26 0,-1 0,1 0,-1 0,27 0,-26-27,-1 27,0 0,1 0,-1 0,1 0,-1 0,1 0,-1 0,1 0,-1 0,1 0,-1 0,1 0,-1 0,0 0,1 0,-1 0,1-26,-1 26,1 0,-1 0,1 0,-1 0,1 0,-1 0,0 0,1 0,-1 0,1 0,-1 0,1 0,-1 0,1 0,-1 0,1 0,-1 0,1 0,-1 0,0 0,1 0,-1 0,1 0,-1 0,1 0,-1 0,1 0,-1 0,1 0,-1 0,0 0,1 0,-27-27,26 27,1 0,-1 0,1 0,-1 0,1-26,-1 26,1 0,-54 0,1 0,-1 0,1 0</inkml:trace>
</inkml:ink>
</file>

<file path=ppt/ink/ink19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0:18.755"/>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0 351,'0'27,"0"-1,0 1,0-54,0 1,0-1,0 1,0-1,27 27,-27-26,26 0,-26-1,27 27,-27-26,26 26,1-27,-1 27,-26-26,27 26,-1 0,1 0,-1-27,0 27,1 0,-1 0,1 0,-1 0,1-26,-1 26,1 0,-1-27,1 27,-1 0,0 0,1 0,-1-26,1 26,-1 0,1 0,-1 0,1 0,-1-27,1 27,-1 0,1 0,-1 0,0 0,1 0,-1 0,1 0,-1 0,1 0,-1 0,1 27,-1-27,1 0,-27 26,26-26,0 0,-26 27,27-27,-1 0,1 0,-1 26,1-26,-1 0,1 0,-27 27,26-27,1 0,-1 0,-26 26,27-26,-27 27,26-27,-26 26,26-26,-26 27,27-27,-27 26,0 0,26-26,-26 27,0-1,-26-26,-1 0,1 0,0 0,-1 0</inkml:trace>
  <inkml:trace contextRef="#ctx0" brushRef="#br0" timeOffset="1054.09">1323 325,'0'0,"-26"0,-1 0,27-27,-26 27,-1 0,1 0,26-26,26 52,1 1,-1-27,-26 26,27-26,-27 27,26-27,1 0,-1 26,1-26,-1 27,1-27,-1 0,-26 26,27-26,-1 0,-26-26,26-1,-26 1,27 26,-27-27,0 1,26 26,-26-27,0 1,27 26,-27-26,0-1,26 27,-26-26,0-1,27 27,-27-26</inkml:trace>
  <inkml:trace contextRef="#ctx0" brushRef="#br0" timeOffset="3583.38">3546 298,'26'-26,"-26"0,0-1,0 1,-26 26,26 26,0 1,0-1,-27 0,27 1,0-1,0 1,0-1,-26-26,26 27,0-1,0 1,0-1,0 1,26-27,-26 26,27-26,-1 0,1 0,-1 0,1 0,-1 0,-26-26,27 26,-1 0,0-27,1 1,-27-1,26 1,-26-1,0 1,0-1,0 1,0-1,-26 27,26-26,-27 26,27-26,-26 26,26-27,-26 27,-1 0,1-26,-1 26,1 0,-1 53,27-27</inkml:trace>
  <inkml:trace contextRef="#ctx0" brushRef="#br0" timeOffset="4175.3">4154 404,'0'0,"27"0,-1-26,-26-1,0 1,0-1,0 1,0 0,-26 26,-1 0,1-27,-1 27,1 0,0 0,-1 27,1-27,26 26,-27-26,27 26,-26 1,-1-1,27 1,0-1,0 1,0-1,0 1,0-1,27 1,-1-27,-26 26,27-26,-1 0,1 0,-1 0,0 0,1 0,-27-26,26 26,1-27,-1 1,1 26,-27-27,26 27,-26-26,0-1,-26 27,26 27,0-1,-27-26,27 27,0-1,0 1,27-27,-27 26,53-26,-53 27,26-27,1 0,-1 0,0 0,1 0,-1 0,1 0</inkml:trace>
  <inkml:trace contextRef="#ctx0" brushRef="#br0" timeOffset="4759.42">4604 537,'0'-27,"0"54,27-54,-27 1,26-1,-26 1,0-1,-26 27,-1 0,1 27,-1-1,1-26,26 27,0-1,0 1,0-1,26-26,-26 27,27-27,-27 26,26-26,1 0,-1 26,1-26,-1 0,0 0,1 0,-1 0,1 0,-1 0,1-26,-1 26,1-26,-1 26,-26-27,27 27,-1-26,-26-1,26 1,-26-1,0 1,27-27,-27 26,0-26,26 27,-26-27,0 27,0-1,0-26,27 27,-27-1,0 1,0-1,0 1,0 0,0-1,0 1,26 26,-26 26,-26 1,26-1,0 0,-27 1,27-1,-26 1,26-1,-27 1,27 26,0-27,0 1,-26 25,26-25,0 26,0-27,0 1,0 26,0-27,0 1,0-1,0 1,0-1,26 0,1-26,26 0,-27 0,1 0,-1-26,1 0,-1-1</inkml:trace>
  <inkml:trace contextRef="#ctx0" brushRef="#br0" timeOffset="5200.72">5160 325,'-27'0,"1"0,26 26,26-26,1 0,26 0,-27 0,1 0,-1 0,1 0,-1 0,0-26,1 26,-1 0,1 0,-27-27,26 27,1-26,-27 52,0 1,-27-1,27 1,0-1,0 1,0-1,0 1,0-1,0 1,0-1,0 1,27-27,-1 0,1 0,-1-27,1 1,-1 26,0-27</inkml:trace>
  <inkml:trace contextRef="#ctx0" brushRef="#br0" timeOffset="5341.78">5795 166,'0'0,"0"-26,0-1,0 1,0-1,-27 27,27-26,-26 26,-1 0,27 26,0 1,0-1</inkml:trace>
  <inkml:trace contextRef="#ctx0" brushRef="#br0" timeOffset="5742.29">5874 272,'0'26,"27"-26,-27 27,0-1,-27-26,27 27,-26-1,26 1,-27-1,27 1,0-1,0 1,0-1,0 1,27-27,-1 0,1 0,-1 0,1 0,-1 0,-26-27,26 27,1-26,-1 26,1-27,-1 27,-26-26,27-1,-27 1,0-1,0 1,0-1,0 1,0-1,-27 27,27-26,-26 26,-1 0,27-26,-26 26,-1 0,1 0,0 0,26 26</inkml:trace>
  <inkml:trace contextRef="#ctx0" brushRef="#br0" timeOffset="6250.96">6297 298,'27'0,"-1"0,-26 27,0-1,0 1,0-1,0 1,0-1,0 1,27-1,-27 1,0-1,0-52,0-1,0 1,26 26,-26-27,0 1,0-1,27 1,-27-1,26 1,-26-1,27 1,-27 0,26 26,-26-27,27 27,-1 0,1 0,-1 0,0 0,1 27,-1-27,-26 26,27 0,-27 1,26-27,-26 26,0 1,0-1,27 1,-27-1,0 1,0-1,0 1,-53-1,26 1,1-27,-1 0,1 26</inkml:trace>
  <inkml:trace contextRef="#ctx0" brushRef="#br0" timeOffset="3087.15">3122 219,'-26'-26,"0"26,26 26,-27-26,27 27,0-1,-26 0,26 1,0-1,-27 1,27-1,0 1,-26-1,26 1,0-1,0 1,0-1,-27-26,27-26,0-1,0 1,0-1,0 1,0-1,0 1,0-1,0 1,0-1,27 1,-27 0,0-1,26 27,-26-26,0-1,27 27,-1 0,1 0,-1 0,-26 27,26-27,1 0,-27 26,26-26,-26 27,27-27,-27 26,26-26,-26 26,0 1,27-27,-27 26,0 1,0-1,0 1,0-1,0 1,-27-1,27 1,-26-1,26 1,26-27,27 0,-53-53</inkml:trace>
  <inkml:trace contextRef="#ctx0" brushRef="#br0" timeOffset="2400.31">2567-337,'0'0,"0"-26,26 26,-26-26,0-1,0 54,0-1,0 0,0 1,0-1,0 27,-26-26,26 26,-27 0,27-27,-26 27,26 0,-27 26,1-26,26 0,-26 0,26 0,-27 0,27 0,-26 0,26 0,-27-27,27 27,0-27,0 1,-26-1,26 1,0-1,0 1,0-54,0 1,26 26,-26-27,27 1,-27-1,0 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8:47:40.726"/>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0 344,'27'0,"-1"0,0 0,1 0,-1 0,1 0,-1 0,1 0,-1 0,1 0,-1 0,1 0,-1 0,1 0,-1-26,0 26,1 0,26 0,-27-27,1 27,26 0,-27 0,1 0,25 0,-25-26,-1 26,1 0,-1 0,1 0,-1 0,27 0,-26 0,26-27,-27 27,27 0,-27 0,27 0,0 0,-26-26,26 26,-1 0,1 0,-26-27,26 27,0 0,0 0,0-26,-1 26,1 0,-26 0,26-27,0 27,0 0,-27 0,27 0,0 0,-27-26,27 26,-26 0,26 0,0 0,-27 0,27 0,0 0,0 0,0 0,-27 0,27 0,0-26,0 26,0 0,0 0,0 0,0 0,-1 0,1 0,0 0,0 0,0 0,-26 0,25-27,1 27,0 0,0 0,0 0,0 0,0 0,0 0,26 0,-26 0,27 0,-28 0,28 0,-27 0,26 0,-26 0,0 0,26 0,-26 0,27 0,-27 0,-1 0,1 0,0 0,0 0,0 0,0 0,-26 0,25 0,-25 0,26 0,-27 0,27 0,-26 0,26 0,-27 0,27 0,-27 0,27 0,-26 0,26 0,0 0,0 0,-27 0,27 0,0 0,-27 0,1 0,26 0,-27 0,1 0,-1 0,0 0,27 0,-26 0,-1 0,1 0,-1 0,1 0,26 0,-27 0,1 0,-1 0,0 0,27 0,-26 0,-1 0,1 0,-1 0,1 0,-1 0,-52 0,26-26,-27 26,27-27,-26 27</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9:11:45.987"/>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26 25,'0'27,"-26"-27,52 0,-26 26,27-26,-1 0,1 0,-1 0,1 0,-1 0,1 0,-1 0,1 0,-1 0,0 0,1 0,-1 0,1 0,-1 0,1 0,-1 0,1 0,-1 0,1 0,-1 0,1 0,25 0,-25 0,-1 0,1 0,-1 0,1 0,-1 0,1 0,-1 0,1 0,-1 0,0 0,1 0,-1 0,1 0,-1 0,1 0,-1 0,1 0,-1 0,1 0,-1 0,1 0,-1 0,0-26,1 26,-1 0,1 0,-1 0,1 0,-1 0,1 0,-1 0,1 0,-1 0,0 0,27 0,-26 0,-1 0,1 0,-1 0,1-27,-1 27,1 0,26 0,-27 0,0 0,1 0,-1 0,1 0,-1 0,1 0,-1 0,1 0,-1 0,1 0,-1 0,0 0,27 0,-26 0,-1 0,1 0,-1 0,1 0,26 0,-27 0,1 0,-1 0,0 0,1 0,-1 0,1 0,-1 0,1 0,-1 0,1 0,-1 0,1 0,-1 0,-26 27,26-27,1 0,-1 0,1 0,-1 0,-52 0,-1 0</inkml:trace>
</inkml:ink>
</file>

<file path=ppt/ink/ink20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0:35.269"/>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53 79,'-26'0,"-1"0,54 0,-1 0,1 27,-1-27,1 0,-1 0,1 0,-1 0,1 0,-1 0,0 0,1 0,-1 0,1 0,26 0,-27 0,1 0,-1 0,27 0,-27 0,1-27,-1 27,27 0,-26 0,-1 0,1 0,-1 0,1 0,26 0,-27 0,0 0,1 0,-1 0,27 0,-26 0,-1 0,27 0,-26 0,25 0,-25 0,26 0,-27 0,27 0,0 0,0-26,-26 26,25 0,1 0,-26 0,26 0,-27 0,1 0,26 0,-27 0,0 0,1 0,-1 0,1 0,26 0,-27 0,1 0,-1 0,1 0,26 0,-27 0,0 0,1 0,26 0,-27 0,1 0,-1-27,1 27,-1 0,1 0,-1 0,0 0,1 0,-1 0,1 0,-1 0,-26-26,27 26,-1 0,1 0,-54 0</inkml:trace>
</inkml:ink>
</file>

<file path=ppt/ink/ink20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0:37.014"/>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24 53,'-27'0,"54"0,-1 0,1 0,-1 0,1 0,-1 0,1 0,-1 0,1 0,25 0,-25 0,26 0,0 0,0 0,0 0,-1 0,1 0,0-27,0 27,0 0,0 0,26 0,-26 0,0 0,0 0,0 0,-26 0,25 0,1 0,-26 0,26 0,-27 0,1 0,-1 0,1 0,-1 0,1 0,-1 0,0 0,1 0,-1 0,1 0,-1 0,1 0,-54 0,1 0,-1 0,1 0,-1 0,1 0</inkml:trace>
</inkml:ink>
</file>

<file path=ppt/ink/ink20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0:37.567"/>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67,'27'0,"-1"0,0 0,1 0,-1 0,1 0,-1 0,1 0,26 0,-27 0,1 0,25 0,-25 0,26 0,0-27,-27 27,27 0,0 0,-26 0,25 0,1 0,0 0,-26 0,26-26,-27 26,27 0,-27 0,27 0,-26 0,-1 0,27 0,-26 0,-1 0,1 0,-1 0,1 0,-1 0,0 0,-52 0,0 0,-1 0</inkml:trace>
</inkml:ink>
</file>

<file path=ppt/ink/ink20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0:50.633"/>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2249-661,'27'0,"-27"-80,0 1,0 53,-27 26,1 0,-1 0,1 0,-1 0,1 0,0 0,-1 0,1 0,26 26,-27-26,27 27,-26-27,26 26,-27-26,27 26,0 1,-26-1,26 1,0-1,0 1,26-27,1 26,26 1,-27-27,1 0,-1 26,0-26,1 0,-1 0,-26 27,27-27,-1 0,1 26,-1-26,-26 27,0-1,0 0,-26 1,-1-1,-26-26,53 27,-26-27,-1 0,1 0,0 0,-1 0,1 0,-1 0,1 0,-1-27,27 1,0-1,27 1</inkml:trace>
  <inkml:trace contextRef="#ctx0" brushRef="#br0" timeOffset="991.75">2408-449,'26'0,"-26"26,0 0,27-26,-27 27,26-27,1 0,-1 0,1 26,-1-26,1 0,-1 0,1 0,-1 0,1 0,-27-26,26 26,-26-27,26 1,-26 0,0-1,0 1,-26-1,0 1,-1 26,1-27,-1 27,1 0,-1-26,1 26,-1 0,1 0,-1 0,1 0,26 26,0 1,-27-27,27 26,0 1,0-1,0 1,0-1,27-26,-27 26,26 1,1-1,-1 1,1-1,-1-26,1 0,-27 27,26-27,1 0,-1 26,1-26,-1 0,0 0,1 0,-1 0,1 0,-27-26,26 26,1-27,-27 1,0-1,26 27,-26-26,0-1,0 1,0 52,0 1,0-1,0 1,0-1,0 1,0-1,0 1,27-27,-1 0,-26 26,27-26,-27-26,0-1,0 1,0-1,0 1,26 26,-26-27,0 1,0-1,26 1,-26 0,27 26,-27-27,26 27,1 0,-1 0,-26-26,27 26,-1 0,1 0,-1 0,1 0,-1 26,1-26,-27 27,26-27,-26 26,26-26,-26 26,0 1,0-1,0 1,0-1,0 1,0-1,-26-26,26 27,0-1</inkml:trace>
  <inkml:trace contextRef="#ctx0" brushRef="#br0" timeOffset="1453.21">3731-449,'0'-27,"0"1,0-1,-27 27,1 0,0 0,-1 0,1 0,-1 27,1-1,26 1,-27-1,27 0,27 1,-1-27,-26 26,53-26,-26 0,-1 0,0 27,1-27,-1 0,1 26,-1-26,-26 27,27-27,-27 26,26-26,-26 27,0-1,-53-26,53 27,-26-27,-1 0,1 0,26 26,-27-26,1 0,0 0,-1 0,27-26,0-1,0 1</inkml:trace>
  <inkml:trace contextRef="#ctx0" brushRef="#br0" timeOffset="1891.86">4022-476,'26'-26,"-52"26,26 26,-26 1,26-1,-27 0,27 1,-26-1,26 1,-27-1,27 1,0-1,0 1,0-1,27-26,-1 27,1-27,-1 0,0 0,1 0,-1 0,1 0,-1-27,1 27,-1 0,-26-26,27 26,-27-27,26 27,-26-26,0-1,0 1,0-1,0 1,0-1,-26 27,-1-26,1 26,26-26,-27 26,1 0,26-27,-27 27,1 0,26 27</inkml:trace>
  <inkml:trace contextRef="#ctx0" brushRef="#br0" timeOffset="2411.46">4313-476,'0'0,"26"0,-26-26,27 26,-1 0,-26 26,0 1,27-1,-27 0,0 1,0-1,0 1,0-1,26-26,-26 27,0-1,0 1,27-27,-27 26,26-26,-26-26,0-1,0 1,0-1,0 1,0-1,0 1,0-1,0 1,27 0,-27-1,26 27,1 0,-1-26,1 26,-1 0,0 0,1 0,-1 0,1 0,-1 0,1 0,-27 26,26-26,-26 27,27-1,-27 0,0 1,0-1,0 1,0-1,0 1,0-1,-27 1,27-1,0 1,0-1,0 0,0 1</inkml:trace>
  <inkml:trace contextRef="#ctx0" brushRef="#br0" timeOffset="3392.75">4948 0,'-26'0,"-1"0,1 0,-27 27,26-27,-131 106,131-106,1 0,-1 26,1-26,-27 0,26 0,133 0,-79 0,-1 27,1-1,-1-26,-26 26,26-26,1 27,-27-1,26-26,-26 27,27-1,-27 1,26-1,-26 1,27-1,-27 1,26-1,-26 0,27 1,-1-1,1-26,-1 0,0 0</inkml:trace>
  <inkml:trace contextRef="#ctx0" brushRef="#br0" timeOffset="5739.74">6641-238,'0'0,"0"-26,0 52,0 1,-26-1,26 1,-27-27,27 26,0 0,-26 1,26-1,0 1,0-1,0 1,0-1,0 1,0-1,0 1,0-1,26-26,-26 27,27-27</inkml:trace>
  <inkml:trace contextRef="#ctx0" brushRef="#br0" timeOffset="6623.64">6932-106,'0'-26,"-26"26,-1 0,1 26,0 1,-1-1,27 1,-26-27,26 26,0 1,-27-27,27 26,0 1,0-1,27-26,-27 27,26-27,27 0,-27 0,1 0,-1 0,1 0,-1 0,1 0,-1 0,1 0,-1 0,-26-27,27 27,-27-26,26 26,-26-27,0 1,0-1,-53 27,53-26,-26 26,26-27,-27 27,1-26,-1 26,27-27,-26 27,-1 0,27-26,-26 26,52 0,1 0,-1 0,1 0,-1 0,1 0,-1 0,1 0,-1 0,1 0,-1 0,-26 26,0 1,0-1,0 1,26-27,-26 26,27 1,-27-1,26-26,-26 27,27-27,-1 0,1 0,-1 0,1 0,-1-27,1 27,-1-26,0-1,-26 1,27-1,-27 1,0-1,-53 27,53-26,-26 26,26-26,-27 26,27-27,-26 27,-1 0,1 0,-1 0</inkml:trace>
  <inkml:trace contextRef="#ctx0" brushRef="#br0" timeOffset="6781.77">7779-53,'-53'-26,"53"-1,53 27,0 0</inkml:trace>
  <inkml:trace contextRef="#ctx0" brushRef="#br0" timeOffset="7151.49">8282-185,'-27'27,"1"-27,-1 0,1 0,-1 0,27 26,0 0,0 1,-26-1,26 1,0-1,0 1,0-1,26-26,1 0,-1 0,1 0,-1-26,1 26,-1-27,1 27,-1-26,-26-1,27 27,-27-26,0-1,0 1,-27 26,1-26,-1 26,1 0,-1 0,27-27,-26 27</inkml:trace>
  <inkml:trace contextRef="#ctx0" brushRef="#br0" timeOffset="7360.38">8626-370,'0'26,"0"1,0-1,0 1,0-1,0 1,0-1,0 1,0-1,0 0,0 1,-27-27,27 26,0 1,0-1,-53 1</inkml:trace>
  <inkml:trace contextRef="#ctx0" brushRef="#br0" timeOffset="7692.86">6906 582,'0'0,"-27"-26,1 26,0 0,-1 0,27 26,-26-26,26 27,0-1,0 1,-27-27,27 26,0 1,0-1,0 1,0-1,0 1,0-1,0 0,0 1,27-1,-1-26</inkml:trace>
  <inkml:trace contextRef="#ctx0" brushRef="#br0" timeOffset="8095.63">7118 741,'0'-26,"0"52,26 80,1-106,-27 26,0 1,26-27,-26 26,26-26,1 0,-1 0,-26-53,27 53,-1-26,-26 0,0-1,0 1,-26-1,26 1,-27 26,1-27,-1 1,1 26</inkml:trace>
  <inkml:trace contextRef="#ctx0" brushRef="#br0" timeOffset="8455.43">7541 662,'0'-27,"-27"27,1 0,26 27,0-1,0 1,0-1,-26-26,26 27,0-1,26-26,-26 27,53-27,-27 0,1 0,-1 0,1-27,-1 27,-26-26,27 26,-27-27,0 1,0-1,26 27,-26-26,0-1,-53 27,53-26,-26 26,26-27,-27 27</inkml:trace>
  <inkml:trace contextRef="#ctx0" brushRef="#br0" timeOffset="8624.99">8017 715,'27'0,"-1"0</inkml:trace>
  <inkml:trace contextRef="#ctx0" brushRef="#br0" timeOffset="9007.98">8308 635,'-26'0,"26"-26,-27 26,1 0,26 26,-27 1,27-1,0 1,0-1,0 1,-26-27,26 26,0 1,0-1,0 0,53-26,-53 27,26-27,1 0,-1 0,1 0,-27-27,26 27,-26-26,27 26,-27-26,0-1,26 1,-26-1,0 1,0-1,0 1,-26-1,26 1,-27 26,27-27,-26 1,-1 26,27-27</inkml:trace>
  <inkml:trace contextRef="#ctx0" brushRef="#br0" timeOffset="9432.09">8626 556,'0'-27,"26"27,1 0,-1 0,1 0,-1 0,0 0,1 27,-1-1,1 1,-1-1,-26 1,0-1,0 1,-53-1,53 1,-53-27,27 26,0 1,-1-27,-26 26,27-26,-1 26,1-26,-1 0,1 27,-1-27,54 0,-1 0,1 0,-1-27,1 27,-1 0,1 0,-1 0,1 0,-1 0,0 0,1 0,-1 0</inkml:trace>
  <inkml:trace contextRef="#ctx0" brushRef="#br0" timeOffset="9639.44">8149 1217,'-26'0,"0"0,-1 0,1 0</inkml:trace>
  <inkml:trace contextRef="#ctx0" brushRef="#br0" timeOffset="9792.63">8017 1508,'0'0,"-26"27,-1-27,1 26,-1 1,27-1</inkml:trace>
  <inkml:trace contextRef="#ctx0" brushRef="#br0" timeOffset="9935.34">8044 1852,'0'0,"-27"0,27 27,-26-27</inkml:trace>
  <inkml:trace contextRef="#ctx0" brushRef="#br0" timeOffset="10251.81">8097 2540,'0'27,"-27"-27</inkml:trace>
</inkml:ink>
</file>

<file path=ppt/ink/ink20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0:49.902"/>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29 239,'0'0,"-26"0,26 26,26-26,1 0,-27 26,26-26,1 0,-1 0,1 0,-1 0,27 0,-27 0,1 0,26 0,-27 0,27 0,0 0,27-26,-28 26,28 0,-1-26,27 26,-27 0,27 0,-26-27,25 27,1 0,0 0,0-26,0 26,0 0,-1-27,1 27,-26 0,25 0,-25-26,-1 26,1 0,-1 0,-26-27,0 27,0 0,0 0,-27-26,1 26,-1 0,0 0,-26-27,-26 1,-27 26,27 0,-1 0,1-27,-27 27,26 0,1 0</inkml:trace>
</inkml:ink>
</file>

<file path=ppt/ink/ink20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0:53.478"/>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26 112,'-26'0,"26"27,53-27,-27 0,1 0,-1 0,1 0,-1 0,27-27,-27 27,27 0,-26 0,26-26,0 26,-1 0,1 0,0 0,0-26,27 26,-27 0,26 0,-26-27,26 27,-26 0,26 0,-26 0,0 0,27-26,-27 26,0 0,-27 0,27 0,0 0,-27 0,1 0,-1 0,1 0,-80 0,26 0,1 0,-1 0,1 0,-1 0,1 0</inkml:trace>
</inkml:ink>
</file>

<file path=ppt/ink/ink20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1:03.695"/>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106 159,'-27'0,"1"0,-1 0,1 0,52 0,27 0,-26 0,-1 0,0 0,27 0,-26 0,26 0,0-26,0 26,0 0,-1 0,1 0,27-27,-27 27,0 0,-1 0,1 0,0-26,0 26,0 0,0 0,26 0,-26 0,0 0,0 0,-26-27,26 27,-1 0,-25 0,26 0,-27 0,1 0,-1 0,1 0,26 0,-27 0,1-26,-1 26,0 0,1 0,-1 0,1 0,-27-27,26 27,1 0</inkml:trace>
</inkml:ink>
</file>

<file path=ppt/ink/ink20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1:04.589"/>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132 136,'0'0,"-26"0,26-27,-27 27,1 0,-1 0,1 0,52 0,1 27,-1-27,1 0,-1 0,1 0,26 0,-27 0,1 0,26 0,-27 0,27 0,0 0,-27 0,27 0,0 0,0 0,0 0,0 0,0 0,26 0,-26 0,0 0,0 0,26 0,-26 0,0 0,26 0,-26 26,27-26,-1 0,1 0,-1 0,0 0,1 0,-1 0,0 0,1 0,26-26,-27 26,27 0,-27-27,27 27,-27-26,27 26,0 0,-27 0,27-27,-26 27,-1-26,0 26,1 0,-27 0,0 0,0-27,-1 27,-25 0,-1 0,1 0,-1 0,-52 0,-1 0,1 0,-1 0,1 0,0 0</inkml:trace>
</inkml:ink>
</file>

<file path=ppt/ink/ink20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1:08.726"/>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27 291,'-27'-26,"27"0,0-1,0 1,0-1,0 1,0-1,27 27,-27-26,0-1,26 27,1 0,-27-26,26 26,1 0,-1 0,-26-27,27 27,-1 0,1 0,-1 0,-26 27,26-27,-26 26,27-26,-27 27,26-1,1 1,-27-1,0 1,0-1,0 1,0-1,0 27,0-27,-27 1,27-1,-26 27,26-26,-27-1,1 1,0-1,-1 1,1-1,26 0,-27 1,1-1,-1-26,27 27,-26-27,26-27,0 1,0-1,0 1,26 26,-26-26,27 26,-1 0,1 0,-27 26,26-26,-26 26,27-26,-27 27,26-27,-26 26,26-26,-26 27,27-27,-1 26,1 1,-1-27,-26 26,27-26,-27 27,26-27,1 26,-1 1</inkml:trace>
  <inkml:trace contextRef="#ctx0" brushRef="#br0" timeOffset="-675.85">239 53,'0'27,"0"-1,0 1,-27-1,27 1,0-1,0 1,0-1,0 0,0 27,0-26,0-1,0 1,0 26,0-27,0 1,0-1,0 1,0-1,0 0,0 1,0-1,0 1,0-1,0 1,-26-27,26 26,0-52</inkml:trace>
  <inkml:trace contextRef="#ctx0" brushRef="#br0" timeOffset="462.79">662 741,'0'-26,"0"52,0 1,0-1,0 1,0-1,0 1,0-1,26 0,1 1,-1-1,1-26,-1 0,1 0,-27 27,26-27,1 0,-1 0,0 0,1-53,-1 53,1 0,-27-27,0 1,0 0,0-1,0 1,-27 26,27-27,-26 27,-1-26,1 26,0 0,26-27,-27 27,1 0,-1-26,1 26,-1 0,1 0,-1 0,1 0,-1 0</inkml:trace>
  <inkml:trace contextRef="#ctx0" brushRef="#br0" timeOffset="1110.83">953 133,'0'-27,"0"54,0-1,0 1,0-1,0 1,0-1,0 0,0 1,26-1,-26 27,0-26,0 26,27-27,-27 27,0-26,26-1,-26 27,0-27,27 1,-27-1,0 1,26-1,-26 1,0-1,0 1,27-27,-27 26,0-52,0-1,26 27,-26-26,0-1,0 1,0-1,0 1,0-1,-26 27,26-26,0-1,0 1,26 26,-26-26,27 26,-1 0,0 0,1 0,-1 0,1 0,-1 0,1 0,-1 0,1 0,-1 26,1-26,-1 0,1 26,-1-26,-26 27,26-1,-26 1,0-1,-26 1,26-1,-26-26,26 27,-53-27,53 26,-27-26,1 27,-1-27,1 0,-1 26,1-26</inkml:trace>
  <inkml:trace contextRef="#ctx0" brushRef="#br0" timeOffset="1567.33">1667 609,'0'26,"0"1,-26-27,26 26,0 1,-27-27,27 26,0 1,0-1,-26 1,26-1,0 1,0-1,0 0,0 1,0-1,26-26,1 0,-1 0,1 0,-1 0,1-26,-1-1,1 27,-1-26,0 0,-26-1,27 27,-27-26,0-1,0 1,0-1,-27 27,27-26,-26 26,0-27,-1 27,1-26,-1 26,1-27,-1 27,1 0,-1 0,1-26,-1 26</inkml:trace>
  <inkml:trace contextRef="#ctx0" brushRef="#br0" timeOffset="2107.75">1773 688,'-26'0,"26"-26,26 26,-26-27,27 27,-1 0,0-26,1 26,26-26,-27 26,1 0,-1-27,1 27,-1 0,1-26,-1 26</inkml:trace>
  <inkml:trace contextRef="#ctx0" brushRef="#br0" timeOffset="1900.41">1852 239,'0'26,"0"0,27-26,-27 27,0-1,0 1,0-1,0 1,0-1,0 1,0-1,0 1,26 26,-26-27,0 0,0 1,0-1,0 1,0-1,0 1,0-1,27 1,-27-1,0 1,0-1,0 0,26-26,-26 27,0-1,27-26,-1 0</inkml:trace>
  <inkml:trace contextRef="#ctx0" brushRef="#br0" timeOffset="2531.77">2276 371,'0'-27,"-27"27,27-26,0-1,0 54,27-27,-27 26,26 1,1-1,-1 1,1-1,-27 1,26-1,1 1,-1-1,0 1,-26-1,27 0,-1 1,1-1,-1-26,-26 27,27-27,-1 0,-26-27,0 1,0-1,0 1,0 0,0-1,0 1,0-1,0 1,-26-27,26 26,0 1,0-1,-27 1,27-1,0-25,0 25,0 1,0-1,0 1,27 26,-1 0</inkml:trace>
  <inkml:trace contextRef="#ctx0" brushRef="#br0" timeOffset="3042.25">3122 344,'27'0,"-1"0,1 0,-1 0,1 0,-27-26,26 26,-26-27,0 1,0 0,-26 26,-1 0,1 0,26-27,-27 27,1 0,-1 0,1 0,0 0,-1 0,1 0,26 27,-27-27,1 26,-1-26,1 26,-1-26,1 27,26-1,-27-26,1 27,26-1,-26 1,26-1,0 1,0-1,0 1,0-1,0 1,26-1,-26 0,53 1,-53-1,26-26,1 27,-1-27,1 26,-1-26,1 0,-1 0,1 0,-1 0,0 0,1 0,-1 0,1 0,-1 0,-26-26,27 26,-1-27,1 27,-27-26,0-1</inkml:trace>
  <inkml:trace contextRef="#ctx0" brushRef="#br0" timeOffset="3858.75">3652 371,'0'-27,"0"1,0-1,0 1,26 26,1 0,-1 0,0 0,1 0,-1 0,1 26,-1-26,1 0,-1 27,1-1,-27 1,26-27,-26 26,27 1,-27-1,0 1,26-1,-26 1,0-1,0 1,0-1,0 27,0-27,0 1,0-1,0 27,-26-26,26-1,0 1,0-1,0 0,-27 1,1-1,26 1,0-1,0-52,0-1</inkml:trace>
  <inkml:trace contextRef="#ctx0" brushRef="#br0" timeOffset="4226.3">3837 609,'0'0,"-27"0,27 26,-26 1,26-1,0 1,0-1,0 1,0-1,0 1,0-1,0 1,0-1,0 0,0 1,26-1,-26 1,27-1,-27 1,26-27,1 0,-1 0,1 0,-1 0,1 0,-1 0,1 0,-1-27,0 27,1-26,-1 26,1 0,-27-27</inkml:trace>
</inkml:ink>
</file>

<file path=ppt/ink/ink20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1:17.046"/>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53 215,'-26'0,"-1"0,54 0,-1 0,1 0,-1 0,0 0,27 0,-26 0,26-26,0 26,0 0,0 0,-1-26,1 26,0 0,0-27,0 27,0 0,26 0,-26 0,0 0,0 0,27-26,-28 26,28 0,-27 0,26 0,0 0,-26-27,27 27,-1 0,27 0,-27 0,1 0,26-26,-27 26,0 0,1 0,26 0,-27 0,0 0,1 0,-1 0,0 0,-26 0,27 0,-1 0,0 0,-26 0,27-27,-1 27,-26 0,26 0,-26 0,27 0,-27 0,0 0,-1 0,1 0,0 0,0 0,-26-26,26 26,-27 0,0 0,1 0,-1 0,1 0,-1 0,1 0,-54 0,1 0</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9:11:47.283"/>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79 13,'-26'0,"-1"0,27 27,-26-27,52 0,-26 26,27-26,-1 0,1 0,-1 0,1 0,-1 0,0 0,1 0,26 0,-27 0,1 0,-1 0,1 0,26 0,-27 0,0 0,1 0,26 0,-27 0,1 0,26 0,-27 0,27 0,-26 0,-1 0,27 0,-27 0,27 0,-26 0,26 0,-27 0,1 0,25 0,-25-26,26 26,-27 0,27 0,-26 0,26 0,-27 0,27 0,-27 0,27 0,-26 0,26 0,-27 0,27 0,-26 0,25 0,-25 0,-1 0,27 0,-26 0,-1 0,1 0,-1 0,27 0,-26 0,-1 0,0 0,27 0,-26 0,-1 0,1 0,26 0,-27 0,1-27,-1 27,27 0,-27 0,1 0,-1 0,1 0,-1 0,1 0,-1 0,1 0,-1 0,1 0,-1 0,0 0,27 0,-26 0,-1 0,1 0,-1 0,1 0,-1 0,1 0,-1 0,0 0,1 0,-1 0,1 27,26-27,-27 0,1 0,-1 0,1 0,-1 0,1 0,-1 0,0 0,1 0,26 0,-27 0,1 0,-1 0,1 0,-1 0,1 0,25 0,-25 0,-1 0,1 0,-1 0,27 0,-26 26,-1-26,1 0,-1 0,1 0,-1 0,0 0,1 0,-1 0,1 0,-1 0,1 0,-54 0,27-26,-26 26</inkml:trace>
</inkml:ink>
</file>

<file path=ppt/ink/ink2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0:43.138"/>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-4339 106,'0'-26,"0"-1,0 1,0-1,-26 1,26-1,0 1,0-1,0 1,26 26,-26-26,27 26,-1-27,1 27,-1 0,0 0,1 0,-1 0,1 0,-1 0,1 0,-1 0,-26 27,27-27,-1 0,-26 26,27-26,-27 26,0 1,0-1,-27-26,27 27,-26-27,26 26,-27 1,1-1,-1-26,1 27,-1-1,1-26,-1 27,1-1,0-26,26 27,-27-27,1 26,-1 0,1-26,-1 0,54 0,-27-26,26 0,1 26,-1 0,1 0,-1 0,0 0,1 0,-1 0,1 0,-27 26,26-26,-26 26,27-26,-1 27,-26-1,27-26,-1 27,1-27,-27 26,26-26,0 0,1 0</inkml:trace>
  <inkml:trace contextRef="#ctx0" brushRef="#br0" timeOffset="-637.25">-4286-79,'0'-27,"0"1,0 0,0 52,0 27,0-27,0 1,0-1,0 1,0-1,0 1,0-1,0 1,0-1,0 27,0-27,0 1,0-1,0 1,0-1,0 1,0-1,0 1,0-1,0-52</inkml:trace>
  <inkml:trace contextRef="#ctx0" brushRef="#br0" timeOffset="511.9">-3677 212,'-27'-26,"54"26,-1 0,1 0,-1 0,0 0,1-27,-1 27,-26-26,27 26,-27-27,26 27,-26-26,0-1,0 1,0-1,-26 27,26-26,-27 26,1 0,-1 0,1 0,0 26,-1-26,27 27,-26-27,26 26,-27-26,27 27,-26-27,26 26,0 1,-27-27,27 26,0 1,0-1,0 0,0 1,0-1,27-26,-27 27,26-27,1 26,-1-26,1 0,-1 0,-26 27,26-27,1 0,-1 0,1 0,-1 0,27-27,-26 27</inkml:trace>
  <inkml:trace contextRef="#ctx0" brushRef="#br0" timeOffset="1351.81">-3333 318,'-27'0,"27"-27,0 1,27 26,-1 0,-26-27,26 27,1 0,-1 0,1-26,-1 26,1 0,-1 0,-26-26,27 26,-1 0,1 0,-27-27,26 27,1 0,-1-26,0 26,1-27,-27 54,0-1,0 1,0-1,0 0,0 1,0-1,0 1,0-1,26-26,1 0,-1 0</inkml:trace>
  <inkml:trace contextRef="#ctx0" brushRef="#br0" timeOffset="911.91">-3095-185,'0'-26,"-27"-1,1 27,26 27,0-1,0 1,0-1,-27 0,27 1,0-1,0 1,0-1,0 1,0-1,0 1,0 26,0-27,0 1,0-1,0 0,0 1,0-1,0 1,0-1,0 1,0-1,0 1,0-1,0 1,0-1,0 0,27-26,-27 27,0-1,26-26,-26 27,0-54</inkml:trace>
  <inkml:trace contextRef="#ctx0" brushRef="#br0" timeOffset="1538.1">-2698 0,'0'0,"-27"0,27-26,-26 26,-1 0,54 26</inkml:trace>
  <inkml:trace contextRef="#ctx0" brushRef="#br0" timeOffset="2030.97">-2672 80,'0'26,"0"1,0-1,0 1,0-1,-26-26,26 26,0 1,0-1,26-26,-26 27,0-54,0 1,0-1,0 1,0 0,0-1,0 1,0-1,0 1,0-1,26 27,-26-26,27 26,-1 0,1 0,-1 0,1 0,-1 26,1-26,-1 27,-26-1,27-26,-1 27,-26-1,0 1,27-1,-27 0,0 1,-27-1,27 1</inkml:trace>
  <inkml:trace contextRef="#ctx0" brushRef="#br0" timeOffset="3515.88">-2196 265,'0'0,"0"26,-26-26,52 0,1 0,-1 0,1 0,-27-26,26 26,-26-27,27 27,-27-26,26 26,-26-26,26-1,-26 1,27 26,-27-27,0 1,0-1,0 1,0-1,0 1,-27 26,1 0,0 0,-1 0,27 26,-26-26,26 27,-27-27,27 26,-26-26,26 27,-27-27,27 26,-26 1,26-1,0 1,0-1,0 0,0 1,26-27,-26 26,27-26,-27 27,26-27,1 0,-27 26,26-26,1 0,-1 0,0 0,1 0,-1 0,1 0,-1-26</inkml:trace>
  <inkml:trace contextRef="#ctx0" brushRef="#br0" timeOffset="2970.71">-1931 159,'0'27,"0"-1,0-52,26 26,-26-27,0 1,0-1,0 1,-26 26,-1 0</inkml:trace>
  <inkml:trace contextRef="#ctx0" brushRef="#br0" timeOffset="6284.46">-1587 133,'0'-27,"-27"1,1 26,26 26,-27-26,27 27,0-1,-26 1,26-1,0 0,0 1,0-1,0 1,0-1,0-79,0 27,0-1,0 1,0 0,0-1,0 1,0-1,0 1,0-1,26 27,1 0,-27 27,26-27,-26 26,27-26,-27 27,26-27,-26 26,27-26,-27 27,26-27,-26 26,27-26,-1 0,-26 26,27-26,-27 27,26-27,0 26,1-26,-1 0,1 0,-1 0,1-26,-1 26,1-27,-1 1,-26 0,27 26,-27-27,26 27,-26-26,0-1,0 1,-26 26,-1 0,1-27,-1 27,1 0,-1 0,1 0,-1 0,1 0,-1 27,1-1,0-26,26 27,-27-1,27 1,0-1,-26-26,26 26,0 1,0-1,26 1,1-27,-27 26,26-26,0 0,1 0,-1 0,1-26,-1 26,-26-27,27 27,-27-26,26 26,-26-27,0 1,27 26,-27-26,0-1,0 54,0-1,0 0,0 1,0-1,26 1,1-27,-27 26,26-26,1 0,-1 0,0 0,1-26,-1-1,1 27,-27-26,26-1,-26 1,0 0,27 26,-27-27,0 1,0-1,0 1,0-1,0 1,0-1,0 1,-27 26,27 26,-26-26,26 27,-27-27,27 26,-26 1,26-1,0 1,26-27,1 0,-1 0,1 0,-1 0,1 0,-27 26,0 1,0-1,0 0,0 1,0-1,26 1,1-27,-1 0,0 0,1 0,-1 0,1 0,-1-27,1 27,-27-26,26 26,-26-27,27 27,-27-26,0 0,0-1,-27 27,1 0,26 27,-27-27,27 26,-26-26,26 26,0 1,0-1,0 1,26-27,1 0,26 0,-27 0,1 0,-1 0,1-27,-1 27,0-26,1-1,-1 1,-26 0,27 26,-27-27,0 1,0-1,-27 27,1 27,26-1,-27-26,27 27,0-1,0 0,-26 1,26-1,0 1,0-1,0 1,0-1,0 1,0 26,0-27,26 27,-26-27,0 27,0 0,0-26,27 26,-27-27,0 1,0-1,0 0,0 1,0-1,-27-26,1-26,26-1,-26 1,-1 0,27-1,-26 1,26-1,0 1,0-1,0 1,0-1,0 1,0-1,0 1,0-1,26 27,-26-26,27 26,-1-26,0 26,1-27</inkml:trace>
  <inkml:trace contextRef="#ctx0" brushRef="#br0" timeOffset="-4088.44">0 80,'27'0,"-27"-27,26 27,1 0,-1 0,1 0,-1-26,27 26,-27 0,1 0,26-27,-27 27,27 0,-26 0,-1 0</inkml:trace>
  <inkml:trace contextRef="#ctx0" brushRef="#br0" timeOffset="-4315.87">212-238,'0'-26,"26"26,-26 26,-26-26,26 27,0-1,-26 1,26-1,0 0,-27 1,27 26,-26-27,26 1,0-1,-27 1,27-1,0 1,-26-1,26 1,0-1,0 0,0 1,26-1,1-26,-1 0,1 0,-1 0,0 0,1 0,-1 0,1-26,-1 26,1 0,-1-27,1 27,-27-26,26 26,1 0,-1-26,-26-1,26 27</inkml:trace>
  <inkml:trace contextRef="#ctx0" brushRef="#br0" timeOffset="-2876.94">741 106,'0'0,"0"27,27-27,-1 0,1 0,-1 0,-26 26,26-26,1 0,-1 0,1 0,-1 0,1 0,-1 0,1 0,-27-26,26 26,-26-27,27 27,-27-26,0-1,0 1,0-1,-27 1,1 26,26-27,-27 27,1 0,-1 0,1 0,-1 0,1 0,-1 27,27-1,-26-26,26 27,0-1,0 1,0-1,0 1,0-1,0 1,0-1,26-26,-26 26,27-26,-27 27,26-27,1 26,-1-26,1 0,-1 0,1 0,-1 0,1 0,-1 0,0-26,1 26,-1 0,1-27,-1 27,-26-26,27 26,-27-26,26 26,1-27,-27 1,-27 26,27 26,-26-26,26 27,0-1,0 0,0 1,0-1,26-26,-26-26,0-1,0 1,0 0,0-1,0 1,27-1,-27 1,0-1,26 27,1 0,-1 0,1 0,-27 27,26-27,0 0,1 0,-27 26,26-26,1 0,-1 0,1 27,-1-27,1 26,-1-26,-26 27,27-27,-27 26,26-26,-26 26,-26-26,26 27,-27-27,1 0,-1 0,27-27,0 1,0 0,0-1,0 1,27 26,-27-27,26 27,-26-26,27-1,-1 27,0 0,1-26,-1 26,1 0,-1 0,1-27,-1 27,1 0,-1 0,1 0,-1 0,-26 27,27-27,-27 26,26-26,-26 27,0-1,0 1,0-1,0 1,0-1,0 0,-26 1,26-1,0 1</inkml:trace>
  <inkml:trace contextRef="#ctx0" brushRef="#br0" timeOffset="-2536.4">2355-53,'27'-26,"-27"-1,26 1,0 26,1 26,-27 1,0-1,0 1,0-1,0 1,0-1,0 1,0-1,0 1,0-1,0 27,-27-27,27 1,0 26,0-27,0 1,0-1,0 27,-26-26,26-1,0 0,0 1,0-1,0 1,0-1,0 1,0-1,0 1,26-27,-26-27</inkml:trace>
  <inkml:trace contextRef="#ctx0" brushRef="#br0" timeOffset="-2192.54">2434 133,'0'-27,"0"1,27-1,-27 1,26 26,-26-27,27 27,-1-26,1 26,-1 0,1 0,-1 0,1 0,-1 0,1 0,-1 26,0-26,-26 27,27-27,-27 26,0 1,26-27,-26 26,0 1,0-1,0 1,-53-1,27 0,0-26,-1 27,1-27,-1 0,1 0,-1 26,1-26,-1 0,1 0,-27 0,26 0</inkml:trace>
  <inkml:trace contextRef="#ctx0" brushRef="#br0" timeOffset="31394.92">-3598 1164,'-26'0,"26"27,0-1,0 1,26-1,-26 1,26-27,-26 26,27-26,-27 27,0-1,26 1,-26-1,0 1,0-1,0 0,0 1,-26-27,26 26,-27 1,1-1,0-26,26 27,-27-27,1 0,-1 26,1-26,-1 27,1-27,-1 0,1 0,-1 0</inkml:trace>
  <inkml:trace contextRef="#ctx0" brushRef="#br0" timeOffset="31063.89">-5424 1350,'-26'0,"-1"0,27-27,-26 27,26-26,0-1,0 1,0-1,0 1,0-1,26 1,-26 0,27-1,-1 1,-26-1,27 27,-1-26,-26-1,27 27,-1-26,1-1,-1 27,27-26,-27 26,1-27,26 27,-27-26,27 26,-26-26,26 26,-27-27,27 27,0 0,-27 0,27 0,0-26,-26 26,26 0,-1 0,1 0,0 0,-26 26,26-26,0 27,-27-27,27 52,-27-52,27 27,-26-1,-1 1,27 26,-26-27,-1 1,27-1,-27 27,1-27,-1 1,1 26,-1-27,1 1,-1-1,-26 1,27-1,-1 1,-26-1,27 1,-1-1,-26 0,27-26,-27 27,-27-54,27 1,0 0,0-1,0 1</inkml:trace>
  <inkml:trace contextRef="#ctx0" brushRef="#br0" timeOffset="40982.8">-2540 1747,'0'-27,"-26"27,-1 0,1 27,-1-1,27 0,-26-26,0 27,26-1,-27 1,27-1,-26 1,26-1,0 1,0-1,0 1,0-1,0 1,26-27,-26 26,27-26,-1 0,0 0,1 26,-1-26,1 0,-1 0,1 0,26-26,-27 26,1-26,-1 26,1-27,-1 1,0 26,1-27,-27 1,26 26,-26-27,0 1,27 26,-27-27,0 1,0-1,0 1,0-1,-27 27,27-26,-26 0,-1 26,1 0,0 0,-1 0,1 0,-1 0,1 0,-1 0,1 0</inkml:trace>
  <inkml:trace contextRef="#ctx0" brushRef="#br0" timeOffset="41598.8">-2487 2382,'-26'0,"-1"0,1 0,-1 0,1 0,-1 26,1-26,0 0,-1 0,1 0,26 26,-27-26,1 0,-1 27,1-27</inkml:trace>
  <inkml:trace contextRef="#ctx0" brushRef="#br0" timeOffset="42050.78">-2275 2593,'-27'27,"1"-1,0-26,26 27,-27-27,1 26,-1 1,1-27,26 26,-27-26,27 26,-26-26</inkml:trace>
  <inkml:trace contextRef="#ctx0" brushRef="#br0" timeOffset="41337.51">-2354 2223,'26'0,"-26"26,0 1,0-1,26-26,-26 27,0-1,0 1,0-1,0 0,0 1,27-1,-27 1,0-1,0 1,0-1,-27-26</inkml:trace>
  <inkml:trace contextRef="#ctx0" brushRef="#br0" timeOffset="41832.81">-2143 2223,'0'0,"27"-27,-1 27,1 0,-1 0,0 0,1 0,-1 0,1 0,-1 0,1 0</inkml:trace>
  <inkml:trace contextRef="#ctx0" brushRef="#br0" timeOffset="42237">-2090 2620,'0'0,"27"0,-1 0,-26 26,26-26,1 0,-1 0,1 0,-1 0,-26 27,27-27,-1 0,1 0,26 0,-27 0</inkml:trace>
</inkml:ink>
</file>

<file path=ppt/ink/ink2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1:18.110"/>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476 396,'0'0,"-26"0,-1 0,1 0,-1 0,1 0,-1 0,1 0,-1 0,1 0,-1 0,1 0,-1 0,1 0,0 0,-1 0,1 0,-1 0,1 0,26 27,26-27,27 0,0 0,-27 0,1-27,-1 27,27 0,-26 0,26-26,-27 26,27 0,0 0,0 0,-27 0,27-27,27 27,-27 0,-1 0,1 0,0-26,27 26,-27 0,26 0,-26 0,0 0,26-26,-26 26,26 0,1 0,-27 0,26 0,1 0,-1 0,0-27,1 27,-1 0,0 0,1 0,-1 0,1-26,-1 26,27 0,-27 0,0-27,1 27,26 0,-27-26,27 26,-27 0,27-27,0 27,-27-26,1 26,26 0,-27-27,0 27,-26 0,27 0,-1-26,-26 26,0 0,0-27,0 27,-27 0,27 0,-27 0,1 0,-27-26,26 26,1 0,-80 0,0 0,53-26,-26 26</inkml:trace>
</inkml:ink>
</file>

<file path=ppt/ink/ink2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1:21.998"/>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106 193,'-26'0,"-1"0,1 0,26-26,26 26,1-27,-1 27,0 0,1 0,-1 0,27 0,-26-26,-1 26,27 0,-26 0,-1 0,27-27,0 27,-27 0,27 0,-26 0,26-26,0 26,-27 0,27 0,0 0,-27-27,27 27,-26 0,-1 0,27 0,-27 0,1 0,-1 0,27-26,-26 26,-1 0,1 0,-1 0,1 0,-1 0,1 0,-1 0,0 26,-26 1,0-1,27 54,-27 52,0-106,0 1,26-1,-26 1,0-1,0 1,27-1,-27 1,0-1,0 1,26-27,-26 26,27 1,-1 25,27 1,-79-53,-1 0,1 0,-1 0,1 27,-1-27,1 0,-1 0,1 0,0 0,-27 0,26 26,1-26,-1 0,-26 0,27 0,-1 0,-26 0,27 0,-27 0,27 0,-27 27,0-27,26 0,-26 0,1 0,25 0,-26 0,0 26,27-26,-27 0,0 0,26 27,1-27,-27 0,27 0,-1 0,1 26,-27-26,26 0,1 0,-1 0,1 27,0-27,-1 0,27 26,-26-26,-1 0,27-26,0-1,0 1,0-1,0 1,0-1,0 1,0-1,0 1,0-1,0 1,0-27,0 27,0-27,0 26,0-26,0 27,0-1,0 1,0-1,0 1,0 0,0-1,0 1,0-1,27 27,-1 0,1 0,-1 0,0 0,27 0,-26-26,26 26,-27-27,1 27</inkml:trace>
</inkml:ink>
</file>

<file path=ppt/ink/ink2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1:28.377"/>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2017 79,'0'0,"26"-26,-26-1,26 1,-26-1,0 54,0-1,0 27,0-26,0-1,0 1,0 26,0-27,0 0,-26 1,26 26,0-27,0 27,0 0,0-26,0 26,0-27,0 0,0 27,0-26,0-1,0 1,0-1,0 1,0-1,0 1,0-1,0 0,26-26</inkml:trace>
  <inkml:trace contextRef="#ctx0" brushRef="#br0" timeOffset="356.79">2096 132,'0'0,"0"-26,26 26,-26-27,27 27,-27-26,26 26,1 0,-27 26,26-26,1 0,-1 27,1-27,-1 0,0 26,1-26,-27 27,26-27,1 0,-27 26,26-26,-26 27,0-1,0 0,-26-26,26 27,-53-27,53 26,-27-26,1 27,0-27,-1 26,1-26,-1 0,1 0,-1 0,27-26</inkml:trace>
  <inkml:trace contextRef="#ctx0" brushRef="#br0" timeOffset="1813.97">2519 132,'0'0,"0"27,0-1,0 1,0-1,0 0,0 1,0-1,27-26,-27 27,26-27,1 0,-27 26,26-26,1 0,-1 0,0 0,1 0,-1 0,-26-26,27 26,-1 0,-26-27,0 1,27 26,-27-27,0 1,0 52,0 1,26-27,-26 26,27 1,-1-27,-26 26,27-26,-1 27,0-27,1 0,-1 0,1 0,-1-27,1 27,-27-26,26-1,-26 1,27-1,-1 27,-26-26,27-27,-27 27,26-1,-26 1,0-1,0 1,0-1,27 1,-27-1,0 1,0 0,-27 26,1 0,26 26,0 0,0 1,0-1,0 1,26-1,-26 1,0-1,0 1,0-1,0 1,0-1,27-26,-27 26,0 1,0-1,26 1,-26-1,0 1,26-1,-26 1,0-1,27-26,-27 27,26-27,1 0,-1 0,1 0,-1 0,1-27,-1 27,1-26,-1-1,0 1,1-1,-1 1,-26-1,27 27,-27-26,26-1,-26 1,0 0,0-1,0 1,-26 26,26 26,0 1,0-1,0 0,0 1,0-1,0 1,0-1,0 1,0-1,0 1,0-1,26-26,27 0,-26 0,26 0,-27 0,1 0,-1-26,0 26,27-27,-26 27,-1-26,1 26,-27-27,26 1,1 26,-27-27,26 1,-26-1,27 1,-27 0,0-1,0 1,0-1,0 1,0-1,-27 27,27-26,-26 26,-1 0,27 26,0 1,-26-27,26 26,0 1,0-1,26-26,1 0,-1 27,1-27,-1 0,-26 26,26-26,-26 26,0 1,0-1,0 1,0-1,0 1,-26-1,26 1,0-1,0 1,0-1,26-26,1 0,-1 0,1-26,-1 26,1 0,-1-27,1 27,-27-26,26 26,1-27,-1 1</inkml:trace>
  <inkml:trace contextRef="#ctx0" brushRef="#br0" timeOffset="2068.56">4107-53,'0'0,"-27"0,1-26,52 26,-26-27,53 27,-26 0,-1-26,27 26,-27-27,27 27,0-26,0 26,-26-27,26 27,0-26,-27 26,0 0,27-27,-26 27,-1 0,-26-26,-26 26,-1 0,-26 0</inkml:trace>
  <inkml:trace contextRef="#ctx0" brushRef="#br0" timeOffset="-1071.78">323 132,'27'0,"-1"0,-26-26,0-1,0-26,0 27,-132 26,105 26,1-26,-1 27,1-1,0 1,-1-1,1-26,26 27,-27-1,1 133,52-106,54-27,-28 1,-25-27,-1 0,27 0,-26 0,-1 0,27 0,-26 0,-1 0,27 0,-27 0,1-27,-1 27,1-26,-1 26,1-27,-1 1,1 26,-27-27,26 27,-26-26,0-1,0 1,-26 26,26-26,-27 26,1 0,26 26,-27-26,27 26,0 1,0-1,0 1,0-1,0 1,0-1,0 1,0-1,27-26,-27 27,0-1,26-26,-26 27,27-27,-1 26,1-26,-1 0,0 0,1 0,-1-26,1 26,-1-27,-26 1,27-1,-27 1,0-1,0 1,0-1,-27 1,1 26,26-27,-27 27,1 0,-1-26,1 26,0 0,-1 0,1 0,-1 0,1 0,26 26</inkml:trace>
  <inkml:trace contextRef="#ctx0" brushRef="#br0" timeOffset="-283.68">1011 291,'0'0,"0"26,0 1,0-1,0 1,0-1,27-26,-1 0,-26 27,0-54,0 1,26-1,-26 1,27 26,-27-27,0 1,26 26,-26-27,27 1,-1 0,1 26,-1 0,1 0,-1 0,1 0,-27 26,26-26,1 26,-1-26,0 27,-26-1,27 1,-27-1,0 1,-27-27,27-27,0 1,0-1,0 1,0-1,0 1,0 0,27 26,-27-27,26 27,-26-26,27 26,-1 0,-26-27,27 27,-1 0,1 0,-1 0,1 0,-1 0,0 0,1 0,-27 27,26-27,-26 26,27-26,-27 27,0-1,0 0,0 1,0-1,-27 1</inkml:trace>
</inkml:ink>
</file>

<file path=ppt/ink/ink2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2:31.232"/>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0 295,'-26'0,"52"0,1 0,-1 0,0 0,1 0,-1 0,1 0,-1 0,1 0,-1-26,1 26,-1 0,1 0,-1 0,1-26,-1 26,0 0,1 0,-1 0,1-27,26 27,-27 0,1 0,-1 0,1 0,-1-26,0 26,1 0,-1 0,1-27,-1 27,1 0,-1 0,1-26,-1 26,1 0,26 0,-27-27,0 27,1 0,-1-26,1 26,-1 0,27 0,-26-27,-1 27,1 0,-1 0,0-26,1 26,-1 0,1 0,-1 0,1 0,-1 0,1-27,-1 27,1 0,-1 0,1 0,-1 0,0 0,1 0,-27 27,0-1,26 1,-26-1,0 1,0-1,27-26,-27 27,0-1,0 1,0-1,26-26,-26 26,0 1,0-1,27 1,-27-1,0 1,0-1,0 1,0-1,26-26,-26 27,0-1,0 0,0 1,27-27,-27 26,0 1,0-1,0 1,0-1,0 1,0-1,0 1,-27-27,1 0,-1 0,1 0,26 26,-27-26,1 0,-1 0,1 0,0 27,-1-27,1 0,-1 0,1 26,-1-26,-26 0,27 0,-1 0,1 0,-27 26,27-26,-1 0,-26 0,27 27,-27-27,26 0,1 0,-27 0,27 26,-1-26,1 0,-27 0,26 27,1-27,-1 0,1 0,-1 0,-26 0,27 0,0 26,-1-26,1 0,-1 0,1 0,-1 0,1 0,-1 0,1 0,-1 0,1 27,0-27,-1 0,1 0,-1 0,1 0,-1 26,1-26,-1 0,1 0,-1 0,27 27,-26-27,-1 0,27-27,0 1,0-1,0 1,0-1,0 1,0-1,0 1,0 0,0-1,0 1,0-1,0 1,0-1,0-26,0 27,0-1,-26 1,26-1,0 1,0 0,0-1,0 1,0-1,0 1,0-1,0 1,0-1,0 1,0-1</inkml:trace>
</inkml:ink>
</file>

<file path=ppt/ink/ink2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2:47.665"/>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34,'27'0,"-1"0,1 0,-1 0,1 0,-1 0,1 0,-1 0,0 0,1 0,-1 0,1 0,-1 0,1 0,-1 0,1 0,-1 0,1 0,-1 0,1 0,-1 0,0 0,1 0,-1 0,1 0,-1 0,1 0,-1 0,1 0,-1 0,1 0,-1 0,0 0,1 0,-1 0,1 0,26 0,-27 0,1 0,-1 0,1 0,26 0,-27 0,0 0,1 0,-1 0,1 0,-1 0,1 0,-1 0,1 0,-1 0,1 0,-1 0,0 0,1 0,-1 0,1 0,-1 0,1 0,-1 0,1 0,-1 0,1 0,-1 0,1 0,-1 0,0 0,1 0,-1 0,1 0,-1 26,1-26,-1 0,1 0,-1 0,1 0,-1 0,0 0,1 0,-1 0,1 0,-1 0,1 0,-1 0,1 0,-1 0,-52 0,-1 0,1 0</inkml:trace>
</inkml:ink>
</file>

<file path=ppt/ink/ink2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2:48.881"/>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50,'26'0,"1"0,-1 0,0 0,1 0,-1 0,1 0,-1 0,1 0,-1 0,1 0,-1 0,1 0,-1 0,0 0,1 0,-1 0,1-26,26 26,-27 0,1 0,-1 0,27 0,-26 0,-1 0,0 0,27 0,-26 0,26 0,-27 0,1 0,26 0,-27 0,0 0,1 0,-1 0,27 0,-26 0,-1 0,1 0,-1 0,1 0,26 26,-27-26,0 0,1 0,-1 0,27 0,-26 0,-1 0,27 0,-26 0,-1 0,27 0,-27 0,1 0,26 0,-27 0,1-26,-1 26,1 0,-1 0,1 0,25 0,-25 0,-1 0,1 0,-1 0,1 0,-1 0,1 0,-54 0,1 0,-1 0,1 0</inkml:trace>
</inkml:ink>
</file>

<file path=ppt/ink/ink2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2:24.408"/>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139 266,'-26'0,"-1"0,27-27,-26 27,-1 0,1 0,52 0,1 0,-1 0,1 0,-1 0,0 0,1 0,26 0,-27-26,27 26,-26-27,26 27,-27 0,27 0,-27-26,27 26,-26 0,26 0,-27 0,1 0,26 0,-27-27,27 27,-27 0,27 0,-26 0,26 0,0 0,-27-26,27 26,0 0,-27 0,27 0,0-26,0 26,-26 0,25 0,1 0,-26-27,26 27,-27 0,27-26,-26 26,26 0,-27-27,0 27,1 0,-1 0,1 0,-1 0,1 0,-1 0,-26 27,0-1,0 1,0-1,0 0,0 1,0-1,0 1,0-1,0 1,0-1,0 1,0-1,0 1,0 25,0-25,0-1,0 1,0-1,0 1,0-1,0 1,27-1,-27 1,0-1,0 1,0-1,26 0,-26 1,0-1,27-26,-27 27,0-1,0 1,26-27,-26 26,0 1,-26-27,26 26,-27-26,1 0,-1 0,1 0,-1 0,1 0,-1 0,1 0,-1 0,-25 27,25-27,1 0,-27 0,0 0,26 0,-26 0,0 0,1 0,25 0,-26 0,0 0,0 0,0 0,1 0,-1 0,0 0,0 26,0-26,0 0,0 0,27 26,-27-26,0 0,26 0,-26 27,27-27,-27 0,27 0,-1 26,-26-26,27 0,-1 0,1 0,-1 0,1 0,-1 27,1-27,-1 0,1 0,0 0,-1 0,27 26,-26-26,26-26,0-1,0 1,0-1,0 1,0 0,-27-1,27 1,0-1,0-26,0 27,-26-1,26 1,0-27,0 27,0-1,0 1,0-1,0 1,0-1,0 1,0-1,0 1,0-1,0 1,0-1</inkml:trace>
</inkml:ink>
</file>

<file path=ppt/ink/ink2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2:59.393"/>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106 328,'0'27,"-26"-27,-1 0,1 0,-1 0,54 0,-1 0,1 0,-1 0,1 0,-1-27,1 27,-1 0,0 0,1-26,-1 26,27 0,-26 0,-1-27,27 27,-26 0,25-26,1 26,-26 0,26-27,0 27,-27 0,27-26,0 26,0 0,-27-27,27 27,-26 0,26-26,0 26,-27 0,0 0,27-27,-26 27,-1 0,1 0,-1 0,1-26,-1 26,1 0,-1 0,1 0,-1 0,0-26,27 26,-26 0,-1 0,1 0,-1-27,1 27,-1 0,27 0,-27 0,1 0,-1 0,1-26,-1 26,1 0,-1 0,1 0,-1 0,1 0,-1 0,1 0,-1 0,0 0,1 0,-1 0,1 0,-1 0,1 0,-27 26,26-26,-26 27,27-1,-27 0,0 1,0-1,0 1,0-1,0 1,26-1,-26 1,0-1,0 1,0-1,0 0,27 1,-27-1,0 1,0-1,0 1,0-1,0 1,0-1,26 1,-26-1,0 1,0-1,0 0,26-26,-26 27,0-1,0 1,-26-27,0 0,-1 0,1 0,-1 0,1-27,-1 27,1 0,-1 0,1 0,-1 0,-25 0,25 0,1 0,-1 0,1 0,-1 0,1 0,-27 27,26-27,1 0,-1 0,-25 0,25 26,1-26,-27 0,26 0,-26 0,27 0,-27 27,27-27,-27 0,26 0,-26 0,27 0,-1 26,-26-26,27 0,-27 0,27 0,-1 0,1 0,-27 0,26 0,1 0,-1 0,1 0,-1 0,1 0,0 0,-1 0,1 0,-1 0,1 0,-1 0,1 0,-1 0,1 0,-1 27,1-27,-1 0,1 0,0 0,-1 0,1 0,-1 0,1 26,-1-26,1 0,-1 0,1 0,26 27,-27-27,1 0,0 0,-1 0,1 0,-1 0,27 26,0-52,-26 26,-1 0,27-27,0 1,0-1,0 1,0-1,-26 1,26-1,0 1,0-27,0 27,0-1,0 1,0-1,0 1,0-1,0-26,0 27,0-1,0 1,0-1,0 1,0 0,26 26,-26-27,0 54</inkml:trace>
</inkml:ink>
</file>

<file path=ppt/ink/ink2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3:02.525"/>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0 409,'0'0,"-27"0,54 0,-1 0,-26-27,27 27,-1 0,-26-26,27 26,-1 0,1 0,-1-27,1 27,-1 0,1-26,-1 26,27 0,-27-27,27 27,-26 0,26-26,-27 26,27 0,-27-26,27 26,-26 0,26 0,0-27,0 27,-27 0,27 0,-27 0,27-26,0 26,-26 0,26 0,-27-27,27 27,0 0,-27 0,27 0,-26-26,26 26,0 0,-27 0,27 0,-27-27,27 27,-26 0,26 0,-27-26,27 26,-26 0,-1 0,27 0,-27-27,1 27,26 0,-27 0,1 0,-1 0,1-26,-1 26,27 0,-27 0,1 0,-1 0,1 0,-1 0,1 0,-1 0,1 0,-1 0,1 0,-1 26,0-26,-26 27,0-1,0 1,27-27,-27 26,0 1,26-27,-26 26,0 1,27-1,-27 0,0 1,26-1,-26 1,0-1,0 1,0-1,0 1,27-27,-27 26,0 1,0-1,0 1,0-1,0 0,0 1,26-1,-26 1,0-1,0 1,0-1,0 1,0-1,0 1,27-1,-27 0,0 1,0-1,0 1,26-27,-26 26,0 1,0-1,-26-26,-1 0,1 0,-1 0,1 27,-1-27,1 0,-1 0,1 0,0 26,-1-26,-26 0,27 0,-1 27,-26-27,27 0,-27 26,0-26,0 0,27 27,-27-27,0 0,26 26,-26-26,1 0,-1 0,26 0,-26 26,0-26,27 0,-27 0,27 0,-1 0,-26 0,27 0,-1 0,1 0,-27 0,26 27,1-27,-27 0,27 0,-27 0,26 0,-26 26,27-26,-27 0,0 0,27 27,-27-27,26 0,-26 0,0 26,27-26,-27 0,26 0,1 0,0 27,-27-27,26 0,1 0,-1 0,1 0,-1 0,1 26,-1-26,1 0,0 0,-1 0,1 0,-1 0,27 27,-26-27,-1 0,1 0,-1 0,1 0,26-27,0 1,26 26,1 0,-27-27</inkml:trace>
  <inkml:trace contextRef="#ctx0" brushRef="#br0" timeOffset="-1496.45">0 409,'0'-27,"0"1,26 52,-26 1,27-1,-27 1,0-1,26 27,-26-26,27-1,-27 27,0-27,26 27,-26-26,0 26,27-27,-27 27,0-27,0 27,26-26,-26-1,0 1,0-1,0 1,0-1,0 1,0-1,0 1,27-27,-27 26,0-52,-27 26,27-27,0 1,-26 26,26-27,0 1,0-1,-27 1,27-1</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9:11:48.603"/>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46 0,'-26'0,"26"26,-27-26,54 0,-1 0,27 0,-27 0,1 0,-1 0,1 0,-1 27,27-27,-26 0,26 0,-27 0,27 0,0 0,0 0,-27 0,27 0,0 0,0 0,0 0,-27 0,27 0,0 0,0 0,0 26,0-26,0 0,0 0,-27 0,27 0,0 0,0 0,0 0,0 0,-27 0,27 26,0-26,-26 0,25 0,1 0,-26 0,26 0,0 0,-27 0,27 0,-27 0,27 0,-26 0,-1 27,27-27,-26 0,-1 0,1 0,26 0,-27 0,0 0,1 0,-1 0,1 0,-1 0,1 0,-1 0,27 26,-26-26,-1 0,0 0,1 0,-1 0,1 0,-1 0,1 0,-1 0,1 0,-1 0,1 0,-1 0,1 0,-54 0,1-26,-1 26,1 0</inkml:trace>
</inkml:ink>
</file>

<file path=ppt/ink/ink2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3:29.089"/>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529 1140,'-27'0,"1"0,52 0,-26 27,27-27,-1 0,1 0,-1 0,1 0,-1 0,1 0,-1 0,1 0,-1 0,0 0,27 0,-26-27,26 27,-27 0,27-26,0 26,0 0,0 0,0-27,0 27,26-26,-26 26,0-27,26 27,-26-26,27 26,-27-27,-1 27,28-26,-27 26,0-26,0 26,-1-27,1 27,0 0,0-26,-26 26,26 0,0 0,-27-27,27 27,-27 0,27 0,-26 0,-1 0,1 0,26 0,-27 0,0 0,1 0,-1 0,1 0,-1 0,1 0,-1 0,1 0,-1 0,1 0,-27-26,26 26,-26-27,-26 27,26-26,-27 26,27-27,0 1,-26 26,26-27,-27 1,27-1,-26 27,26-26,-27 0,27-1,0 1,-26-27,26 26,-27 1,27-1,-26 1,26-1,-27 1,27 0,0-1,-26 1,26-1,0 1,-26 26,26-27,0 1,-27 26,27-27,-26 27,26-26,-27 26,27-27,-26 27,26-26,-27 26,1-27,-1 27,1 0,-1 0,1 0,0 0,-1 27,1-27,-1 0,1 26,-1-26,1 0,-1 0,1 27,-1-27,1 26,-27-26,27 0,-1 27,-26-27,27 0,-1 26,-26-26,0 0,27 27,-27-27,27 26,-27-26,0 0,26 27,-26-27,0 26,27-26,-27 0,27 27,-27-27,26 0,-26 0,27 26,-27-26,27 0,-1 0,-26 0,27 26,-27-26,26 0,-26 0,27 27,-27-27,27 0,-27 26,0-26,26 0,-26 27,0-27,27 0,-27 0,27 26,-1-26,-26 0,27 27,-1-27,1 0,-1 0,1 0,-1 26,1-26,0 0,-1 0,1 0,26 27,-27-27,1 0,26 26,26-26,-26 27,27-1,-27 0,26-26,-26 27,0-1,0 1,27-1,-27 1,0-1,0 1,0-1,0 1,0-1,0 27,26-27,-26 1,0-1,0 1,0-1,0 1,0-1,0 1,0-1,26-26,1 0,-1 0,1 0,-1-26,1 26,-1 0,1-27,-1 27,1 0,-1 0,1 0,-1 0,0 0,1 0,-1-26,1 26,-1 0,1 0,-1 0,1 0,-1 0,1 0,-1 0,-26-27</inkml:trace>
</inkml:ink>
</file>

<file path=ppt/ink/ink22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3:39.786"/>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26 585,'0'-26,"-26"26,79 0,-53 26,26-26,1 0,-1 0,1 0,-1 0,1 0,-1-26,0 26,1 0,-1-27,1 27,-1 0,27 0,-26-26,-1 26,1 0,-1-27,27 27,-27 0,1 0,-1-26,27 26,-26 0,-1 0,1 0,-1-26,27 26,-27 0,1 0,-1 0,1-27,-1 27,1 0,-1 0,1-26,26 26,-27 0,1-27,-1 27,0 0,1 0,-1-26,1 26,26 0,-27 0,1-27,-1 27,1 0,25 0,-25-26,26 26,-27 0,27-27,-26 27,26 0,-27-26,27 26,-27 0,1 0,26-27,-27 27,1 0,-1-26,27 26,-26 0,-1 0,0 0,1 0,-1-27,1 27,-1 0,1 0,-1 0,1 0,-1-26,1 26,-1 0,1 0,-1 0,0 0,1-26,-1 26,1 0,-1 0,1 0,-1 0,1 0,-1 0,1-27,-1 27,0 0,1 0,-1 0,1 0,-1-26,1 26,-1 0,1 0,-1 0,1 0,-1 0,-26-27,27 27,-1 0,0 0,1 0,-1 0,1 0,-27 27,0-1,26-26,-26 27,0-1,0 0,0 1,0-1,0 1,0-1,0 1,0-1,0 1,0-1,0 1,27-1,-27 1,0-1,0 0,0 1,0-1,0 1,0 26,26-27,-26 1,0-1,0 1,0-1,0 0,0 1,0-1,27-26,-27 27,0-1,0 1,0-1,0 1,0-1,0 1,0-1,-27-26,1 27,-1-27,1 0,-1 0,1 26,-1-26,1 0,0 0,-1 0,1 0,-1 0,1 0,-1 0,-26 0,27 0,-1 0,-26-26,27 26,-27 0,27 0,-27 0,26 0,-26 0,0 0,1 0,25 0,-26 0,0 0,0 0,0 0,0 26,1-26,-1 0,0 0,0 0,0 26,0-26,0 0,0 0,0 27,0-27,0 0,0 0,1 26,25-26,-26 0,0 0,0 27,27-27,-27 0,27 0,-1 26,-26-26,27 0,-1 0,-26 0,27 27,-1-27,1 0,-1 0,1 0,0 26,-1-26,1 0,-1 0,1 27,-1-27,1 0,-1 0,1 26,-1-26,1 0,0 0,-1 0,1 27,-1-27,1 0,-1 26,1-26,-1 0,1 26,-1-26,1 0,-1 27,1-27,0 0,-1 0,1 0,-1 0,27-27,0 1,0 0,0-1,0 1,0-1,0 1,0-1,0 1,0-1,0 1,0-27,0 27,0-27,-26 26,26-26,0 0,0 27,0-27,0 26,0-25,-27 25,27 1,0-1,0 1,0-1,0 1,0-1,0 1,0-1,27 27,-27 27,26-1,1-26,-27 27</inkml:trace>
</inkml:ink>
</file>

<file path=ppt/ink/ink2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4:33.668"/>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0 291,'0'26,"26"-26,1-26,-1 26,1 0,-1-27,0 27,1 0,-1-26,1 26,26-27,-27 27,1-26,-1 26,1 0,-1-27,0 27,27-26,-26 26,-1-26,1 26,-1 0,27-27,-26 27,-1 0,1-26,-1 26,0-27,1 27,-1 0,1 0,-1-26,1 26,-1 0,1 0,-1 0,-26 26,-26-26</inkml:trace>
</inkml:ink>
</file>

<file path=ppt/ink/ink22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4:33.177"/>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53 291,'-26'0,"-1"0,54 0,26-27,-27 27,0-26,1 26,-1 0,1-27,26 27,-27 0,1-26,-1 26,27-27,-27 27,1-26,26 26,-27-27,27 27,-26-26,26 26,-27 0,1-27,-1 27,0 0,1-26,-1 26,1 0,-1 0,1-26,-1 26,1 0,-54 0,1 26,-1-26,1 26,-1-26</inkml:trace>
</inkml:ink>
</file>

<file path=ppt/ink/ink22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5:01.653"/>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40 402,'0'26,"-27"-26,1 0,52 0,1 0,-1 0,-26-26,27 26,-1-27,1 27,-1-26,27 26,-27 0,27-26,-26 26,26-27,-27 1,27 26,0-27,0 27,0-26,0 26,0-27,26 27,-26-26,0 26,0-27,0 27,0-26,0 26,-1 0,1-27,0 27,-26 0,26-26,0 26,-27 0,27-27,-27 27,27 0,-26 0,-1 0,27 0,-26-26,-1 26,1 0,-1 0,0 0,1 0,-1 0,1 0,-1 0,1 0,-1 0,-26 26,0 1,0-1,0 1,0-1,0 1,0-1,0 1,0 26,0-27,0 1,0 25,0-25,0 26,0-27,0 27,0-26,0 26,0-27,0 27,0-27,0 27,27-26,-27 26,0-27,0 1,26 26,-26-27,0 0,27 1,-27-1,0 1,26-1,-26 1,0-1,26-26,-26 27,0-1,0 1,27-27,-54 0,1 0,-27 0,27 0,-1 0,1 0,-1 0,1 0,-1 0,-26 0,27 0,0 0,-27 0,26 0,1 0,-27 0,26 0,-26 0,27 0,-1 0,-25 0,25 0,-26 0,0 0,27 0,-27 0,0 0,0 0,0 0,0 0,0 26,0-26,0 0,1 26,-1-26,26 0,-26 0,0 0,27 0,-27 0,27 0,-1 0,1 0,-1 0,1 0,-1 0,1 0,-1 0,1 0,-1 0,27-26,-26 26,26-26,-27 26,27-27,0 1,-26-1,26 1,0-1,0 1,0-1,-26 1,26-1,0 1,0 0,0-1,0-26,0 27,0-1,0 1,0-27,26 26,-26 1,0-1,0 1,0 0,26-1,-26 1,0-1,0 1,0-1,0 1,0-1,0 54,0-1</inkml:trace>
</inkml:ink>
</file>

<file path=ppt/ink/ink22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3:03.396"/>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265 1097,'0'26,"0"1,26-27,-26 26,0 1,0-1,26-26,-26 26,0 1,0-1,27-26,-27 27,26-27,1 0,-1 0,1 0</inkml:trace>
  <inkml:trace contextRef="#ctx0" brushRef="#br0" timeOffset="-231.67">397 1097,'-27'0,"1"0,-1 0</inkml:trace>
</inkml:ink>
</file>

<file path=ppt/ink/ink22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8:48.695"/>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1137,'27'-26,"-1"0,0-1,1 27,-27-26,26 26,1-27,-1 1,1 26,-1-27,1 1,-1-1,1 1,-1-1,27 1,-27 0,27-1,-26 1,26-27,0 26,-27 1,27-27,0 26,-27-26,27 27,0-27,-26 0,26 27,0-27,-27 26,0 1,27-1,-26 1,-1 0,1-1,-1 1,1 26,-27-27,26 27,1-26,-27-1,26 27,-26-26,26 26,-52 0,0 0</inkml:trace>
</inkml:ink>
</file>

<file path=ppt/ink/ink22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2:00:40.717"/>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53 135,'-27'-26,"1"26,26-27,0 1,0-1,26 27,1 0,-1-26,1 26,-1 0,1 0,-1 0,1 26,-27 1,26-27,-26 26,0 1,0-1,0 1,-26-27,26 26,-27-26,27 26,-26 1,-1-27,27 26,-26 1,-1-1,27 1,-26-1,26 1,0-1</inkml:trace>
  <inkml:trace contextRef="#ctx0" brushRef="#br0" timeOffset="255.86">53 744,'0'0,"0"-27,0 1,26 26,-26-27,27 27</inkml:trace>
  <inkml:trace contextRef="#ctx0" brushRef="#br0" timeOffset="4593.96">-582 1432,'-27'0,"27"26,27-26,-27-26,26 26,1 0,-27-27,0 1,26 26,-26-27,0 1,0-1,0 1,-26 26,26-27,-27 27,1 0,-1 0,27 27,-26-27,-1 26,1 1,0-27,26 26,-27-26,1 27,-1-1,27 1,-26-27,26 26,0 0,0 1,26-1,1-26,-1 0,-26 27,27-27,-1 0,0 0,1 0,-1 0,1 26,-1-26,1 0,-1 0,1 27,-1-27,-26 26,0 1,0-1,-26-26,26 27,-27-27,27 26,-26-26,-1 26,1 1,-1-27,27 26,-26-26,-1 27,1-27,0 0,-1 26,1-26,-1 0,1 0,-1 0,1 0,-1 0,27-26,0-1,0 1,0-1,0 1,0 0,27 26,-27-27,26 27,-26-26,27 26,-27-27</inkml:trace>
  <inkml:trace contextRef="#ctx0" brushRef="#br0" timeOffset="10256.94">-609 1458,'0'-26,"-26"52,26 0,-27 1,27-1,-26 1,26-1,0 1,0 26,-26-27,26 1,0-1,0 0,0 1,-27 26,27-27,0 1,0-1,0 1,0-1,0 1,27-27,-27-53,26 26,-26 1,26-1,-26 1,27-1,-27 1,0-1,0 1,26 0,-26-1,0 1,0-1,0 1,0-1,0 1,0-1,-26 27,-1 0,27 27,-26-1,26 1,0-1,-26 1,26-1,-27 1,27-1,0 0,0 1,0-1,0 1,0-54,0 1,0-27,27 53,-27-26,26-1,-26 1,0-1,26 1,-26-1,0 1,0-1,0 1,0-1,0 1,0 0,0-1,-26 1,0 26,26 26,-27-26,27 27,-26 25,26-25,0-1,-27 1,27-1,0 1,0-1,-26 1,26-1,0 1,0-1,0 0,0 1,26-27,1 0,-27-27,26 27,1-26,-1 0,0-1,-26 1,27 26,-27-27,0 1,26-1,-26 1,0-1,27 27,-27-26,0-1,0 1,0 0,0-1,-27 27,27 27,-26-27,26 26,-27-26,27 26,-26 1,26-1,0 1,-26-1,26 1,-27-1,27 1,0-1,0 1,0-1,0 0,0 1,0-1,0 1,0-1,27-26,-27 27,26-27,27 0,-27 0,1-27,26 27,-27-26</inkml:trace>
</inkml:ink>
</file>

<file path=ppt/ink/ink22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2:01:32.592"/>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189 193,'26'0,"0"0,1 0,-1 0,-26-26,27 26,-27-27,0 1,0-1,0 1,-27-1,1 27,26-26,-27 26,1 0,0 0,-1 0,1 0,-1 26,1 1,26-1,0 1,-27-1,27 1,-26-1,26 1,0-1,-27 1,27-1,0 0,0 1,0-1,0 1,0-1,0 1,0-1,27-26,-27 27,26-1,1 1,-1-1,1-26,-1 0,1 0,-1 0,0 0,-26-26,0-1,0 1,0-1,-26 27,0 0,-1 0,1 0,-1 0,27 27,-26-27,26 26,-27-26,1 0,26 27,-27-1,27 0,0 1,0-1,27 1,-27-1,26-26,1 27,-1-1,1-26,-1 0,1 0,-1 0,0 0,1 0,-1 0,1-26,-1 26,1 0,-1-27,1-26,-1 53,1-26,-1-1,0 27,-26-26,27 0,-27-1,26 27,-26-26,27-1,-27 1,0-1,0 1,0-1,0 1,0-1,0 1,0 0,0-1,0 1,0-1,0 54,0-1,0 1,0-1,0 0,0 1,0-1,0 1,0-1,0 27,0-26,0-1,0 27,0-27,0 1,0 26,26-27,-26 1,0 26,0-27,27 1,-27-1,0 1,0-1,0 0,26 1,-26-1,0 1,0-1,27 1</inkml:trace>
  <inkml:trace contextRef="#ctx0" brushRef="#br0" timeOffset="399.53">638 669,'0'0,"0"-26,0-1,-26 27,26-26,0 0,0-1,26 1,-26-1,27 27,-27-26,26 26,-26-27,27 27,-27-26,26 26,1 0,-1 0,-26-27,27 27,-1 0,0 0,-26 27,27-27,-27 26,0 1,0-1,0 1,0-1,0 1,-27-27,27 26,-26 0,0 1,-1-1,1 1,-1-27,27 26</inkml:trace>
  <inkml:trace contextRef="#ctx0" brushRef="#br0" timeOffset="765.2">1062 352,'0'-132,"0"264,0-238,-27 106,27 27,0-1,-26-26,26 26,0 1,0-1,0 1,0-1,0 1,0-1,0 1,0-1,0 1,0-1,26 0,-26 1,0-1,27-26,-27 27,26-27,1 0,-1 0,0-27,1 1,-1 26</inkml:trace>
  <inkml:trace contextRef="#ctx0" brushRef="#br0" timeOffset="928.4">1353-19,'0'0,"-27"0,27-26,-26 26,-1 0,1 0,-1 0</inkml:trace>
  <inkml:trace contextRef="#ctx0" brushRef="#br0" timeOffset="63856.15">3020 273,'0'26,"26"-26,0-26,-26-1,0 1,0-1,0 1,-26 26,0 0,-1 0,1 0,-1 0,1 26,-1-26,1 0,-1 27,1-27,26 26,-27 1,1-1,0 0,26 1,0-1,-27-26,27 27,0-1,0 1,27-1,-1-26,0 27,1-27,-1 0,1 0,-1 0,1 0,-27-53,26 53,1-27,-1 27,1-26,-1-1,-26 1,26 26,-26-27,27 1,-27 0,26-27,-26 26,0 1,0-1,0-26,27 27,-27-1,0 1,0-1,0 1,0 0,26-1,-26 1,0-1,0 1,0-1,0 1,-26 79,26 79,0-79,0-27,0 1,26 211,1-106,-27-105,26-1,27 1</inkml:trace>
  <inkml:trace contextRef="#ctx0" brushRef="#br0" timeOffset="65096.09">3469 220,'0'0,"0"-27,0 54,0-1,0 1,0-1,0 0,0 1,0-1,0 1,0-1,0 1,27-27,-27 26,26-26,-26 27,27-27,-1 0,1 0,-1 0,1 0,-27-27,26 27,0 0,1 0,-27-26,26 26,1-53,-1 53,-26-27,27 27,-27-26,0-1,26 27,-26-26,0 0,27-1,-27 1,0-1,0 1,0-1,0 1,-27 26,27-27,0 54,0-1,0 1,0-1,0 1,0-1,0 1,0-1,0 0,0 1,0-1,27 1,-27-1,26 1,-26-1,0 27,0-26,27-1,-1 0,-26 1,27-1,-27 1,26-1,-26 1,0-1,26 1,-26-1,0 1,0-1,27-26,-27 27,0-1,-27-26,1 0,0 0,-1 0,1 0,-1 0,1 0,26-26,-27 26,27-27,-26 27,26-26,-27-1,27 1,0-1,0 1,0-1,0 1,0-1,0 1,0-1,27-25,-27 25,26 1,-26-1,27 27,-27-26,26-1,-26 1,27-1,-1 1,1-1,-27 1,26 26,0-26,1 26,-27-27,26 27,1 0,-27-26,26 26,1 0,-1 0,1 0,-1 26,-26 1,27-27,-27 26,0 0,0 1,26-27,-26 26,0 1,0-1,0 1,0-1,0 1,0-1,0-52,0-1,0 1,26 26,-26-27,0 1,0-1,27 1,-27-1,26 1,-26 0,27 26,-1-27,1 27,-1 0,-26 27,27-27,-27 26,0 0,0 1,26-27,-26 26,0 1,0-1,27-26,-1 0,-26 27,27-27,-1 0,0 0</inkml:trace>
</inkml:ink>
</file>

<file path=ppt/ink/ink22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3:42.429"/>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8599 9499,'0'26,"-26"-26,26 27,0-1,26-26,1-26,-27-1,0 1,-27 26,1 0,26 26,-26 1,26-1</inkml:trace>
  <inkml:trace contextRef="#ctx0" brushRef="#br0" timeOffset="4003.54">9790 9234,'-26'0,"26"27,0-1,0 1,26-1,-26 1,0-1,27 0,-27 1,0-1,26-26,-26 27,26-1,1-26,-27 27,-27-27,1 0,0 0,-1 0,1 0,-1 26,1-26,-1 0,1 27,-1-27,1 0,26 26,-27-26,1 0,-1 27,1-27,26 26</inkml:trace>
  <inkml:trace contextRef="#ctx0" brushRef="#br0" timeOffset="12519.48">8917 9975,'0'-26,"0"-1,0 1,0-1,0 1,0-1,26 27,-26-26,27 26,-27-27,26 27,1-26,-1 0,1 26,-1 0,-26-27,27 27,-1 0,1 0,-1 0,-26 27,0-1,26-26,-26 26,0 1,27-1,-27 1,0-1,0 1,0-1,-27 1,27-1,-26-26,26 27,-26-27,26 26,-27-26,1 0,26 26,-27-26,1 0,-1 0</inkml:trace>
  <inkml:trace contextRef="#ctx0" brushRef="#br0" timeOffset="3108.93">8705 9578,'-26'0,"26"27,-27-27,27-27,0 1,0-1,0 1,27 26,-1-27,1 27,-27-26,26 26,-26-27,27 27,-27-26,26 26,1 0,-27-26,26 26,0-27,1 27,-1 0,1-26,-1 26,1 0,-27-27,26 27,1 0,-1 0,1 0,-27-26,26 26,1 0,-1 0,0 0,1 0,-1 26,1-26,-1 0,1 0,-27 27,26-27,1 0,-1 0,1 0,-1 0,-26 26,26-26,1 0,-1 27,1-27,-1 26,1-26,-1 26,1-26,-27 27,26-27,-26 26,27-26,-54 0,27-26</inkml:trace>
  <inkml:trace contextRef="#ctx0" brushRef="#br0" timeOffset="15913.32">10610 9763,'0'0,"0"-26,0 0,-26 26,-1 0,27-27,-26 27,-1 0,1 0,0 0,26 27,-27-27,1 0,26 26,-27-26,27 26,-26-26,26 27,-27-1,27 1,-26-1,26 1,0-1,0 1,0-1,0 1,26-1,1 0,-1-26,1 0,-1 0,1 0,-1 0,0 0,1 0,-1 0,1-26,-1 0,1-1,-1 1,1-1,-27 1,26-1,-26 1,27-1,-27 1,0-1,0 1,0 0,0-1,0 1,0-1,0 1,0-1,0 1,0-1,0 1,-27 26,27 26,0 1,0-1,-26-26,26 27,0-1,0 1,0-1,0 1,0-1,0 0,0 1,0-1,0 1,0-1,0 1,0-1,26-26,-26 27,27-27,-1 0,-26 26,26-26,1 0,-1 0,1 0,-1 0,1-26,-1 26,-26-27,27 27,-27-26,0-1,0 1,0-1,-27 27,1 0,26 27,0-1,0 1,0-1,0 1,0-1,26-26,1 0,-1 27,1-27,-1 0,1 0,-1 0,-26-27,26 27,1-26,-27-1,26 27,-26-26,27 26,-27-27,0 1,0-1,0 1,-27 26,1-27,-1 27,1 0,26-26,-26 26,-1 0,1 0,-1 0,27 26,-26-26,26 27</inkml:trace>
  <inkml:trace contextRef="#ctx0" brushRef="#br0" timeOffset="17287.84">11404 9658,'0'0,"0"-27,26 27,1-26,-27-1,0 1,-27 26,1 0,0 0,-1 26,1 1,-1-27,27 26,0 1,-26-27,26 26,0 1,0-1,26 0,1-26,-27 27,26-27,1 0,-27 26,26-26,0 27,-26-1,-26-26,0 27,-1-27,1 0,-1 26,1-26,-1 0,54 0,-1 0,27 0,-26 0,-1 0,0 0,1-26,-1 26,1 0,-1-27,1 27,-1 0,1-26,-1 26,1 0,-1-27,1 27,-27-26,26 26,0 0,-26-27,27 27,-27-26,0 0,0-1,-27 27,1 0,0 0,-1 0,1 0,-1 0,1 27,-1-27,27 26,0 0,0 1,0-1,27-26,-1 27,1-27,-1 26,1-26,-1 0,0 0,1 0,-1 0,1 0,-1 0,1 0,-1 0,1 0,-1-26,1 26,-1-27,0 27,1 0,-1-26,-26-1,27 27,-1-26,-26 0,0-1,-26 27,26-26,-27 26,1 0,-1 0,1 0,0 0,-1 0,27 26,-26-26,-1 0,1 27,-1-1,1-26,26 26,-27-26,27 27,-26-1,26 1,0-1,26-26,27 0,-26 0,-1 0,1 0,-27-26,26 26,1-27,-1 27,0-26,1-1,-1 27,-26-26,27 26,-1-26,-26-1,27 27,-27-26,0-1,26 27,-26-26,0-1,0 1,27-1,-27 1,0-1,0 1,0-1,0 1,0 0,-27 26,27-27,-26 1,-1 26,27 26,0 1,-26-27,26 26,0 0,0 1,0-1,-27 1,27-1,0 1,0-1,0 1,0-1,0 1,0-1,0 1,27-27,-27 26,26 0,1-26,-1 0,1 0,-1 0,1-26,-1 26,1-26</inkml:trace>
  <inkml:trace contextRef="#ctx0" brushRef="#br0" timeOffset="17396.84">12462 9684,'53'-26,"-106"52,80-52,-27 52,-27-26</inkml:trace>
  <inkml:trace contextRef="#ctx0" brushRef="#br0" timeOffset="12095.17">8970 9843,'0'0,"26"0,-26-27,0 54,0-1,27-26,-27 27,0-1,0 1,0-1,0 1,0-1,0 0,26 1,-26-1,0 1,0-1,0 1,0-1,27 1,-27-1,0 1,0-1,0 1,0-1,26-26,-26 26,0 1,-26-27,-1 0</inkml:trace>
  <inkml:trace contextRef="#ctx0" brushRef="#br0" timeOffset="5355.77">8626 9605,'0'0,"26"0,1 0,-54 0,1 0,-1 0,1 0,0 0,-1 0,27 26,-26-26,-1 27,1-27,-1 26,1-26,-1 27,1-27,26 26,-27-26,27 26,-26 1,-1-1,27 1,-26-27,26 26,0 1,-26-1,26 1,0-1,-27 1,27-1,0 0,-26 1,26-1,0 1,0-1,0 1,0-1,0 1,0-54,0 1,0-1,0 1,0-1,0 1,0-1,0 1,0 0,-27 26,27-27,0 1,-26-1,26 1,-27 26,27 26,0 1,27-27,-27 26,0 1,26-1,-26 0,0 1,27-1,-27 1,0-1,0 1,26-27,-26 26,0 1,27-27,-1 0,0 0,1-27,-1 27,1 0,-27-26,26 26,1 0,-27-27,26 27,-26-26,27 26,-1 0,1-27</inkml:trace>
  <inkml:trace contextRef="#ctx0" brushRef="#br0" timeOffset="8819.72">9076 9790,'0'-27,"0"1,-27 26,1 0,-1 26,1-26,-1 27,1-27,26 26,-27-26,1 27,0-27,-1 26,1-26,-1 27,1-27,-1 26,1-26,-1 27,1-27,-1 26,1-26,52 0,1 0,-1 0,1 0,-27 27,26-27,1 26,-1-26,1 26,-1 1,1-1,-27 1,26-1,-26 1,26-27,-26 26,0 1,27-1,-27 1,0-1,26-26,-26 27</inkml:trace>
  <inkml:trace contextRef="#ctx0" brushRef="#br0" timeOffset="8339.74">8996 10451,'0'-26,"27"26,-27-27,0 1,0 0,0-1,0 1,0-1,0 1,0-1,0 1,0-1,0 1,-27-1,27 1,0-1,0 1,-26 26,26-26,0-1,-27 1,27-1,-26 27,26-26,-27 26,1-27,0 27,-1 0,1 0,-1 0,27 27,-26-27,26 26,0 1</inkml:trace>
  <inkml:trace contextRef="#ctx0" brushRef="#br0" timeOffset="11323.87">9737 10107,'27'0,"-27"-26,0-1,-27 27,1 0,-1 0,1 0,-1 0,1 0,-1 0,1 27,-1-27,27 26,-26 1,26-1,-26 1,26-1,0 1,-27-27,27 26,0 1,0-1,-26-26,26 27,0-1,0 0,0 1,0-1,0 1,26-1,-26 1,27-27,-27 26,0 1,26-27,-26 26,0 1,26-27,-26 26,27-26,-27 26,26-26,-26 27,27-27,-1 0,1 0,-27 26,26-26,1 0,-1 27,1-27,-1 0,1 0,-1 0,0 0,1 0,-1 0,1 0,-1 0,1 0,-1 0,1 0,-1-27,1 27,-27-26,26 26,0 0,1 0,-27-27,26 27,1 0,-1 0,-26-26,27 26,-27-26,26 26,-26-27,27 27,-27-26,26-1,-26 1,0-1,0 1,0-1,27 27,-27-26,0-1,0 1,0 0,0-1,0 1,-27 26,27-27,-26 27,26-26,-27 26,1 0,-1 0</inkml:trace>
  <inkml:trace contextRef="#ctx0" brushRef="#br0" timeOffset="9490.82">9552 10028,'-27'-26,"54"52</inkml:trace>
  <inkml:trace contextRef="#ctx0" brushRef="#br0" timeOffset="9656.73">9605 10160,'-27'27,"1"-1</inkml:trace>
  <inkml:trace contextRef="#ctx0" brushRef="#br0" timeOffset="9827.12">9605 10398,'-27'0,"27"27</inkml:trace>
  <inkml:trace contextRef="#ctx0" brushRef="#br0" timeOffset="14666.84">9790 10081,'0'-27,"27"27,-1 0,0 0,1 0,-1-26,1 26,-1 0,1 0,-1 0,1 0,-1 0,1 0,-1 0,0 0,-26 26,27-26,-1 0,1 0,-27 27,26-27,1 0,-1 26,1-26,-27 27,26-27,-26 26,0 1,0-1,-26-26,26 27,-27-27,27 26</inkml:trace>
  <inkml:trace contextRef="#ctx0" brushRef="#br0" timeOffset="111151.5">11774 10425,'0'-26,"0"-1,0 1,0-1,-26 27,0-26,-1 26,1 0,-1 0,1 0,-1 0,27 26,-26 1,-1-27,27 26,-26 1,26-1,-27 1,27-1,0 0,0 1,0-1,27-26,-27 27,26-27,1 0,-1 0,1 0,-27-27,26 27,1-26,-1 26,-26-27,27 27,-1-26,0 0,1-1,-27 1,26 26,-26-27,0 1,0-1,27 1,-27-1,0 1,0-1,0 1,0-1,-27 1,27 0,-26-1,26 1,0-1,-27 1,27-1,0 1,0-1,0 54,0-1,0 1,0-1,0 1,0-1,0 27,0-27,0 1,0-1,0 27,0-26,0-1,0 1,0-1,0 1,0-1,0 1,0-1,0 0,0 1,27-1,-27 1,0-1,26-26,1 0</inkml:trace>
  <inkml:trace contextRef="#ctx0" brushRef="#br0" timeOffset="112313.84">12039 10266,'-26'0,"26"-26,26 52,-26 1,0-1,26-26,-26 27,0-1,27 1,-27-1,0 1,26-27,-26 26,27-26,-27 26,26-26,1-26,-1 0,-26-1,27 27,-27-26,26-1,-26 1,0-1,0 1,27-1,-27 1,0-1,0 1,0-1,26 27,-26 27,0-1,0 1,27-1,-27 1,0-1,0 1,0-1,0 1,0-1,0 1,0-1,26 0,-26 1,0-1,26 1,-26-1,0 1,0-1,0 1,0-1,0 1,0-1,0 0,-26-26,0 0,26-26,0 0,0-1,0 1,0-1,0 1,0-1,0 1,0-1,0 1,0-1,26 1,-26 0,26-1,-26 1,27-1,-27 1,26-1,-26 1,27 26,-1-27,1 1,-1-1,27 1,-26-1,-1 27,0 0,1 0,-27 27,26-1,-26 1,0-1,0 1,0-1,0 1,0-1,-26-26,26 27,-27-27,27-27,0 1,0-1,27 27,-27-26,26-1,1 1,-1-1,-26 1,27 26,-1 0,-26-27,27 27,-1 0,1 0,-1 0,1 0,-1 27,-26-1,0 27,0-26,0-1,0 1,-26-27,26 26</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9:11:50.034"/>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53 0,'0'0,"-26"0,-1 0,27 27,27-27,-1 0,1 0,-1 0,1 0,-1 26,1-26,26 0,-27 0,27 0,-27 0,27 0,0 0,-26 0,26 0,0 0,-1 0,1 0,0-26,0 26,0 0,27 0,-28 0,1 0,0 0,0 0,0 0,0 0,0 0,0 0,0 0,0 0,-27 0,27 0,0 0,-27 0,1 0,26 0,-27 0,1 0,-1 0,1 0,-1 0,1 0</inkml:trace>
</inkml:ink>
</file>

<file path=ppt/ink/ink23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8:00.124"/>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-1852 9949,'-26'0,"-1"0,27-27,0 1,27 26,-1 0,-26-27,27 27,-1 0,1 0,-27 27,26-27,-26 26,0 1,0-1,0 1,0-1,0 0,-26 1,26-1,0 1,-27-1,27 1,0-1,0 1,0-1,0 1,0-1,27 1,-27-1,26-26,1 0,-27 26,26-26,1 0,-1 0,1 0,-1 0,0 0,-26-26,-26 26,0 26,26 1,-27-1,27 1,0-1,0 1,27-1,-27 1,26-27,-26 26,26 1,-26-1,27 0,-27 1,26-27,-26 26,0 1,27-27,-27 26,0 1,0-1,0 1,-27-27,27 26,-26-26,26 27,-27-27,1 26,0-26,-1 0,27 27,-26-27,-1 0,1 0,-1 0,1 0,-1 0,1 0,26-27,-27 27,27-26,0-1,0 1,0-1</inkml:trace>
  <inkml:trace contextRef="#ctx0" brushRef="#br0" timeOffset="124931">-2566 10584,'0'0,"0"-27,26 27,-26 27,27-27,-27 26,26-26,-26 27,27-27,-1 0,1 0,-1-27,1 1,-27-1,26 27,1-26,-27-1,26 27,1-26,-27 0,26 26,-26-27,26 27,-26-26,27 26,-27-27,26 27,-26-26,27 26,-27-27,26 27,-52 27</inkml:trace>
  <inkml:trace contextRef="#ctx0" brushRef="#br0" timeOffset="13295.89">-52 10398,'0'-26,"-27"0,27-1,0 1,-26-1,26 1,0-1,0 1,26-1,1 1,-1-1,0 1,1 26,-1-27,1 27,-1 0,1 0,-1 0,1 0,-1 0,1 0,-1 27,1-27,-1 26,-26 1,26-1,1 1,-27-1,26-26,-26 27,0-1,0 1,0-1,0 1,0-1,-26-26,-1 26,1 1,0-27,-1 26,1-26,-1 27,1-27,-1 0,1 0,26-27,0 1</inkml:trace>
  <inkml:trace contextRef="#ctx0" brushRef="#br0" timeOffset="12812.98">53 10213,'0'0,"0"-26,0-1,0 54,0-1,0 1,0-1,27-26,-27 53,0 0,0-27,26 1,-26-1,0 1,0-1,27 1,-27-1,0 27,0-26,0-1,0 0,0 1,0-1,0 1,0-1,26-26,-26 27,0-1,0-52,0-1,-26 27,26-26</inkml:trace>
  <inkml:trace contextRef="#ctx0" brushRef="#br0" timeOffset="14565.96">821 10425,'0'0,"26"0,-26-27,0 1,0 0,-26 26,-1 0,1 0,-1 0,1 26,-1-26,1 26,-1-26,1 27,0-1,-1-26,27 27,-26-27,26 26,-27 1,27-1,-26 1,26-1,0 1,0-1,0 0,0 1,0-1,26-26,-26 27,27-27,-1 0,1 0,-1 0,0-27,1 1,-1-1,1 27,-27-26,26 0,-26-1,27 27,-27-26,0-1,26 27,-26-26,0-1,0 54,-26-27,26 26,0 1,0-1,0 1,0-1,0 0,26 1,1-27,-1 0,1 0,-27-27,26 27,1-26,-1 0,-26-1,26 1,1-1,-27 1,26-1,-26 1,27-1,-27 1,0-1,26 1,-26 0,0-1,0 1,0-1,0 1,0-1,-26 27,-1 0,1 0,-1 27,1-27,26 26,-26-26,26 27,-27-1,27 1,-26-1,26 0,0 1,0-1,26-26,1 0,-1 0,0 0,1 0,-1 0,-26-26,27 26,-1 0,1 0,-1 0,1 0,-27 26,0 1,0-1,0 1,26-1,-26 1,0-1,0 1,27-1,-27 0,0 1,26-27,-26 26,26 1,1-27,-1 0,-26-27,27 27,-27-26,26 26,-26-53</inkml:trace>
  <inkml:trace contextRef="#ctx0" brushRef="#br0" timeOffset="15376.93">1323 10398,'0'27,"-26"-27,52 0,1-27,-1 27,1-26,-1 26,1 0,-1-26,1 26,-1-27,1 27,-1-26,0 26,1-27,-1 27,1 0,-1-26,1 26,-1 0,1 0,-1 0,-26 26,0 1,0-1,0 1,0-1,0 0,0 1,0-1,0 1,0-1,0 1,-26-1,52-26,-26-26,27 26,-27-27</inkml:trace>
  <inkml:trace contextRef="#ctx0" brushRef="#br0" timeOffset="14949.81">1456 10134,'-27'0,"27"-27,-26 27,26 27,0-1,0 1,0-1,0 1,0-1,26 1,-26-1,0 1,0-1,0 0,0 1,0-1,27 1,-27-1,0 1,0-1,0 1,0-1,26-26,-26 27,27-27,-1 0,-26-27,27 27,-27-26,26-1,-26 1</inkml:trace>
  <inkml:trace contextRef="#ctx0" brushRef="#br0" timeOffset="15536.49">1958 10054,'-26'0,"52"0,-26 27</inkml:trace>
  <inkml:trace contextRef="#ctx0" brushRef="#br0" timeOffset="16444.68">2276 10266,'-27'0,"1"0,0 0,-1 27,1-1,-1 1,1-27,26 26,-27-26,27 26,-26 1,26-1,-27-26,27 27,0-1,0 1,0-1,27-26,-1 0,1 0,-1-26,1-27,-1 26,1 1,-27-1,26 27,-26-26,0 52,0 1,0-1,0 1,0-1,26-26,1 0,-1 0,1-26,-1-1,1 1,-1-1,1 1,-27 0,26 26,-26-27,27 1,-27-27,0 26,26 1,-26-1,26 1,-26-27,0 26,0 1,0 0,27-1,-27 1,0-1,0 1,0-1,0 1,0-1,-53 27,53-26,-26 26,26-27,-27 27,1 0,-1 27,27-1,-26-26,26 27,0-1,0 1,0-1,0 1,0-1,0 1,0-1,0 0,0 1,26-1,-26 1,0-1,27 1,-27-1,0 1,26-1,-26 1,27-1,-27 1,26-1,-26 0,26-26,1 0</inkml:trace>
  <inkml:trace contextRef="#ctx0" brushRef="#br0" timeOffset="16591.96">2884 10213,'-26'0,"26"-26</inkml:trace>
  <inkml:trace contextRef="#ctx0" brushRef="#br0" timeOffset="140931.54">1905 10981,'0'26,"-26"-26,0 27,-1-27,27 26,-26-26,52 0,-26-26,27 26,-1-27,0 27,1 0,-27-26,26-1,1 27,-27-26,26 26,1-27,-1 1,1 26,-1-27,1 1,-54 52,27 1,-26-27,-1 0,1 26,26 1,-27-27,27 26,-26-26,-1 27,1-27,26 26,-27-26</inkml:trace>
  <inkml:trace contextRef="#ctx0" brushRef="#br0" timeOffset="140365.27">1905 10954,'0'-26,"-26"26,26-27,0 1,26 26,1 0,-1-27,1 27,-1-26,1 26,-1-27,1 27,-1 0,-26-26,27 26,-1 0,-26 26,-26-26,26 27,-27-27,27 26,-26-26,-1 0,27 27,-26-27,26 26,-27-26,27 27,-26-27,-1 26,1 1,-1-1,1-26,26 27,26-27,-26-27,27 27,-27-26,26 26,-26-27,27 27,-1-26,1-1,-1 1,1-1,-1 1,1 26,-54 0,27 26,-26-26,26 27,-27-27,27 26,-26-26,26 27,-27-27,27 26,-26-26,-1 0,27 27,0-54,0 1,27 26</inkml:trace>
  <inkml:trace contextRef="#ctx0" brushRef="#br0" timeOffset="147458.63">3810 10319,'27'0,"-1"0,-26-26,27 26,-27-27,26 27,-26-26,27-1,-27 1,0-1,0 1,0 0,-27-1,1 27,26-26,-27 26,1 0,-1 0,27 26,-26-26,26 27,-26-27,26 26,0 0,0 1,-27-27,27 26,0 1,-26-1,26 1,0-1,-27 1,27-1,0 1,27-1,-1-26,1 0,-1 0,0 0,1 0,-1-26,1 26,-1 0,1 0,-1 0,1 0,-1 0,1 0,-27 26,26 1,-26-1,0 0,0 1,0-1,0 1,0-1,-26 1,26-1,0 1,-27-1,1-26,-1 27,1-1,-1-26,1 0,26 26,-27-26,1 0,-1 0,1 0,0 0,-1 0,1 0,26-26,-27 26,27-26,-26 26,26-27,0 1,0-1,0 1,0-1,0 1,0-1,26 1</inkml:trace>
  <inkml:trace contextRef="#ctx0" brushRef="#br0" timeOffset="148953.64">4393 10504,'-27'0,"27"27,-26-27,52 0,-26-27,27 27,-1-26,0 26,1-26,-1-1,1 27,-1-26,1-1,-1 27,1-26,-1 26,1-27,-1 1,1 26</inkml:trace>
  <inkml:trace contextRef="#ctx0" brushRef="#br0" timeOffset="148731.94">4340 10160,'0'-26,"0"0,0-1,0 54,0-1,0 0,0 1,0-1,26 1,-26-1,0 1,0-1,0 1,0-1,0 1,27-1,-27 1,0-1,0 0,0 1,0-1,0 1,26-1,-26 1,0-1,0 1,26-1,-26 1,27-1,-1-26,1 0,-1 0,-26-26,27 26,-1-27,1 1,-1-1,1 1,-27-1,26 27,-26-26,0-1,27 27,-27-26</inkml:trace>
  <inkml:trace contextRef="#ctx0" brushRef="#br0" timeOffset="149404.46">4842 10293,'0'26,"0"-52,0 79,0-27,0 1,0-1,0 1,0-1,0 0,0 1,0-1,0 1,27-27,-27 26,26-26,-26 27,27-27,-1 0,1 0,-1-27,1 27,-27-26,26 26,-26-27,26 27,-26-26,0-1,27 27,-27-26,0 0,0-1,26 1,-26-1,0 1,-53 26,53-27,-26 27,0 0,-1-26,1 26,-1 0,1 0,-1 0,1 26,-1 1,27-1,0 1,27-27</inkml:trace>
  <inkml:trace contextRef="#ctx0" brushRef="#br0" timeOffset="149880.19">5345 10213,'0'-26,"0"52,-106-26,80 27,26-1,-27-26,27 27,0-1,0 1,0-1,0 1,0-1,0 1,0-1,0 0,0 1,0-1,27-26,-27 27,26-27,1 0,-1 0,1 0,-1-27,1 27,-27-26,26 26,-26-27,26 27,1-26,-1 0,1-1,-1 27,-26-26,27 26</inkml:trace>
  <inkml:trace contextRef="#ctx0" brushRef="#br0" timeOffset="150789.74">5610 9949,'0'0,"0"-27,-27 1,27-1,-26 27,26 27,0-1,0 1,0-1,0 1,0-1,26 1,-26-1,0 1,0-1,0 0,0 1,0-1,0 27,0-26,0-1,0 1,0-1,0 1,0-1,0 1,0-1,0 0,0 1,0-1,-26-26,26-26,0-1,0 1,0 0,0-1,26 27,-26-26,0-1,27 27,-27-26,0-1,26 1,-26-1,27 1,-27-1,26 27,-26-26,26 26,1 0,-27-27,26 27,1 0,-1 0,1 0,-27 27,26 26,-26-27,0 1,0-1,0 1,0-1,0 1,0-1,0 1,0-1,0 0,0 1,27-27,-27-27,26 27</inkml:trace>
  <inkml:trace contextRef="#ctx0" brushRef="#br0" timeOffset="150947.65">6139 10266,'0'0,"0"-26</inkml:trace>
  <inkml:trace contextRef="#ctx0" brushRef="#br0" timeOffset="-212864.38">7144 10346,'27'0,"-1"0,1 0,-1 0,-26-27,27 27,-27-26,26 26,-26-27,0 1,0-1,0 1,0-1,0 1,-26 0,-1 26,1 26,26 0,-27-26,27 27,0-1,-26 1,26-1,0 1,0-1,0 1,-27-27,27 26,0 1,0-1,0 1,0-1,0 0,27 1,-27-1,26-26,1 0,-1 0,-26-26,-26 26,-1 0,1 0,26 26,-27-26,27 27,-26-27,26 26,-27 1,27-1,-26-26,26 27,0-1,0 1,0-1,0 0,0 1,26-27,1 26,-1-26,1 0,-1 27,1-27,-1 0,1 0,-1 0,0-53,1 53,-1 0,1-27,-1 1,-26 0,27-1,-1 1,-26-1,0 1,27-1,-27 1,0-1,0 1,0-1,0 1,0 0,-27 26,27-27,0 54,0-1,0 0,0 1,0-1,0 1,0-1,0 1,27-1,-27 1,0 26,26-27,-26 0,0 1,0-1,27 1,-27-1,0 1,0 26,26-27,-26 1,0-1,0 1,0-1,26-26,-26 26,0 1</inkml:trace>
  <inkml:trace contextRef="#ctx0" brushRef="#br0" timeOffset="-212426.64">7541 10743,'0'0,"0"-27,-26 27,26-26,0-1,0 1,0-1,26 27,1 0,-27-26,26 26,0 0,1 0,-27-27,26 27,1 0,-1 0,1 0,-1 27,-26-1,0 1,0-1,0 1,0-1,-26 1,26-1,-27 0,1 1,-1-1</inkml:trace>
  <inkml:trace contextRef="#ctx0" brushRef="#br0" timeOffset="-211753.02">7964 10346,'-26'0,"0"0,26 26,0 1,26-27,0 0,1 0,-27-27,0 1,-27 26,1 0,26 26</inkml:trace>
  <inkml:trace contextRef="#ctx0" brushRef="#br0" timeOffset="-212097.82">7964 10557,'0'0,"0"-26,0 52,0 1,0-1,0 1,0-1,0 1,0-1,0 1,0-1,0 0,0 1,27-1,-27 1,26-27,-26 26,27-26,-27-26</inkml:trace>
  <inkml:trace contextRef="#ctx0" brushRef="#br0" timeOffset="185489.07">8626 10557,'-27'0,"27"27,-26-1,26 1,-26-27,26 26,-27 0,1 1,26-54,26 27,1-26,-27 0,0-1,26 27,-26-26,26 26,-26-27,27 27,-27-26,26 26,-26-27,27 27,-27-26,26 26,1 0,-1 0,1 26,-1 1,1-1,-1-26,-26 27,26-27,-26 26,27-26</inkml:trace>
  <inkml:trace contextRef="#ctx0" brushRef="#br0" timeOffset="184991.72">8599 10557,'0'-26,"0"52,53-52,-53 79,0-27,0 1,0-1,0 0,0 1,0-1,0 1,0-1,0 1,0-1,0 1,0-1,0 1,0-1,0 1,0-1,0 0,0-52,0 0</inkml:trace>
</inkml:ink>
</file>

<file path=ppt/ink/ink23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4:01.593"/>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10795 11007,'0'0,"-26"0,0-26,26 52,0 0,0 1,0-1,26 1,-26-1,26-26,-26 27,27-27,-1 26,1 1,-1-27,-26 26,27-26,-1 0,1 0,-1 0,-26-26,27 26,-27-27,26 27,1-26,-27-1,26 27,-26-26,26 26,1-27,-27 1,26 26,-26-27,0 1</inkml:trace>
  <inkml:trace contextRef="#ctx0" brushRef="#br0" timeOffset="-339.01">10928 10531,'0'26,"0"1,0-1,0 1,0-1,0 0,0 1,0-1,0 1,0 26,0-27,0 1,0-1,0 1,0-1,26 1,-26-1,0 0,0 1,0-1,0 1,0-1,0 1,0-1,0 1,0-1,27-26,-54-26,27-1,-26 27,26-26,0-1,-27 27,27-26,-26 26</inkml:trace>
  <inkml:trace contextRef="#ctx0" brushRef="#br0" timeOffset="706.94">11880 10875,'-26'0,"-1"0,1 0,-1 0,1 26,26 1,-26-27,26 26,-27-26,27 27,-26-1,26 0,-27-26,27 27,0-1,0 1,0-1,0 1,27-1,-1 1,1-27,-1 0,0 0,1 0,-1 0,1-27,-1 1,1-1,-1 27,-26-26,27-1,-27 1,26 26,-26-27,0 1,0 0,0-1,-26 1,26-1,-27 27,1 0,26-26,-27 26,1 0,-1 0,1 0,-1 0,1 0,0 0,26 26,-27-26,27 27,-26-27,26 26</inkml:trace>
  <inkml:trace contextRef="#ctx0" brushRef="#br0" timeOffset="1071.99">12198 10769,'-27'0,"27"-27,-26 27,26 27,0-1,26 1,-26-1,0 1,27-1,-27 1,0-1,0 1,0-1,26 0,-26 1,0 26,0-27,0 1,0 26,0-27,0 1,0 25,0-25,0-1,0 1,0-1,0 1,0-1,0 1,0-1,0 1,27-27,-27-27</inkml:trace>
  <inkml:trace contextRef="#ctx0" brushRef="#br0" timeOffset="2295.71">12171 11060,'0'0,"0"-27,-26 27,26-26,0 0,0-1,0 1,26 26,-26-27,27 27,-1-26,1 26,-1-27,1 27,-1 0,1-26,-1 26,0 0,1 0,-1 0,1 26,-27 1,26-27,-26 26,0 1,-26-1,-1 1,1-27,26 26,-27-26,1 26,0-26,-1 0,1 0,79 0,-53-26,26 26,0 0,1 0,-1-26,1 26,-1-27,1 27,26 0,-27-26,1 26,-1 0,0-27,1 27,-1-26,1 26,-1-27,1 27,-1 0,-26-26,27 26,-1-27,1 1,-27-1,26 27,-26-26,0-1,0 1,0 0,-26 26,-1-27,1 27,-1 0,1 0,-1 0,27 27,-26-27,26 26,-27-26,27 26,-26-26,26 27,0-1,-27-26,27 27,0-1,0 1,0-1,0 1,53-1,-26 1,26-1,-27-26,1 0,-1 0,1 27,-1-27,1 0,-1 0,0 0,1-27,-1 1,1 26,-27-27,26 27,1-26,-1-1,-26 1,27 26,-27-27,0 1,0-1,-27 27,1 0,26 27,0-1,0 1,0-1,0 1,0-1,0 1,0-1,0 1,26-27,1-27,-27 1,26-1,-26 1,0-1,0 1,0-1,0 1,27-1,-27 1,26 26,-26-27,26 27,1 0,-1 0,1 0,-1 0,1 0,-1 0,1 27,-1-27,1 0,-27 26,26-26,1 0,-27 27,26-27,-26 26,0 1,0-1,-26-26,26 27,-27-27,27 26,-26-26</inkml:trace>
  <inkml:trace contextRef="#ctx0" brushRef="#br0" timeOffset="2459.61">14235 10610,'0'-26,"0"52,-26-52,26-1,-27 27</inkml:trace>
  <inkml:trace contextRef="#ctx0" brushRef="#br0" timeOffset="-60999.38">19050 9764</inkml:trace>
  <inkml:trace contextRef="#ctx0" brushRef="#br0" timeOffset="22051.94">11219 9367,'-27'26,"1"-26,-1 0,27 26,27-26,-1 0,1-26,-1 26,1 0,26-26,-27 26,1-27,25 27,-25 0,26-26,-27 26,27-27,-26 27,-1 0,27-26,-26 26,-1-27,27 27,-27 0,1-26,-1 26,1 0,-1-27,1 27,-1 0,1 0,-27-26,-27 26</inkml:trace>
  <inkml:trace contextRef="#ctx0" brushRef="#br0" timeOffset="20345.26">15849 10557,'0'-26,"0"79,0-27,0 1,0-1,0 1,0-1,0 1,0-1,0 0,26 1,-26-1,0 1,0-1,27 1,-27-1,0-52,0-1,-27 27,27-26,0-1,-26 27,26-26,0-1,0 1,0 0,-26 26,26-27,0 1,0-1,0 1,0-1,26 27,0 0,1 0,-1 0,1 0,-1 0,1 0,-1 0,1 27,-1-27,1 0,-1 0,1 26,-1-26,-26 27,26-1,-26 1,0-1,0 0,0 1,-26-1,0 1,26-1,-27-26,27-26,0-1,0 1,-26 26,26-27,0 1,0 0,0-1,0 1,26-1,1 27,-27-26,26 26,0-27,1 27,-1 0,-26-26,27 26,-1 0,1 0,-1 26,-26 1,27-27,-27 26,26 1,-26-1,0 1,0-1,0 0,0 1,0-1,0 1,0-1,0 1,0-1,0 1,-26-27,26-27,0 1,0-1,0 1</inkml:trace>
  <inkml:trace contextRef="#ctx0" brushRef="#br0" timeOffset="21637.4">11087 9181,'-27'0,"54"0,-1 0,0 0,1 0,-1-26,1 26,26-27,-27 27,1 0,26-26,-27 26,0-26,27 26,-26 0,26-27,0 27,-27-26,27 26,-26-27,25 27,-25-26,-1 26,1-27,-1 27,1 0,-1 0,1-26,-1 26,1 0,-27 26,-27-26,1 0,26 27,-27-27,1 26</inkml:trace>
  <inkml:trace contextRef="#ctx0" brushRef="#br0" timeOffset="25541.1">12595 8705,'0'-26,"0"-1,0 1,26 26,1 0,-27 26,26 1,-26-1,0 1,0-1,26-26,-26 26,0 1,0-1,0 1,27-27,-27 26,26-26,1 0,-1-26,1 26,-1-27,1 27,-1-26,1-1,-1 1,1 0,-1-1,0 27,1-26,-1-1,1 1,-1-1,1 1,-1-1,1 1,-1-1,1 27,-27-26,26 0,0 26,-26-27,27 27,-27 27,-27-27,1 0</inkml:trace>
  <inkml:trace contextRef="#ctx0" brushRef="#br0" timeOffset="38500.64">15426 9367,'0'-27,"26"27,-26-26,27 26,-1-27,1 27,-1 0,0-26,1 26,-1-27,1 27,-1-26,27 26,-26-27,-1 27,27-26,-27 26,1-27,26 27,-27-26,1 26,26-26,-27-1,1 27,-1 0,1-26,-1 26,0 0,1-27,-1 27,1 0,-1 0,-26-26,27 26,-1 0,-26 26,-26 1,-1-1,1-26,-1 27,1-27</inkml:trace>
  <inkml:trace contextRef="#ctx0" brushRef="#br0" timeOffset="38911.25">15584 9446,'0'0,"-26"26,52-26,1 0,-1 0,1 0,-1 0,-26-26,27 26,-1 0,27 0,-26-27,-1 27,0-26,1 0,26 26,-27-27,1 27,-1-26,1 26,-1-27,1 1,-1 26,1-27,-1 27,0 0,1-26,-1 26,-26-27,27 27,-1 0,1 0,-27-26,26 26,-26 26</inkml:trace>
  <inkml:trace contextRef="#ctx0" brushRef="#br0" timeOffset="64331.68">17807 8414,'-27'0,"54"0,-27-26,26 26,1-27,-1 27,1 0,26 0,-27-26,27-1,-26 27,25-26,1 26,-26-27,26 1,0 26,0-27,-1 27,1-26,0 26,0-27,0 27,-26-26,26 26,-1 0,1-26,-26 26,26-27,-27 27,27 0,-26 0,25-26,-25 26,26 0,-27 0,1-27,26 27,-27 0,1 0,-1 0,1 0,25-26,-25 26,-1 0,1 0,-1 0,1 0,-1 0,1 0,-1 0,1 0,-1 0,0 0,-26 26,0 1,0-1,0 1,0-1,27 0,-27 1,0-1,0 1,0-1,0 27,0-26,0-1,0 1,0 26,0-27,0 0,0 27,0-26,0-1,0 1,0-1,0 27,0-26,0-1,0 0,0 1,0-1,0 1,0-1,0 27,0-26,26-1,-26 1,0-1,27 1,-27-1,0 0,26 1,-26-1,0 1,0-1,0 1,-26-27,-1 0,27 26,-26-26,-1 0,1 0,0 0,-1 27,1-27,-1 0,1 0,-1 0,1 0,-1 0,-26 0,27 0,0 0,-1 0,1 0,-1 0,-26 0,27 0,-1 0,-26 0,27 0,-27 0,27 0,-27 0,26 0,-26 0,0 0,27 0,-27 0,0 0,27 0,-27 0,0 0,26 0,-26 0,0 0,27 0,-27 0,27 0,-1 0,-26 0,27 0,-1 0,1 0,-1 0,1 0,0 0,-1 0,1 0,-1 0,1-27,26 1,0-1,-27 27,27-26,0-1,0 1,-26-27,26 27,0-1,0 1,0-27,0 0,0 26,0 1,0-27,0 26,0-25,0 25,0 1,0-1,0 1,-27-27,27 26,0 1,0-1,0 1,0 0,0-1,0 1,0-1,0 1,27 26,-27-27,0 54</inkml:trace>
</inkml:ink>
</file>

<file path=ppt/ink/ink23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2:08:41.582"/>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-2010 500,'79'-26,"-158"52,184-52,-105 52,27 106,-27-105,0-54,0 1,0-1,-27-25,27 25,-26 1,26-27,26 0,1 26,-1 1,1-1,26 1,26 26,-79 53,27 0,-1-27,-26 1,0-1,0 1,0-1,0 1,0-1,0 0,0 1,26-27,-26 26,0-52,0-1</inkml:trace>
  <inkml:trace contextRef="#ctx0" brushRef="#br0" timeOffset="236.86">-1799 500,'-79'27,"158"-54,-132 54,80-27,-27-27,53 27,-53-26,79-27,-26 26,26 1,-52-1</inkml:trace>
  <inkml:trace contextRef="#ctx0" brushRef="#br0" timeOffset="159131.87">1244 553,'-27'-26,"1"-1,26 1,-26 26,26-27,-27 27,1 0,-1 0,27 27,-26-27,-1 0,27 26,-26-26,-1 27,1-1,26 0,-27-26,27 27,-26-27,26 26,0 1,0-1,53-26,-53 27,26-27,1 26,-1-26,1 0,-1 0,1 0,-1 0,1 0,-1 0,0 0,1 0,-27 27,0-1,0 1,-27-27,1 26,0-26,-1 27,1-27,-1 0,1 26,-1-26,1 0,-1 0,1 0,-1 0,27-26,-26 26,26-27,0 1,0-1,26 1</inkml:trace>
  <inkml:trace contextRef="#ctx0" brushRef="#br0" timeOffset="159505.44">1456 368,'0'0,"26"0,-26 26,0 1,0-1,-26 1,26-1,0 1,0-1,0 0,0 1,0-1,0 1,0-1,0 1,0-1</inkml:trace>
  <inkml:trace contextRef="#ctx0" brushRef="#br0" timeOffset="160181.72">1350 632,'0'0,"-27"0,27-26,27 26,-1 0,1 0,-1 0,1 0,-27-27,26 27,1 0,-1-26,0 26,1 0,-1-26,1 26,-27-27,26 27,1 0,-1 0,-26 27,0-1,0 0,0 1,0-1,0 1,27-27,-1 0,1 0,-27-27,26 27,0-26,-26-1,27 27,-27-26,0 0,26 26,-26 26,0 0,0 1,0-1,27-26,-1 0,1 0</inkml:trace>
  <inkml:trace contextRef="#ctx0" brushRef="#br0" timeOffset="161533.43">2196 474,'0'0,"0"-27,-26 27,0 0,-1 0,1 0,-1 0,27 27,-26-27,-1 0,27 26,-26-26,26 27,0-1,-27-26,27 26,0 1,27-27,-1 0,1 0,-1 0,1-27,-1 27,-26-26,27 26,-1-26,0-1,-26 1,27 26,-27-27,0 1,26 26,-26-27,27 1,-27-1,0 1,26-1,-26 1,0 0,0-1,0 1,27-1,-27 1,0-1,0 1,0-1,-27 27,1 0,26 27,0-1,-27-26,27 27,0-1,0 1,-26-1,26 1,0-1,0 0,0 1,0-1,26-26,-26 27,53-27,-53 26,27 1,-1-27,1 0,-1 0,1 0,-1 0,0 0,1-27,-1 27,-26-26,27 26,-27-27,0 1,0-1,0 1,0 0,-27 26,27 26,-26-26,26 26,0 1,0-1,0 1,26-1,-26 1,27-27,-27 26,26-26,1 0,-1 0,1-26,-1 26,-26-27,27 27,-27-26,26 26,-26-27,27 27,-27-26,26 26,-26-27,26 27,-26-26,0 0,0 52,0 0,0 1,0-1,0 1,0-1,0 1,-26-27,26-27,26 1,1 26,-27-27,0 1,26 26,1 0,-1 0,1 0,-1 0,1 0,-27 26,26-26,-26 27,0-1,0 1</inkml:trace>
  <inkml:trace contextRef="#ctx0" brushRef="#br0" timeOffset="149965.93">582-3,'0'-26,"0"52,-26 1,26-1,0 1,-26-1,26 1,0-1,-27 1,27-1,0 1,-26-27,26 26,-27 0,27 1,0-1,-26-26,26 27,0-1,0 1,-27-27,27 26,0 1,0-54,0 1,0-1,27 1,-27-1,0 1,26-1,-26 1,0 0,27-1,-27 1,0-1,26 1,-26-1,0 1,27 26,-27-27,0 1,0-1,26 27,-26-26,0-1,26 27,1 0,-1 27,-26-1,27 1,-27-1,0 1,0-1,26 1,-26-1,0 1,0-1,0 1,0-1,0 0,0 1,27-27,-27 26,0 1,26-27,-26 26</inkml:trace>
  <inkml:trace contextRef="#ctx0" brushRef="#br0" timeOffset="156177.5">503 447,'0'27,"0"-1,0 1,0-1,0 0,0 1,0-1,0 1,0-1,0 1,0-1,0 1,0-1,0 1,0-1,27-26,-27-26,0-1,0 1,0-1,26 1,-26-1,0 1,0-1,0 1,26 26,-26 26,0 1,-26-1,26 1,0-1,0 1,0-1,0-52,0-1,0 1,0-1</inkml:trace>
  <inkml:trace contextRef="#ctx0" brushRef="#br0" timeOffset="158362.04">556 606,'26'0,"-26"26,0 1,0-1,0 1,0-1,0 1,0-1,-26-26,26 27,0-1,0 1,0-54,0 1,0-1,0 1,0-1,0 1,0-1,0 1,0-1,0 1,0 52,-26 1,26-1,0 1,0-1,0 1,0-1,0 1,0-1,0 1,26-27</inkml:trace>
  <inkml:trace contextRef="#ctx0" brushRef="#br0" timeOffset="150205.54">582 288,'0'0,"27"0,-1 0,1-26,-1 26,-26-26,27 26,-1-27,1 27,-1-26</inkml:trace>
  <inkml:trace contextRef="#ctx0" brushRef="#br0" timeOffset="150381.07">1191 50,'0'0</inkml:trace>
  <inkml:trace contextRef="#ctx0" brushRef="#br0" timeOffset="149198.87">53 24,'0'-27,"0"54,0-1,0 1,0-1,0 1,0-1,0 1,0-1,-26 1,26-1,0 0,0 1,0-1,0 1,-27-1,27-52,0-1,27 1,-27-1,0 1,0 0,26-1,-26 1,0-1,0 1,0-1,0 1,0-1,27 1,-27-1,0 54,0-1,0 1,0-1,0 1,0-1,0 1,-27-1,27 1,0-1,0 0,27-26</inkml:trace>
  <inkml:trace contextRef="#ctx0" brushRef="#br0" timeOffset="161905.62">3414-29,'0'-27,"0"1,0 52,0 1,-27-1,27 1,0-1,0 1,-26-1,26 1,0-1,0 1,0-1,0 1,0-1,26-26,1 0,-1 0,0 0,1-26,-1 26,-26-27,27 27,-1-26</inkml:trace>
  <inkml:trace contextRef="#ctx0" brushRef="#br0" timeOffset="162157.87">3572 77,'0'0,"0"-27,27 27,-1 0,-26-26,27 26,-1-27,1 27,-1-26,0 26,-26-27,27 27,-1 0,-26-26,27 26,-1-26</inkml:trace>
</inkml:ink>
</file>

<file path=ppt/ink/ink23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2:00:52.879"/>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9102 3017,'80'-53,"-80"26,-80 107,186-160,-106 54,26 26,-26-27,27 27,-27 53,0-26,0-1,0 1,0-1,0 1,0-1,-27 1,27-1,0 0,0 1,0-1,0 1,0-1,0 1,0-1,0 1,0-1,27-52</inkml:trace>
  <inkml:trace contextRef="#ctx0" brushRef="#br0" timeOffset="313.81">9314 2646,'-27'80,"54"-160,26 80,-53-26,-27 26,1 0,26 26</inkml:trace>
  <inkml:trace contextRef="#ctx0" brushRef="#br0" timeOffset="68822.48">10981 2937,'0'-26,"-27"26,27-27,-26 27,-1 0,1 0,-1 0,1 0,26 27,-27-27,1 26,0-26,-1 0,1 27,-1-1,1 1,-1-1,1-26,26 27,0-1,-27-26,27 27,0-1,0 0,0 1,27-27,-1 0,1 0,-1 0,1-27,-1 27,1-26,-1 26,-26-26,26-1,1 27,-1-26,1-1,-1 1,-26-1,27 27,-27-26,0-1,26 1,-26-1,27 1,-27 0,0-1,26 1,-26-1,0 1,27 26,-27-27,0 1,0-1,0 1,26 26,-26-27,0 1,-26 26,-1 0,27 26,0 1,-26-1,26 1,-27-1,27 1,0-1,0 1,-26-1,26 1,0-1,0 27,0-27,0 1,0-1,0 1,0-1,0 1,0-1,0 1,26-27,-26 26,27-26,-1 26,1-26,-1 0,1 0,-1 0,0-26</inkml:trace>
  <inkml:trace contextRef="#ctx0" brushRef="#br0" timeOffset="70072.09">11325 2964,'0'-27,"-27"27,27-26,0 52,-26-26,26 27,0-1,0 1,-27-1,27 1,0-1,0 1,0-1,0 0,0 1,27-27,-27 26,26-26,1 0,-1 0,1 0,-1-53,0 53,1 0,-1-26,1 26,-27-26,26 26,-26-27,27 1,-27-1,0 1,0-1,0 1,0-1,0 1,-27 26,27 26,0 1,-26-1,26 1,0-1,0 1,0-1,0 1,0-1,0 0,0 27,0-26,0 26,0-27,0 27,0-26,26 26,-26-27,0 27,0-27,0 1,0 26,0-27,0 1,0-1,0 1,0-1,0 0,0 1,-26-27,26 26,-27-26,1 0,26-26,-27 26,27-27,0 1,0 0,0-1,0 1,0-1,0-26,0 27,0-1,27 1,-27-27,0 27,0-27,0 26,26-26,-26 27,27-1,-27 1,26-1,-26 1,27-1,-27 1,26 0,1-1,-1 27,1 0,-27-26,26 26,1 0,-1 0,0 0,1 0,-1 0,1 0,-1 0,1 0,-1 0,1 0,-27 26,26-26,-26 27,27-27,-27 26,0 0,26-26,-26 27,0-1,0 1,0-1,-26-26,26 27,-27-27,1 26,-1-26,27-26,0-1,0 1,0-1,0 1,27-1,-27 1,26 0,-26-1,27 27,-27-26,26 26,0 0,1-27,-1 27,1-26,-1 26,1-27,-1 27,1 0,-1 0,1 0,-27 27,0-1,0 1,-27-1,27 1,0-1,-26-26,26 26,0 1,0-1,0 1,0-1,26 1,1-27,-1 0</inkml:trace>
  <inkml:trace contextRef="#ctx0" brushRef="#br0" timeOffset="70657.39">12568 3202,'80'-79,"-54"52,-132 133,212-238,-106 105,0 1,0-1,-26 27,-1 0,1 0,-1 0,1 27,-1-27,27 26,-26-26,-1 27,1-1,26 1,-27-27,27 26,-26 0,26 1,0-1,0 1,0-1,26-26,1 0,-1 0,1 0,-1-26,-26-1,27 27,-27-26,26 26,1-27,-27 1,26 26,-26-26,0-1,27 27,-27-26,26 26,-26 26,-26-26,26 27,0-1,-27-26,27 26,0 1,0-1,0 1,53-1,-27-26,1 0,-1 0,1 0,-1 0,1 0,-1-26,1 26</inkml:trace>
  <inkml:trace contextRef="#ctx0" brushRef="#br0" timeOffset="94682.42">11880 3890,'0'0,"0"-27,0 1,27 26,-27-27,0 1,0 0,0-1,0 1,-27 26,27-27,-26 27,-1 0,1 0,-1 27,1-27,0 26,-1-26,1 27,-1-1,1 0,-1 1,1-27,26 26,-27 1,27-1,-26-26,26 27,0-1,0 1,26-1,1-26,-27 27,26-27,1 0,-1 26,1-26,-1 0,1 0,-1 27,0-27,1 0,-27 26,26-26,-26 26,27-26,-27 27,-27-27,27 26,-26-26,-1 0,1 0,0 0,26 27,-27-27,1 0,-1 0,1 0,-1 0,1 0,-1 0,27-27,-26 27,26-26,0-1,0 1,26 26,-26-26</inkml:trace>
  <inkml:trace contextRef="#ctx0" brushRef="#br0" timeOffset="97148.89">12065 4049,'27'0,"-1"0,1 0,-1 0,1 0,-1 0,1-27,-1 27,1 0,-1-26,1 26,-1 0,0 0,1 0,-1-27,1 27,-1 0,1 0,-1 0,-26-26,27 26,-1 0,-26-27,-26 27,-1 0,1 0,-1 0,1 0,26 27,-27-27,1 0,26 26,-27-26,1 0,26 27,-26-27,26 26,-27 1,27-1,-26-26,26 27,0-1,0 0,0 1,26-27,1 0,-1 0,0 0,1 0,-1 0,1 0,-1 0,503 26</inkml:trace>
  <inkml:trace contextRef="#ctx0" brushRef="#br0" timeOffset="95048.42">12065 3810,'0'0,"27"-26,-1 26,-26 26,0 1,0-1,0 1,0-1,0 1,0-1,0 1,0-1,0 1,0-1,0 1,0-1,27 0,-27 1,26-27,-26 26,0-52</inkml:trace>
  <inkml:trace contextRef="#ctx0" brushRef="#br0" timeOffset="97154.89">12859 3996,'476'185</inkml:trace>
  <inkml:trace contextRef="#ctx0" brushRef="#br0" timeOffset="97150.89">12965 3731,'238'344</inkml:trace>
  <inkml:trace contextRef="#ctx0" brushRef="#br0" timeOffset="-704.64">8097 2937,'-27'0,"54"0,-1 0,1 0,-1 0,-26-26,27 26,-1 0,-26-27,26 27,-26-26,27 26,-27-26,0-1,0 1,-27 26,27-27,-26 27,0 0,-1 0,1 0,-1 0,1 27,-1-1,1 1,-1-27,27 26,-26 0,26 1,-27-1,27 1,-26-27,26 26,-26 1,26-1,0 1,0-1,0 1,0-1,0 0,0 1,26-1,0-26,1 0,-1 0,1 0,-27-26,26 26,-26-27,27 27,-54 0,27 27,-26-27,-1 26,27 1,-26-27,-1 0,27 26,-26-26,0 27,26-1,-27-26,27 27,0-1,-26 1,26-1,0 1,26-1,1-26,-1 0,0 0,1 0,-1 0,1 0,-1-26,1 26,-1-27,1 27,-1-26,1 26,-1-27,0 1,1 26,-1-27,1 1,-1 26,1-27,-27 1,26 26,1-27,-27 1,26-1,-26 1,27 26,-27-26,0-1,26 27,-26-26,0-1,0 1,0-1,0 1,-26-1,26 1,0 52,0 1,0-1,0 1,0-1,0 1,0-1,26 1,-26-1,0 0,0 1,0 26,27-27,-27 1,0 26,0-27,0 27,0-26,0-1,0 27,0-27,0 1,0-1,0 1,0-1,26 1,-26-1,0 1,0-1,0 0,0 1,0-54,-26 27,26-26</inkml:trace>
  <inkml:trace contextRef="#ctx0" brushRef="#br0" timeOffset="-296.56">8573 3202,'0'-106,"0"212,0-238,26 132,1 0,-27-27,26 27,1 0,-1-26,1 26,-1 0,1-27,-1 27,1 0,-1-26,0 26,1 0,-1 0,1 0,-27 26,0 1,0-1,0 1,-27-1,27 1,-26-27,26 26,-27 0,1 1,0-27,-1 26,27 1,-26-1,-1-26,27 27,-26-27,-1 26,27-52,27 26,-27-27</inkml:trace>
  <inkml:trace contextRef="#ctx0" brushRef="#br0" timeOffset="73321.69">10716 4102,'0'26,"27"-26,-1 0,0 0,-26-26,27 26,-27-27,0 1,0-1,0 1,-27 26,1 0,26-27,-26 27,-1 0,1 0,26 27,-27-27,1 26,-1-26,27 27,-26-27,26 26,-27-26,1 27,-1-27,27 26,-26-26,26 26,0 1,0-1,0 1,26-27,1 0,-1 26,1-26,-1 0,1 0,-1 0,-26 27,27-27,-1 0,1 26,-1-26,-26 27,26-27,-26 26,27-26,-27 27,0-1,0 0,-27-26,1 27,0-27,-1 26,1-26,-1 0,1 0,-1 0,1 0,-1 0,1-26,-1-1,1 1,26 0,26 26,-26-27</inkml:trace>
  <inkml:trace contextRef="#ctx0" brushRef="#br0" timeOffset="73799.42">11060 4393,'27'0,"-1"0,0 0,1-27,-1 27,1 0,-1-26,1 26,-27-27,0 1,26 26,-26-27,0 1,0-1,-26 27,-1-26,1 26,-1 0,1 0,-1 26,1-26,26 27,-26-27,26 26,-27 1,27-1,-26-26,26 27,0-1,0 1,0-1,26-26,-26 26,27-26,-1 27,0-27,1 26,-1-26,1 0,-1 0</inkml:trace>
  <inkml:trace contextRef="#ctx0" brushRef="#br0" timeOffset="74665.56">11483 4366,'27'-26,"-27"-1,-27 80,54-79,-54 52,27 1,0-1,0 0,0 1,0-1,27-26,-27 27,0-54,-27 27,27-26,0-1,-26 1,26 0,-27 26,27-27,27 1,-1 26,1 0,-27-27,26 27,1 0,-1 0,1 0,-1 0,1 0,-1 0,1 0,-1 0,-26 27,26-27,1 0,-27 26,26 1,-26-1,0 0,0 1,-26-27,-1 0,27-27,0 1,0 0,27-1,-1 27,-26-26,27 26,-1 0,-26-27,27 27,-1 0,1-26,-1 26,1 0,-1 0,0 0,1 26,-27 1,26-27,-26 26,27 1,-27-1,0 0,0 1,0-1,0 1,0-1,0-52,26-1</inkml:trace>
  <inkml:trace contextRef="#ctx0" brushRef="#br0" timeOffset="74936.39">12277 4366,'106'-159,"-212"318,238-318,-132 186,0-1,0 1,0-1,0 1,0-1,0 1,0-1,0 0,0 1</inkml:trace>
  <inkml:trace contextRef="#ctx0" brushRef="#br0" timeOffset="75109.31">12489 3969,'0'0,"0"-26,-27 26</inkml:trace>
  <inkml:trace contextRef="#ctx0" brushRef="#br0" timeOffset="93097.26">10663 4366,'27'0,"-1"0,1 0,-1 0,27 0,-27 0,1 0,26 0,0 0,-27 0,27 0,0-26,26 26,-26 0,0 0,0-27,0 27,0 0,0 0,0 0,0-26,-27 26,27 0,-26 0,-1 0,0 0,1-27,-1 27,1 0,-1 0,-52 0,26 27,-27-27,1 26,-1-26,1 0,-27 27,0-27,27 0,-27 26,-27-26,27 0,1 27,-28-27,27 0,-26 26,26-26,-26 26,26-26,0 0,0 27,26-27,1 0,-1 0,1 0,79 0,-27 0,27-27,-26 27,26 0,26-26,-26 26,26-26,1 26,-27 0,26 0,0 0,-26 0,0-27,27 27,-27 0,-1 0,1 0,0 0,0 0,0 0,-26 0,25 0,-25-26,26 26,-27 0,1 0,-1 0,1 0,-1 0,1 0,-1 0,-52 0,-1 0,1 26,-1-26,1 0,-1 0,1 0,-27 27,26-27,-25 0,-1 26,0-26,0 26,0-26,0 0,-26 0,26 27,0-27,-27 0,27 0,1 0,25 0,-26 0,27 0,-1 0,1 0,79 0,-27-27,1 27,26 0,-1 0,1 0,0-26,0 26,27 0,-27 0,-1-26,1 26,0 0,27 0,-54 0,27 0,0 0,0 0,0 0,-27-27,27 27,-26 0,26 0,-27 0,0 0,1 0,-1 0,1 0,-27 27,26-27,-26 26,0 0</inkml:trace>
</inkml:ink>
</file>

<file path=ppt/ink/ink23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2:03:48.912"/>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92-1006,'0'-26,"0"-1,0 1,0 52,0 1,0-1,0 1,26-1,1 1,-1-1,1-26,-1 0,1 0,-1-26,1-1,-1 27,0-53,1 53,-1-26,1-1,-1 1,27 26,-26-27,-1 1,1-1,-1 1,0-1,1 27,-1-26,1 0,-1 26,-26-27,27 27,-1 0,-26-26,27 26,-1-27,1 27,-1 0,-26 27,0-1,-26-26,-1 0</inkml:trace>
</inkml:ink>
</file>

<file path=ppt/ink/ink23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2:08:35.671"/>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-781 502,'26'0,"1"0,-1-26,1 26,-1-27,0 27,1-26,-1 26,1-27,-1 27,1 0,-1-26,1 26,-1-26,1 26,-1-27,1 27,-1 0,-26-26,26 26,1-27,-1 27,1 0,-54 0</inkml:trace>
  <inkml:trace contextRef="#ctx0" brushRef="#br0" timeOffset="360.5">-411 185,'-26'0,"52"0,-26 0,27 0,-1 0,1 0,-1 0,0 26,1-26,-27 27,26-27,-26 26,27-26,-27 27,26-27,-26 26,0 1,0-1,0 0,0 1,-26-27,26 26,-27-26,1 27,-1-1,1 1,0-27,26 26</inkml:trace>
  <inkml:trace contextRef="#ctx0" brushRef="#br0" timeOffset="145745.01">39 26,'0'-26,"0"52,0 27,0-27,0 27,0-26,0-1,0 1,-27-1,27 1,0-1,0 1,0-1,0 0,0 1,0-1,0 1,0-1,0 1,27-54</inkml:trace>
  <inkml:trace contextRef="#ctx0" brushRef="#br0" timeOffset="146493.91">542 52,'0'-26,"0"52,0 27,-27-53,27 27,0-1,0 1,0-1,-26 1,26-1,-27 1,1-1,26 1,0-1,-27 0,27 1,0-1,-26 1,26-1,0 1,0-54,0 1,0-1,0 1,0-1,26 27,-26-26,27 0,-27-1,0 1,26 26,-26-27,0 1,0-1,27 27,-27-26,0-1,26 1,-26-1,0 1,27 26,-27-27,0 1,26 26,-26-26,27 26,-27-27,26 27,0 0,-26 27,27-27,-27 26,0 0,0 1,0-1,0 1,0-1,0 1,0-1,0 1,0-1,0 1,0-1,0 1,0-1,0 0,0 1,0-1,0 1,26-27,1 0,-27-27,0 1,0-1</inkml:trace>
  <inkml:trace contextRef="#ctx0" brushRef="#br0" timeOffset="146945.66">515 291,'-26'26,"52"-52,-26 52,27-26,-1 0,1 0,-1 0,-26-26,26 26,-26-27,27 27,-1 0,-52 0</inkml:trace>
  <inkml:trace contextRef="#ctx0" brushRef="#br0" timeOffset="2453.23">-464 1666,'106'-26,"-212"52,239-26,-107 239,-105-134,52-105</inkml:trace>
  <inkml:trace contextRef="#ctx0" brushRef="#br0" timeOffset="1968.51">-861 1931,'27'0,"-1"0,1 0,-1 0,1-26,-1 26,1-27,-1 27,0 0,1 0,-1-26,1 26,-1-27,1 1,-1 26,1 0,-1-27,1 27,-1-26,1 26,-1-27</inkml:trace>
  <inkml:trace contextRef="#ctx0" brushRef="#br0" timeOffset="4158.25">-1099 2725,'0'26,"27"-26,-1 27,1-27,-1 0,1 0,-27-27,0 1,26 26,-26-27,-26 27,-1 0,1 0,-1 0,27 27,-26-27,26 26,-27 1,1-1,-80 106,106-105,0 26,0 0,132 79,-105-106,-1 1,54-1,-54-26,-26 27,0-1,0 1,0-1,0 1,-26-27,26 26,0 1,-27-27,27 26,-26 1,-1-1,27 0,-26-26,-1 27,27-1,-26-26,26 27,-27-27,27 26,27-26,-27 27,26-27,1 0,-1 0,1 0,-1 0,1 0,-27 26,26-26,-26 27,26-27,-26 26,0 1,0-1,0 0,0 1,-26-1,26 1,-26-1,26 1,0-1,0 1,0-1,0 1,0-1,26-26,0 0,1 0,-1 0,1 0,-1-26,1 26,-27-27,26 27,1-26,-1-1,1 1,-27-1,26 27,-26-26,0-1</inkml:trace>
</inkml:ink>
</file>

<file path=ppt/ink/ink23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2:07:33.184"/>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-3069-5132,'0'26,"0"0,0 1,0-1,0 1,0-1,0 1,27-1,-27 27,0-26,0-1,0 1,0-1,0 0,26 1,-26-1,0 1,0-1,27 1,-27-1,0-52,0-1,0 1,0-1,-27 27,27-26,0-1,-26 1,26 0,0-1,-27 1,27-1,-26 1,26-1,0 1,0-1,-27 27,27-26,0-1,0 1,27 26,-27-27,26 27,1 0,-1-26,1 26,-1-26,1 26,-1 0,1 0,-1 0,0 0,-26 26,27-26,-1 26,1 27,-1-26,-26-1,27 1,-27-1,26-26,-26 27,0-1,0 1,27-1,-27 1,0-1,0 0,0 1,26-1,-26 1,0-1</inkml:trace>
  <inkml:trace contextRef="#ctx0" brushRef="#br0" timeOffset="210.46">-2910-4762,'-26'0,"79"0,-27 0,0-26,1-1,-1 27,1 0</inkml:trace>
  <inkml:trace contextRef="#ctx0" brushRef="#br0" timeOffset="1351.51">-2354-4921,'0'0,"26"0,-26-26,0-1,0 1,-26 26,-1 0,1 0,-1 0,1 26,-1-26,27 27,-26-27,26 26,-27-26,27 27,-26-1,0 27,-1-26,27-1,0 0,0 1,0-1,0 1,27-1,52-26,-53 0,1 0,-1-26,1-1,-1 27,-26-26,0-1,27 27,-27-26,0 0,0-1,0 54,0-1,0 0,0 1,0-1,26 1,1-1,-27 1,26 26,1 0,-1 26,-26-53,26 27,1 0,-27-26,0-1,26 27,-26-26,0-1,0 0,0 1,-26-27,-27 26,27-26,26 27,-53-27,26 0,1 0,-1 0,1-27,-1 27,1-26,26-1,0 1,0-27,0 0,26-26,1 52,26-52,-27 52,1-25,-1 25,-26 1,27-1,-1 1,0-1,1 1,-1-1,1-26,-1 27,1 0,-1-1,-26 1,27 26,-27-27,26 1,-26-1,-26-26,-1 53,1 0,-1 0,27 27,-26-27,-1 53,27-27,0 1,0-1,0 1,0-1,27 0,-27 1,53 26,-27-53,1 0,-1 0,1 0,-1 0</inkml:trace>
  <inkml:trace contextRef="#ctx0" brushRef="#br0" timeOffset="1879.57">-1905-4683,'27'0,"-27"-26,0-1,-27 1,27 52,0 1,0-1,27 1,-1-27,1 26,-27-52,0-1,0 1,0-1,0 1,0 0,0-1,26 27,-26-26,27 26,-27-27,26 27,1 0,-1-26,1 26,-1 0,1 0,-1 0,-26 26,26 1,-26-1,0 1,0-1,0 53,0-52,0-1</inkml:trace>
  <inkml:trace contextRef="#ctx0" brushRef="#br0" timeOffset="2475.08">-1375-4815,'0'27,"26"-27,1 0,-1 0,0 0,-26-27,27 27,-1 0,1-26</inkml:trace>
  <inkml:trace contextRef="#ctx0" brushRef="#br0" timeOffset="2244.96">-1270-5053,'0'0,"-26"0,26-27,0 1,-26 52,26 1,0-1,0 1,0-1,-27 1,27-1,0 1,0-1,0 1,0-1,0 1,-26-1,26 0,0 1,0-1,26 1,1-27,-1 0,0 0,1 0,-1 0,1 0,-27-27,26 27</inkml:trace>
  <inkml:trace contextRef="#ctx0" brushRef="#br0" timeOffset="3077.12">-846-4921,'-27'27,"54"-54,-27 54,26-27,1 0,-1 0,1 0,-1 0,1 0,-1 0,0-27,1 27,-1 0,1 0,-1 0,1 0,-1 0,1-26,-1 26,1 0,-1-27,1 27,-1 0,-26-26,0-1,-26 27,26-26,-27 26,1-27,26 1,-27 26,54 0,-1 0,1 0,-1 0,0 0,1 0,-1 0,1 26,-1-26,-26 27,27-27,-27 26,26 1,-26-1,0 1,0-1,-26 1,26-1,-27-26,27 27,-26-1,-27 1,26-27,27 26,-26-26</inkml:trace>
  <inkml:trace contextRef="#ctx0" brushRef="#br0" timeOffset="4159.89">318-5132,'79'-80,"-158"160,158-186,-79 79,-26 1,-1 26,1 0,0 0,26 26,-27-26,27 27,-26-27,-54 132,80-106,0 1,0-1,0 1,27-27,-27 26,53-26,-27 27,1-27,-1 0,53 0,-52 26,-1-26,1 27,-27-1,-53 1,26-1,-26 1,-79 25,106-52,-27 0,53-26,0 0,0-27</inkml:trace>
  <inkml:trace contextRef="#ctx0" brushRef="#br0" timeOffset="31004.6">-79-5715,'27'0,"-27"-26,0 52,0 1,0-1,26 1,-26-1,0 1,0-1,26 1,-26-1,0 1,0-1,27-26,-27 27,0-1,0 0</inkml:trace>
  <inkml:trace contextRef="#ctx0" brushRef="#br0" timeOffset="4471.72">688-5318,'0'0,"0"27,0 26,0-27,0 1,-26 26,26-27,-27 27,80 212,-26-239,-1 0,1-26,-1 0</inkml:trace>
  <inkml:trace contextRef="#ctx0" brushRef="#br0" timeOffset="5255.57">979-5080,'0'-79,"0"158,0-184,-26 131,26 1,0 25,0 28,0-54,0 1,26-1,160-26,-160-26,1-1,-27 1,0-1,0 1,0-1,0 1,-27 52,27 1,0-1,0 1,0-1,0 1,27-1,-1-26,0 0,1 0,26 0,-27 0,27-26,0 26,-26-53,-27 26,0 1,0-53,-27 52,1 27,-239 27</inkml:trace>
  <inkml:trace contextRef="#ctx0" brushRef="#br0" timeOffset="11979.13">1773-4894,'27'0,"-27"26,26-26,-26 27,0-1,27-26,-27 27,0-1,0 0,0 1,0-1,-27-26</inkml:trace>
  <inkml:trace contextRef="#ctx0" brushRef="#br0" timeOffset="9971.6">2011-5053,'-26'0,"52"0,-26 0,80 0,-54 0,1 0,-1-27,27 1,-27 0,27 26,-26-27,-1 1,1 26,52-53,-52 53,-27-27,-27 27,27 27,-26 26,26-27,0 1,0-1,0 0,0 1,26-27,1 26,52 1,-53-27,27 0,-26 0,-1-27,1 27,-1-26,-26-1,27 1,-1 0,-26-1,0 1,0-1,0 1,-26 26,-1 26,27 1,0-1,0 1,27-1,-1-26,-26 26,27-26,-1 0,0 0,1 0,-1 0,1 0,-27-26,26 26,1 0,-27-26,26-1,-26 1,0-1,0 1,0-1,0 54,0-1,0 1,0-1,0 1,0-1,0 0,0-52,27 0,-27-1,0 1,0-27,0 26,0 1,26 26,-26-27,27 27,-1 0,-26-26,26 26,1 0,-1 0,1 0,-27 26,26-26,-26 27,27-27,-27 26,26 1,-26-1,0 1,0-54,0 1,0-27,0 26,0 1,27-1,26-25,-27 25,133 1,-133 26,1 0,-27 26,0 27,0-27,0 1,-27-1,27 1,0-1,27 27,-1-53,1 0,26 0,-27-26</inkml:trace>
  <inkml:trace contextRef="#ctx0" brushRef="#br0" timeOffset="8012.07">2011-5503,'0'27,"0"-1,0 1,0-1,0 0,0 1,0-1,0 1,0 26,0-27,0 1,27-1,-27 1,0-1,0 0,26 1,-26-1,0 1,0-1,0 1,0-1,0 1,0-1</inkml:trace>
  <inkml:trace contextRef="#ctx0" brushRef="#br0" timeOffset="8379.84">2197-5318,'0'-26,"0"52,0-79,0 80,0-1,26 1,-26-1,26 27,-26 0,0-26,0-1,0 0,0 1,0-1,0 1,27-1,-27 1,0-1,0 1,0-54</inkml:trace>
  <inkml:trace contextRef="#ctx0" brushRef="#br0" timeOffset="10519.75">3890-5318,'53'-26,"-106"52,132-79,-79 27,0 0,0-1,0 1,-26 26,-1 0,1 0,-1 0,-26 26,27-26,0 27,-1-1,27 0,-26 1,-1 52,27-52,0-1,27-26,-1 0,1 0,25-26,-25 26,26-27,-27-26,27 0,-26 27,-27 0,0-1,0 54,-27-27,27 26,0 0,-26 1,26-1,53 1,-53-1,26-26,27 0,-26 0,-1 0</inkml:trace>
  <inkml:trace contextRef="#ctx0" brushRef="#br0" timeOffset="11069.12">4313-5397,'27'-79,"-54"158,27-158,-26 132,-1-1,27-25,0-1,0 1,27-27,-1 0,1-27,-27 1,26 26,-26-27,0 1,0 0,0-1,0 1,27-1,-27 1,26-1,0 27,-26-26,27 26,-1 0,1 0,-1 0,1 0,-1 26,1 1,-27-1,26-26,-26 27,27-1,-27 1,0-1,26-26,-26 53,0-27,0-52</inkml:trace>
  <inkml:trace contextRef="#ctx0" brushRef="#br0" timeOffset="39271.48">5213-5662,'-27'0,"27"-26,-26 26,26-27,0 1,26 26,-26 0,27 0,-1 0,1 0,-1 0,1 0,-1 0,1 26,-27 1,0-1,0 1,-27-1,27 1,-53-27,53 26,0 1,-26-27,-1 0,27 26,-26-26,-1 27,27-54,27 27,-1 0,1 0,-1 0,1 0,-1 0,1 0,-1 0,-26 27,26-1,-26 1,27-27,-27 26,0 0,0 1,0-1,-27-26,27 27,-26-27,0 26,-1-26,1 27,-1-27,1 0,-1 0,1 0,-1 0,1 0,-1 0,1 0,-1 0,1 0,0 0,-1 0,27-27,-26 27,26-26,0-1,-27 27,27-26</inkml:trace>
  <inkml:trace contextRef="#ctx0" brushRef="#br0" timeOffset="11232.03">5107-5635,'26'-27,"-52"54,26-54,-53 27</inkml:trace>
  <inkml:trace contextRef="#ctx0" brushRef="#br0" timeOffset="5670.33">397-4339,'0'-26,"0"52,53 345</inkml:trace>
  <inkml:trace contextRef="#ctx0" brushRef="#br0" timeOffset="6153.06">530-4127,'0'0,"79"-53,-53 27,1 26,52-53</inkml:trace>
  <inkml:trace contextRef="#ctx0" brushRef="#br0" timeOffset="5947.17">715-4312,'0'0,"0"-27,-27 27,27-26,0 52,0 27,0 0,0-26,0-1,0 1,0-1,0 0,0 1,0-1,0 1,0-1,0-52</inkml:trace>
  <inkml:trace contextRef="#ctx0" brushRef="#br0" timeOffset="6446.92">1032-4497,'-26'-27,"52"54,-52-27,26 26,0 0,-27 1,27 26,-26-27,26 1,0-1,-26 54,26-54,0 53,0-52,0 79,0-53,26-27,0-26,1 0</inkml:trace>
  <inkml:trace contextRef="#ctx0" brushRef="#br0" timeOffset="7184.03">1270-4259,'-26'-80,"52"160,-52-133,26 79,0 1,-26-1,26 1,0-1,0 1,0 78,52-105,-25 0,-1 0,27-26,-26 26,26-27,0-52,-27 26,-26 27,0-1,27 1,-27-1,-27 54,27 26,-26-27,26 1,0 26,26-53,1 0,-1 26,0-26,1 0,26 0,-53-26,26 26,1 0,-27-27,26 1,27-107,-53 107,0-1,-26-26,-1 27,27 0,-26-1,-27 27,0 0,53 27,-53-1</inkml:trace>
  <inkml:trace contextRef="#ctx0" brushRef="#br0" timeOffset="37729.4">-317-3995,'0'0,"0"-26,0-1,0 1,26 26,1-27,-1 27,1 0,-1 0,1 0,-1 0,1 0,-1 27,-26-1,27-26,-27 27,0-1,0 1,0-1,-27 1,27-1,-26-26,26 27,-27-27,27 26,0 0,-26-26,-1 27,1-1,52-26,1 0,-27-26,26 26,1 0,-1 0,1 0,-1-27,0 1,1 26,-1 0,1 0,-1-26,1 26,-1 0,1 0,-27-27,26 27,1 0,-27-26</inkml:trace>
  <inkml:trace contextRef="#ctx0" brushRef="#br0" timeOffset="12443.94">2249-4286,'-26'0,"52"0,1 0,-1 0,-26 27,0-1,0 1,0-1,-26 1,26-1,-27-26,27 26,-26 1,0-27,26 26,-27-26,27 27,-26-27</inkml:trace>
  <inkml:trace contextRef="#ctx0" brushRef="#br0" timeOffset="-66522.98">5715-4656,'27'0,"26"0,-27-27,1 27,-1-26,1 26,-1 0,1 0,-1-27,1 27,-1-26,0 26,1 0,-1 0,1-27,-1 27,1 0,-1-26,1 26,-1 0,1-27,-1 27</inkml:trace>
  <inkml:trace contextRef="#ctx0" brushRef="#br0" timeOffset="-66219.25">6112-4947,'27'0,"-1"0,1 0,-1 0,-26 26,27-26,-1 0,1 27,-1-27,-26 26,26-26,1 26,-27 1,0-1,26-26,-26 27,0-1,0 1,-53-1,53 1,-52-27,52 26,-27-26,1 0,26 27,-27-27</inkml:trace>
  <inkml:trace contextRef="#ctx0" brushRef="#br0" timeOffset="-65714.03">6985-5000,'27'0,"-27"-27,0 1,0-1,-27 27,1 0,0 0,-1 0,1 0,-1 0,1 0,-1 0,27 27,-26-27,26 26,0 1,-27-27,27 26,0 1,0-1,0 1,0-1,0 0,27 1,-1-1,1 1,-1-27,1 26,-1-26,1 0,-1 0,0 0,1 0,-1 0,1-26,-1 26,1 0,-27-27,26 27</inkml:trace>
  <inkml:trace contextRef="#ctx0" brushRef="#br0" timeOffset="-65207.07">7382-5133,'-26'-26,"-1"-1,1 27,0 27,-1-27,27 26,-26 1,-1-1,1 1,-1-1,27 1,-26-1,26 1,0-1,26-26,1 0,-1 0,1 27,-1-27,1 0,-1 0,0 0,1 0,-1 0,1 0,-1 26,1-26,-1 0,-26 26,-26-26,26 27,-27-27,1 26,-1-26,1 0,-1 0,1 27,0-27,-1 0,1 0,-1 0,1 0</inkml:trace>
  <inkml:trace contextRef="#ctx0" brushRef="#br0" timeOffset="-64903.09">7594-5000,'26'0,"-26"-27,27 27,-1 0,1 0,-1 0,1 0,-27-26,26 26,1 0,-1 0,1 0,-1 0,1 0,-27-27,26 27,-26-26</inkml:trace>
  <inkml:trace contextRef="#ctx0" brushRef="#br0" timeOffset="-63893.36">7779-5159,'0'-27,"0"1,-26 26,26 0,-27 0,27 0,0 26,0 1,0-1,0 1,27-1,-27 1,0-1,0 1,26-1,-26 1,0-1,0 1,0-1,27 0,-27 1,0-1,26 1,1-27,-1 0</inkml:trace>
  <inkml:trace contextRef="#ctx0" brushRef="#br0" timeOffset="-63158.96">8414-5053,'0'26,"27"-26,-27-26,0-1,-27 27,27-26,-26 26,-1-27,1 27,26-26,-27 26,1 0,-1 0,1 0,0-27,-1 27,1 0,-1 0,27 27,-26-27,26 26,-27-26,27 27,0-1,0 1,0-1,-26-26,26 27,0-1,0 1,0-1,53-26,-53 27,0-1,53-26,-27 0,1 0,-1 0,0 0,1 0,-1 0,1-26,-1 26,1-27,-1 27,-26-26,27-1,-27 1,0-1,-27 27,1 0,26 27,0-1,0 1,0-1,26 1,1-1,-1 0,1 1,-1-27,1 0</inkml:trace>
  <inkml:trace contextRef="#ctx0" brushRef="#br0" timeOffset="-64374.05">8494-5106,'0'0,"0"-27,-27 27,27-26,-26 26,-1-27,1 27,26-26,-27 26,1 0,-1 0,1 0,-1 0,1 0,0 0,26 26,-27-26,1 0</inkml:trace>
  <inkml:trace contextRef="#ctx0" brushRef="#br0" timeOffset="-86646.76">4128-4656,'26'0,"1"-27,-1 1,-26-1,27 27,-27-26,0-1,0 1,-27 26,1 0,-1 0,1 26,0-26,-1 0,1 27,-1-27,27 26,-26-26,26 27,-27-27,1 26,-1 1,1-1,-1-26,27 27,-26-1,26 0,0 1,0-1,26-26,1 27,-1-27,1 0,-1 0,1 0,-1 0,1 0,-1 0,1 0,-1 0,0 0,1 0,-1 26,1-26,-1 27,-26-1,0 1,-26-27,-1 26,-26-26,53 27,-26-27,0 0,-1 26,1-26,-1 0,1 27,-1-27,1 0,-1 0,1 0,-1 0,27-27,27 1,-27-1</inkml:trace>
  <inkml:trace contextRef="#ctx0" brushRef="#br0" timeOffset="-69449.95">4049-4577,'0'0,"0"26,-27 1,27-1,0 1,0-1,0 1,0-1,27-26,-1 0,-26-26,27 26,-27-27,26 27,-26-26,26-1,-26 1,0-1,27 27,-27-26,-27 26,27 26,-26 1,0-1,26 1,0-1,-27-26,27 27,0-1,-26 1,26-1,0 1,-27-1,27 1,0-1,0 0,0 1,27-54,-1 1,-26 0,27-1,-1 1,-26-1,0-26,26 27,-26-1,0 1,27-1,-27-26,0 27,0 0,0-27,0 26,0 1,0-1,0 1,-27-1,1 27,0 27,-1-27,27 53,-26-53,26 26,-27 1,27-1,-26 1,26-1,0 0,-27 1,27-1,-26 1,26-1,0 1,0-1,0 1,0-1,0 1,0-1,26-26,-26-26,27 26,-27-27,26 27,1-26,-1-1,-26 1,27-1,-27 1,26-1,-26 1,0-1,0 1,0 0,0-1,0 1,0-1,-26 27,26 27,-27-27,1 26,26 1,-27-1,27 0,-26 1,26-1,-27 1,27-1,0 1,0-1,0 1,0-1,0 1,0-1,0 1,27-27,-1 0,1 0,-1 0,-26-27,27 27,-1-26,0 26,-26-27,27 1,-1-1,-26 1,27-1,-27 1,0-1,0 1,0-1,0 1,-27 26,1-26,-1 26,1 0,0 52,-1-52,1 27,26-1,-27 1,1-27,26 26,-27 1</inkml:trace>
  <inkml:trace contextRef="#ctx0" brushRef="#br0" timeOffset="-67851.36">4763-4736,'-26'-79,"26"105,0 1,0-1,0 1,0-1,0 1,0-1,26 1,-26-1,0 0,0 1,26-1,-26 1,0-1,0 1,0-1,0 1,0-1,0-52,0-1,-26 1,26-1,0 1,0-1,-26 27,26-26,0-1,0 1,-27 0,27-1,0 1,0-1,0 1,0-1,0 54,27-27,-27 26,26-26,0 27,1-1,-1 1,1-1,-1-26,-26 26,27-26,-1 27,-26-1,27-26,-1 27,1-1,-1 1,0-27</inkml:trace>
  <inkml:trace contextRef="#ctx0" brushRef="#br0" timeOffset="-67577.51">5001-4842,'0'27,"0"-1,0 1,27-1,-27 1,0-1,0 1,26-1,-26 1,26-1,-26 0,27 1,-27-1,26-26,-26 27,0-1,27-26,-1 0</inkml:trace>
  <inkml:trace contextRef="#ctx0" brushRef="#br0" timeOffset="-67029.83">5451-4789,'0'-26,"0"-1,-27 27,27-26,-26 26,0 0,-1 0,1 0,-1 0,1 26,-27 1,26 26,27 0,0-27,0 1,0-1,27-26,-1 27,1-27,-1 0,1 26,-1-26,1 0,-1 0,0 0,1 0,-1 0,1 26,-1-26,1 0,-27 27,-53-27,53 26,-27-26,27 27,-26-27,-1 0,27 26,-26-26,0 0,-1 27,1-27,-1 0,1 0,-1 26,1-26,-1 0,27-26</inkml:trace>
  <inkml:trace contextRef="#ctx0" brushRef="#br0" timeOffset="-62558.97">8705-4974,'0'-26,"0"52,-26-79,-1 53,27 27,0-1,0 1,0-1,0 1,0-1,0 0,27-26,-27 27,26-1,1-26,-1 0,1 0,-1 0,1-26,-1 26,-26-27,26 1,-26 0,0-1,0 1,0-1,27 1,-27-1,0 1,0-1,0 1,0-27,0 26,0 1,0 26,0-26,0-1,0 1,0-1,0 1,26-1,-26 1,0 52,0 1,0-1,0 1,0-1,0 1,0-1,0-26,0 26,0 1,0 26,-26-27,26 1,0-1,0 1,0-1,-27 1,27-1,0 1,0-1,0 0,27-26,-27 27,26-27,1 0,-1 0,1 0,-1-27,1 1</inkml:trace>
  <inkml:trace contextRef="#ctx0" brushRef="#br0" timeOffset="-62129.96">9049-5106,'27'0,"-1"0,1 0,-1 0,1 0,-1 0,0 0,1 0,-1-27,1 27,-1 0,-26-26,27 26,-1-27,1 27,-27 27,-27-1,27 1,-26-1,26 1,0-1,0 1,0-1,0 1,0-1,0 1,0-1,0 0,26-26,-26-26,27 26</inkml:trace>
  <inkml:trace contextRef="#ctx0" brushRef="#br0" timeOffset="-60518.55">9684-5080,'0'0,"0"-26,27 26,-27 26,-27 1,27-1,0 1,0-1,0 1,0-1,0 1,27-27,-27 26,26-26,1 0,-1 0,1 0,-1 0,0-26,1 26,-27-27,26 27,-26-26,0-1,27 1,-27-1,0 1,-27-1,1 27,26-26,-27 26,1 0,0 0,-1 0,1 0,-1 0,1 26,-1-26,1 0,26 27</inkml:trace>
  <inkml:trace contextRef="#ctx0" brushRef="#br0" timeOffset="-59955.52">10108-5106,'0'26,"0"1,0-1,0 1,26-27,-26 26,0 1,26-27,-26 26,27-26,-27-26,0-1,0 1,-27 26,27-27,-26 27,26-26,-26 26,26-27,0 1,-27 26,27-27,0 1,27 26,-1-27,27 27,-27-26,1 26,-1 0,1 0,-1 0,1 0,-1 0,1 0,-1 0,1 0,-1 0,0 0,1 0,-27 0,26 0,-26 26,27-26,-27 27,0-1,0 1,0-1,0 1,0-1,0 1,0-1,0 1,0-1</inkml:trace>
  <inkml:trace contextRef="#ctx0" brushRef="#br0" timeOffset="-52850.55">12171-5212,'0'0,"-26"0,26 26,0 1,0-1,0 1,-27-1,27 1,0-1,-26 0,26 1,0-1,0 1,0-1</inkml:trace>
  <inkml:trace contextRef="#ctx0" brushRef="#br0" timeOffset="-52687.05">12251-5318,'0'-27,"-27"27,54 0</inkml:trace>
  <inkml:trace contextRef="#ctx0" brushRef="#br0" timeOffset="-52019.82">12357-4974,'0'0,"-27"0,27-27,27 27,-1 0,0 0,-26-26,27 26,-1 0,1 0,-1 0,-26-26,27 26,-1 0</inkml:trace>
  <inkml:trace contextRef="#ctx0" brushRef="#br0" timeOffset="-50757.24">12357-4948,'0'-26,"0"-1,26 27,0 0,1 0,-1 0,-26-26,27 26,-1 0,1 0,-1 0,1 0,-1-26,1 26</inkml:trace>
  <inkml:trace contextRef="#ctx0" brushRef="#br0" timeOffset="-51159.07">12648-5292,'0'-26,"26"26,-26-27,26 1,-26 26,27 0,-27-26,0-1,-212 80,212-53,-26 26,26 1,0-1,0 1,-27 26,27-27,0 1,0 26,-26-27,26 1,0 25,0-25,0-1,0 1,0-1,-27 27,27-26,0-1,0 1,0-1,0 0,0 1,0-1,-26-26,26 27,0-1,26 1</inkml:trace>
  <inkml:trace contextRef="#ctx0" brushRef="#br0" timeOffset="-50049.13">13574-5133,'-27'0,"1"0,52 0,1 0,-27-26,26-1,1 1,-27-1,0 1,0-1,-27 27,1 0,26-26,-27 26,1 0,-1 0,1 0,-1 0,1 26,-1-26,1 27,-1-1,1-26,26 27,-26-1,-1-26,27 27,0-1,-26-26,26 27,0-1,-27 1,27-1,0 0,0 1,0-1,53-26,-53 27,53-27,-27 0,1 0,-1 0,1 0,-1 0,1 0,-1 0</inkml:trace>
  <inkml:trace contextRef="#ctx0" brushRef="#br0" timeOffset="-49094.7">13997-5186,'0'27,"26"-27,1 0,26-133,-53 107,0-1,-27 1,-26 26,27 0,-1 0,1 0,0 0,-1 0,1 0,26 0,-27 0,1 26,-1-26,27 27,0-1,-26 1,26-1,0 1,0-1,26-26,-26 27,27-27,-27 26,26-26,1 0,-1 0,1 27,-1-27,0 0,1 26,-1-26,-26 27,0-1,0 0,-26-26,-1 0,27 27,-26-27,0 0,-1 26,1-26,-1 0,1 0,-1 0,1 0,-1 0,1 0,-1 0</inkml:trace>
  <inkml:trace contextRef="#ctx0" brushRef="#br0" timeOffset="-48558">13203-4630,'0'0,"27"0,-1 0,1 0,-1 0,0-27,1 27,-1 0,1 0,-1 0,1 0,26 0,-27 0,1 0,26-26,-27 26,0 0,27 0,-26 0,-1 0,27 0,-26-27,-1 27,1 0,25 0,-25 0,-1 0,1 0,52 0,-52 0,-1 0</inkml:trace>
  <inkml:trace contextRef="#ctx0" brushRef="#br0" timeOffset="-41696.24">14632-5132,'0'0,"0"-27,26 27,1 0,-1 0,1 0,-1 0,1 0,-1 0,1 0,-1 0,1-26,-1 26</inkml:trace>
  <inkml:trace contextRef="#ctx0" brushRef="#br0" timeOffset="-41923.24">14844-5423,'0'-27,"-27"27,1 0,26 27,-27-1,27 0,-26-26,26 27,0-1,-27-26,27 27,0-1,0 1,-26-27,26 26,0 1,0-1,0 1,0-1,0 0,0 1,0-1,26 1,-26-1,27-26,-1 27,1-27,-1 26,1-26,-1 0,1 0,-1 0,0 0,1 0,-1-26</inkml:trace>
  <inkml:trace contextRef="#ctx0" brushRef="#br0" timeOffset="-40402.09">15214-5053,'0'0,"26"0,-26-27,27 27,-27-26,0 0,0-1,0 1,0-1,-27 27,27-26,-26 26,0 0,-1 0,1 0,-1 0,27 26,-26-26,-1 27,1-1,-1-26,27 27,-26-27,26 26,-27-26,27 26,0 1,-26-27,26 26,0 1,0-1,0 1,26-27,1 0,-1 0,1 0,-1 0,1 0,-1-27,1 27,-1 0,1-26,-1-1,-26 1,26-1,-26 1,0 0,0 52,0 0,0 1,0-1,0 1,0-1,27 1,-1-27,1 0,-1 0,1 26,-1-26,1 0,-1 0,1 0,-1-53,1 53,-1 0,0 0,-26-26,27-1,-1 1,-26-1,27 27,-27-26,0 0,26-1,-26 1,0-1,0 1,0-1,27 1,-27-1,0 1,0-1,0 1,0 0,0-1,-27 27,27-26,-26 26,26 26,0 1,-27-1,27 0,0 1,-26-1,26 1,0-1,0 1,-27-1,27 1,0-1,0 1,0-1,0 0,0 1,0-1,27 1,-1-27,-26 26</inkml:trace>
  <inkml:trace contextRef="#ctx0" brushRef="#br0" timeOffset="-39802.08">15955-5185,'0'-27,"-27"1,27-1,-26 27,26-26,-27 26,27-27,-26 27,26 27,0-1,-26-26,26 27,-27-1,27 1,0-1,-26-26,26 27,0-1,0 0,0 1,0-1,26 1,1-1,-1-26,0 27,1-27,-1 0,1 0,-1 0,1 0,-1 0,1 0,-1 0,1 0,-1 0,1-27,-1 27,0 0,1-26,-27-1,26 27,-26-26,27-1,-27 1,0 0,0-1,-27 27,27-26,-26 26,-1 0,1 0,26 26,-26-26,26 27,-27-27,27 26,0 0,0 1,0-1,0 1,27-1,-1 1,27-1,0 1,-27-27,1 0,-1 0</inkml:trace>
  <inkml:trace contextRef="#ctx0" brushRef="#br0" timeOffset="-39274.1">17040-5027,'0'-26,"26"26,-26-27,0 1,0 0,-26 26,26-27,-27 27,1 0,26-26,-27 26,1 0,-1 0,1 0,-1 0,1 0,26 26,-26-26,-1 0,1 27,26-1,-27-26,27 26,-26 1,26-1,0 1,0-1,0 1,26-27,-26 26,27-26,-1 0,1 0,-1 0,0 0,1-26,-1 26,-26-27,27 27,-1-26,-26-1,0 1,0-1,0 54,0-1,0 1,0-1,0 1,0-1,0 1,27-27,-27 26,26-26,1 0,-1 27</inkml:trace>
  <inkml:trace contextRef="#ctx0" brushRef="#br0" timeOffset="-38623.09">17463-4974,'26'-26,"-52"52,52-79,-78 0,25 53,27 27,0-1,0 1,0-1,0 1,27-1,-27 1,26-27,0 26,1-26,-1 0,1 0,-1 0,1 0,-1 0,1-26,-1 26,-26-27,27 27,-1 0,0-26,-26-1,27 27,-27-26,0-1,26 1,-26-1,0 1,27 0,-27-1,0 1,26-1,-26 1,0-1,27 1,-27-1,0 1,0-1,0 1,26 0,-26-1,0 1,0-1,-26 27,26 27,-27-1,1 1,26-1,0 0,-27 1,27-1,-26 1,26-1,0 1,-27-1,27 1,0-1,0 1,0-1,0 0,0 1,0-1,0 1,27-27,-27 26,26-26,-26 27,27-27,-1 26,1-26,-1 0,1 27,-1-27,1 0,-1 0</inkml:trace>
  <inkml:trace contextRef="#ctx0" brushRef="#br0" timeOffset="-38202.08">17939-5159,'0'0,"-26"0,52 0,1 27,-1-27,1 0,-1 0,1 0,-1 0,0 0,1 0,-1 0,-26-27,27 27,-1 0,-26-26,27 26,-27-27,0 54,0-1,-27-26,27 27,-26-27,-1 26,27 0,-26 1,-1-1,27 1,0-1,-26-26,26 27,0-1,0 1,53-27,-27 0,1 0</inkml:trace>
  <inkml:trace contextRef="#ctx0" brushRef="#br0" timeOffset="-37647.92">18601-5159,'0'0,"0"27,0-1,-27-26,1 0,26 26,0 1,-27-27,27 26,0 1,0-1,0 1,0-1,0 1,27-1,26-26,-27 0,1 0,-1 0,-26-26,27 26,-27-27,26 27,-26-26,0-1,26 27,-26-26,0-1,0 1,0-1,-52 27,52-26,-27 26,27-26,-26 26,-1 0,1 0</inkml:trace>
  <inkml:trace contextRef="#ctx0" brushRef="#br0" timeOffset="-38035.33">18574-5212,'0'0,"0"-26,-26 26</inkml:trace>
  <inkml:trace contextRef="#ctx0" brushRef="#br0" timeOffset="-37172.57">18865-5132,'27'0,"-1"0,-26 26,0 0,0 1,0-1,0 1,0-1,0 1,0-1,27 1,-27-1,0 1,0-54,0 1,0-1,0 1,0-1,26 27,-26-26,0-1,27 1,-27-1,26 27,-26-26,26 26,1-26,-1 26,1 0,-1 0,1 0,-1 0,1 26,-1 0,-26 1,0-1,0 1,0-1,0 1,-26-27,26 26,-27 1,1-1,-1-26,27 27,-26-27</inkml:trace>
  <inkml:trace contextRef="#ctx0" brushRef="#br0" timeOffset="-97485.91">3758-3281,'0'-26,"0"0,26 26,-26-27,0 1,26 26,1 0,-27-27,26 27,-26-26,27-1,-1 1,1-1,-1 1,1-1,-1 1,1 0,-27-1,26 27,-26-26,27-1,-1 1,-26-1,26 27,-26-26,27 26,-27-27,26 1,-26-1,27 27,-27-26</inkml:trace>
  <inkml:trace contextRef="#ctx0" brushRef="#br0" timeOffset="-96899.14">3996-3916,'26'0,"1"0,-27-26,26 26,1 0,-1-26,0 26,1 0,-1-27,1 1,-1 26,1-27,-1 27,-26-26,27 26,-1-27,-26 1,27 26,-27 26,0 1,0-1,0 1,0-1,0 1,0-1,0 0,0 1,0-1,0 1,0-1,0 1,0-1,0-52,0-1</inkml:trace>
  <inkml:trace contextRef="#ctx0" brushRef="#br0" timeOffset="-94591.13">6139-3968,'-27'0,"54"26,-1 0,1-26,-1 0,1 0,-1 0,1 0,-1 0,0 27,1-27,-1 0,1 26,-1 1,-26-1,27-26,-27 27,0-1,0 1,0-1,-27-26,27 27,-26-1,-1 1,1-1,-1-26,27 26,-26-26,26 27,-26-27,26 26,-27-26</inkml:trace>
  <inkml:trace contextRef="#ctx0" brushRef="#br0" timeOffset="-92584.72">6800-4259,'0'-27,"0"54,0-1,0 0,0 1,0-1,0 1,0-1,0 1,0-1,0 1,0-1,0 1,0 25,0-25,0-1,27 1,-27-1,0 1,0-1,0 1,0-1,0 1,0-54,0 1,-27 26,27-27,0 1,0-1,0 1,0-1,-26 27,26-26,0-1,0 1,0 0,-27-1,27 1,0-1,0 1,0-1,0 1,0-1,0 1,0-1,0 1,0 0,0-1,27 27,-27-26,0-1,0 1,26 26,-26-27,27 27,-27-26,26 26,1 0,-1 0,1 0,-1 0,0 0,1 26,-1-26,1 0,-1 0,-26 27,27-27,-27 26,26-26,-26 27,0-1,0 1,0-1,-26 0,26 1,-27-27,27 26,-26 1,-1-27,1 26,-1 1,1-27,0 26,-1-26,1 27,-1-27,27 26,-26-26,-1 0,54 0,-1 0,1 0,-27 27,26-27,1 26,-1-26,0 0,1 26,-1-26,-26 27,27-27,-1 0,1 0,-1 26,1-26,-1 0,1 27,-1-27,1 0,-1 0,0 26,1-26,-1 0,1 0,-1 0,1-26,-27-1,26 27,-26-26,27 26,-27-27,0 1,0 0,26-1,-26 1,0-1,0 1,-26-1,-1 1,1 26,-1 0,1-27,-1 27,1 0,-1 0,1 27,0-1,-1 1,27-1,-26 1,26-1,0 1,0-1,-27 0,27 1,0-1,0 1,0-1,0 1,27-27,-27 26,53-26,-53 27,26-27,0 0,1 0,-1-53,1 53,-27-27,26 27,-26-26,27-1,-27 1,26-1,-26 1,0 0,0-1,0 1,-26 26,26 26,0 1,0-1,0 0,26-26,-26 27,27-1,-1-26,1 27,-27-1,26-26,0 0,1 0,-1 0,-26-26,27-1,-27 1,0-1,0 1,0 0,0 52,0 0,0 1,0-1,-27 1,27-1,0 1,0-1,27-26,-27-26,26-1,-26 1,0-1,27 1,-27-1,0 1,0 0,0-1,26 27,-26-26,0-1,0 1,27-1,-1 27,1 0,-1 0,1 0,-1 0,0 0,1 27,-1-1,-26 1,27-27,-27 26,0 1,0-1,0 0,0 1,0-1,-27 1,27-1</inkml:trace>
  <inkml:trace contextRef="#ctx0" brushRef="#br0" timeOffset="-91507.16">8414-3916,'27'0,"-27"-26,0 0,0-1,0 1,0-1,0 1,-27 26,1-27,-1 27,1 0,-1 0,1 0,-1 0,27 27,-26-27,0 26,-1 1,1-1,26 1,-27-27,27 26,0 0,0 1,0-1,0 1,27-1,-1-26,1 0,-1 0,0 0,1 0,-1-26,1 26,-27-27,26 27,1-26,-27-1,26 1,1 0,-27-1,0 1,26-1,-26 1,0-1,27 1,-27-1,0 1,0-1,0 1,0 0,0-1,0 1,0-1,0 1,0-1,0 1,-27 26,1 26,26 1,0-1,-27-26,27 27,0-1,-26 1,26-1,0 0,0 1,0-1,0 1,0-1,0 1,0-1,26 1,-26-1,0 1,27-1,-1 0,1 1,-1-27,1 0,-1 0,0 0,1 0,-27-27,26 27,1-26,-1 0,-26-1,0 1,27 26,-27-27,0 1,0-1,0 54,0-1,-27-26,27 27,0-1,0 1,0-1,0 0,27-26,-27 27,26-27,1 0,-1 0,1 0,-1 0,0 0,1-27,-1 27,-26-26,27 26,-27-26,26 26,-26-27,0 1,0-1,0 1,0-1,-26 27,26-26,-27 26,1-27,-1 27,1-26,0 26,-1 0,1 0,-1 0,1 0,-1 26,1-26,26 27,-27-27,27 26</inkml:trace>
  <inkml:trace contextRef="#ctx0" brushRef="#br0" timeOffset="-90691.14">8970-4127,'26'0,"-26"-27,27 27,-1 0,-26 27,0-1,27 1,-27-1,0 1,0-1,26 1,-26-1,27-26,-27-26,0-1,0 1,26-1,-26 1,0-1,27 1,-27-1,26 27,0 0,1 0,-1 0,1 0,-27 27,26-27,1 0,-1 0,1 0,-27 26,26-26,1 27,-27-1,26 1,-26-1,0 1,0-1,-26-26,26-26,-27 26,27-27,0 1,0-1,0 1,0-1,27 27,-27-26,26 26,0 0,1 0,-27-27,26 27,1 0,-1 0,1 0,-1 0,1 0,-1 0,1 0,-27 27,26-27,-26 26,0 1,0-1,0 1,0-1,0 1,0-1,-26 0,26 1,-27-27,27 26</inkml:trace>
  <inkml:trace contextRef="#ctx0" brushRef="#br0" timeOffset="-90525.98">10160-4101,'27'0,"-27"-26,-27 26</inkml:trace>
  <inkml:trace contextRef="#ctx0" brushRef="#br0" timeOffset="-59274.41">-1984-899</inkml:trace>
  <inkml:trace contextRef="#ctx0" brushRef="#br0" timeOffset="-57039.16">80-1217,'0'0,"-27"0,27 27,-26-27,52 26,1-26,-1 0,1 0,-1 0,1 0,-1 0,1 0,-1 0,27 0,-27 0,1 0,26-26,-27 26,1 0,26 0,-27-27,27 27,0 0,-27 0,27 0,-26 0,26 0,-27 0,27 0,-26 0,25 0,-25 0,26 0,-27 0,27 0,-26 27,26-27,-27 0,27 0,-27 0,1 0,26 26,-27-26,1 0,-1 0,1 0,26 0,-27 0,0 0,1 0,-1 0,1 0,-1 0,-26-26,27 26,-1-27,-26 1,0-1,0 1,0-1,-26 27,26-26,-27-1,1 1,26 0,-27 26,27-27,0 1,-26-1,26 1,0-1,-27 1,27-1,0 1,0-1,-26 1,26 0,0-1,0 1,0-1,-26 27,26-26,0-1,0 1,-27 26,27-27,0 1,-26 26,-1 0,1 0,-1 0,1 0,-1 0,1 0,-1 0,1 26,-1-26,1 0,0 0,-1 27,1-27,-1 0,1 0,-27 0,26 0,1 26,-27-26,27 0,-1 0,-26 27,27-27,-1 0,-26 0,27 0,-27 26,26-26,1 0,-27 0,27 0,-1 0,1 0,-1 0,-26 0,27 27,-1-27,1 0,0 0,-1 0,1 0,-1 0,1 0,-1 0,1 0,-1 0,1 0,-1 0,1 0,-1 0,1 0,0 0,-1 0,1 26,-1-26,1 0,52 27,-26-1,0 0,0 1,0-1,27 1,-27-1,0 27,0-26,26-1,-26 1,0-1,0 0,0 1,0-1,0 1,0-1,0 1,0-1,27-26,-27 27,0-1,0 1,26-27,0 0,1 0,-1-27,1 27,-1 0,1 0,-1 0,1-26,-1 26,1 0</inkml:trace>
  <inkml:trace contextRef="#ctx0" brushRef="#br0" timeOffset="-22913.5">3519-1137,'-26'0,"0"-27,-1 27,80 0,-53 27,53-27,-27 0,1 0,-1 0,1 0,-1 0,1 0,-1 0,1 0,-1 0,0 0,1 0,-1 0,1 0,-1 0,1 0,-1 0,27 0,-26 0,-1 0,1 0,25 0,-25 0,-1 0,1 0,-1 0,27 0,-26 0,-1-27,1 27,25 0,-25 0,-1 0,1 0,-1 0,27 0,-26-26,-1 26,1 0,-1 0,1 0,-1 0,0 0,1 0,-1 0,1 0,-1 0,1 0,-1 0,1 0,-1 0,1 0,-1 0,0 0,1 0,-1 0,1 0,-1 0,1-27,-1 27,1 0,-1 0,1 0,-1 0,1 0,-1 0,0 0,1 0,-1 0,1 0,-1 0,1 0,-27-26,0-1,-27 27,27-26,-26 26,26-27,-27 1,27-1,-26 1,26 0,0-1,0 1,-27-1,27 1,0-1,0 1,-26-1,26 1,0-1,-26 1,26 0,0-1,0 1,-27 26,27-27,0 1,-26 26,-1 0,1 0,-1 0,1 0,-1 0,1 0,-1 0,1 0,-1 0,1 0,0 0,-1 0,1 0,-1 0,1 0,-1 0,1 0,-1 0,1 0,-1 0,1 26,0-26,-1 0,1 0,-1 0,-26 27,27-27,-1 0,1 0,-27 0,26 0,1 0,-27 0,27 0,-1 0,1 0,-1 0,1 0,-1 0,-26 0,27 0,0 0,-1 0,1 0,-1 0,1 0,-1 0,1 0,-1 0,1 0,-1 0,1 0,-1 0,1 0,0 0,-1 0,1 0,-1 0,1 0,-1 0,1 0,-1 0,1 0,-1 0,1 0,0 0,-1 0,1 0,-1 0,1 0,-1 0,1 0,-1 0,1 0,-1 0,1 0,26 53,0-1,0-25,26-1,-26 1,0-1,0 1,27-1,-27 1,0-1,0 1,0-1,0 0,26 1,-26-1,0 1,0-1,0 1,0-1,0 1,0-1,27-26,-1 0,1 0,-1 0,1 0,-1 0,1 0,-1 0,0 0,1 0,-1 0,1 0,-1 0</inkml:trace>
  <inkml:trace contextRef="#ctx0" brushRef="#br0" timeOffset="2178.77">7303-1058,'26'0,"-26"-26,0-1,0 1,-26 26,0 0,26 26,-27-26,27 27,-26-1,-1 0,27 1,-26-1,26 1,0-1,0 1,0-1,0 1,26-27,-26 26,27-26,-1 0,1 27,-1-27,0 0,1 0,-1 0,1 0,-1 0,1-27,-1 27,1-26,-1 26,1-27,-1 27,-26-26,26 26,-52 0,0 0,26 26,-27-26,1 0</inkml:trace>
  <inkml:trace contextRef="#ctx0" brushRef="#br0" timeOffset="5644.82">7832-688,'0'-26,"0"-1,0 1,0 0,0-1,27 27,-1 0,-26-26,27 26,-1 0,0 0,1 0,-1 0,-26-27,27 27,-1 0,-26 27,0-1,0 1,-26-1,26 0,-27-26,1 27,-1-27,1 26,0-26,26 27,-27-27,1 0,-1 0,1 0,-1-27</inkml:trace>
  <inkml:trace contextRef="#ctx0" brushRef="#br0" timeOffset="5213.8">7832-793,'0'26,"0"0,27 1,-27-1,0 1,26-1,-26 1,0-1,0 1,0-1,0 1</inkml:trace>
  <inkml:trace contextRef="#ctx0" brushRef="#br0" timeOffset="8503.75">7382-1084,'0'26,"0"-52,0-1,0 1,-26 26,-1 0,27 26,-26-26,0 27,26-1,-27-26,27 26,-26-26,26 27,0-1,0 1,0-1,0 1,0-1,0 1,26-27,-26 26,53-26,-53 27,26-27,1 0,-1 0,1 0,-1 0,1 0,-1-27,1 27,-1-26,1 26,-27-27,-27 27,1 0,26-26</inkml:trace>
  <inkml:trace contextRef="#ctx0" brushRef="#br0" timeOffset="691.92">7991-1164,'0'0,"0"-26,0-1,0 54,0-1,0 1,0-1,0 1,26-1,-26 0,0 1,0-1,0 1,0 26,27-27,-27 1,0 26,0-27,0 27,26-27,-26 27,0-26,0-1,0 27,0-26,0-1,0 1,27 25,-27-25,0-1,0 1,0-1,0 1,0-1,0 1,0-54,-27 27,1-26</inkml:trace>
  <inkml:trace contextRef="#ctx0" brushRef="#br0" timeOffset="10598.05">7859-1137,'26'0,"-26"-27,0 1,0-1,0 1,-26 26,-1 0,1 0,26 26,-27-26,27 27,-26-27,26 26,-27 1,27-1,-26 1,26-1,0 0,0 1,53-27,-53 26,53-26,-27 0,1 0,-1 0,1 0,-1 0,0-26,1 26,-1 0,-26-27,27 27,-54 0,1 0,-1 0</inkml:trace>
  <inkml:trace contextRef="#ctx0" brushRef="#br0" timeOffset="97210.3">6800-1164,'0'0,"-26"-26,26-1,0 1,26 26,-26-27,27 27,-1 0,1-26,26 26,-27-27,0 27,27-26,-26 26,26-27,-27 27,27-26,-26 26,26 0,-1-26,-25 26,26 0,-27-27,27 27,-26 0,26 0,-27 0,27 0,-27 0,27 0,-26 0,26 0,-27 0,27 0,-26 0,-1 0,27 0,-27 0,27 0,-26 0,-1 0,1 0,-1 0,1 0,-1 0,0 0,1 0,-1 0,1 27,-27-1,0 0,0 1,0-1,26 1,-26-1,0 1,0-1,0 1,0-1,0 1,0 26,0-27,0 27,0-27,0 27,0 0,0-26,0 26,0-27,0 27,0 0,0-27,27 27,-27-26,0 26,0-27,0 27,26-27,-26 1,27 26,-27-27,0 1,26-1,-26 1,27-1,-27 1,26-1,-26 0,0 1,27-1,-27 1,26-1,-26 1,0-1,26-26,-26 27,0-1,-26-26,0 0,26 27,-53-27,26 0,1 0,-1 0,1 0,-27 26,0-26,0 0,0 0,0 27,0-27,-26 0,26 0,-26 26,26-26,-27 0,27 0,-26 0,26 0,0 0,0 0,27 0,-27 0,26 0,1 0,0 0,-1-26,1 26,-1 0,1 0,26-27,0 1</inkml:trace>
  <inkml:trace contextRef="#ctx0" brushRef="#br0" timeOffset="11978.18">8785-1137,'0'26,"-27"-26,27 27,0-1,27-26,-1 0,1 0,-1 0,0 0,1 0,-1 0,1 0,-1 0,27-26,-26 26,26 0,-27-27,1 27,25 0,-25 0,-1-26,1 26,26 0,-27 0,1-27,-1 27,1 0,-27-26,26 26,0 0,-52 0</inkml:trace>
  <inkml:trace contextRef="#ctx0" brushRef="#br0" timeOffset="299.6">7488-1164,'0'0,"27"0,-27-26,0-1,0 1,26 26,-26-27,0 1,27 26,-27 26,0 1,0-1,26 27,-26-26,26 26,-26-1,0 1,27 27,-27-27,0 0,0 26,0-26,0 0,0 0,0 0,0 0,0-1,0 1,0-26,0-1,0 27,0-26,0-1,0 1,0-1,0 0,0-52,0 0,-27 26,27-27,0 1,0-1</inkml:trace>
  <inkml:trace contextRef="#ctx0" brushRef="#br0" timeOffset="96393.04">6906-1402,'0'0,"27"26,-27 1,0-1,0 1,0-1,0 1,0-1,0 27,0 0,0 0,26 0,-26 0,0 0,26 0,-26 26,0-26,27 26,-27-26,0 27,0-27,0-1,0 1,0 0,26 0,-26-26,0 26,0-27,0 27,0-27,0 1,0-1,0 1,0-1,0 1,0-1,0-52,-26-1,26 1,0-1,0 1,0-1,0 1,0-1,0-25,0 25,0 1,0-1</inkml:trace>
  <inkml:trace contextRef="#ctx0" brushRef="#br0" timeOffset="1432.3">7197-370,'-26'26,"-1"-26,54 0,26 0,-27 0,1-26,-1 26,0 0,27-27,-26 27,26 0,0-26,0 26,-1-26,1 26,0-27,0 27,0-26,0 26,0-27,0 27,-27 0,27-26,0 26,0 0,-26-27,25 27,-25 0,-1-26,1 26,-1 0,1 0,-1 0,1 0,-54 0,1 0,-1 0,1 0</inkml:trace>
  <inkml:trace contextRef="#ctx0" brushRef="#br0" timeOffset="11609.87">8520-1270,'-26'0,"26"27,-27-27,80 0,-26 0,-1 0,0 0,1 0,26-27,-27 27,1 0,26 0,0-26,-27 26,27 0,0 0,0 0,-27 0,27-27,0 27,-26 0,25 0,-25 0,26-26,-27 26,1 0,26 0,-27 0,1 0,-1 0,-26-27,-26 54,-1-27,1 26,-1-26,1 0,-1 27,1-27,-1 0</inkml:trace>
  <inkml:trace contextRef="#ctx0" brushRef="#br0" timeOffset="62395.39">10981-1084,'-27'0,"1"0,52 0,1 0,-1 0,1 0,-1 0,27 0,-27 0,1 0,-1 0,27 0,-26 0,26 0,-27 0,27 0,-27 0,1-27,26 27,-27 0,27 0,-26 0,-1-26,1 26,-1 0,1 0,-1-27,0 27,1 0,-1 0,-52 0,-1 0,1 0,0 0</inkml:trace>
  <inkml:trace contextRef="#ctx0" brushRef="#br0" timeOffset="62949.08">12357-1032,'-27'0,"27"-26</inkml:trace>
  <inkml:trace contextRef="#ctx0" brushRef="#br0" timeOffset="62776.18">10954-926,'-26'0,"52"0,1 0,-1 0,1 0,-1 0,1 0,-1 0,27 0,-27 0,1 0,26-26,-27 26,1 0,26 0,-27 0,0 0,1 0,-1 0,1 0,-1 0,1 0,-1-27,1 27,-1 0,1 0,-1 0,1 0,-1 0,0 0,-26-26</inkml:trace>
  <inkml:trace contextRef="#ctx0" brushRef="#br0" timeOffset="-114720.58">-3518 847,'-27'0,"1"0,-1 0,27-26,-26 26,-1-27,1 27,-1 0,27-26,-26 26,-1 0,1 0,-1 0,54-27,-1 27,-26-26,27 26,-1 0,1 0,-1-27,1 27,-1 0,1-26,-1 26,1 0,-1-27,0 27,1-26,-1 26,1-26,-1 26,-26-27,-26 27,-27 27,26-27,1 0,0 26,-1-26,1 26,-1-26,1 0,-1 0,1 27,-1-27,1 0,-1 0,1 0,-1 26,1-26,0 0,-1 0,54 0,-27-26,26 26,0 0,1 0,-1-27,1 1,-1 26,1-26,26 26,-27-27,1 27,-1-26,1 26,-1 0,0-27,1 27,-1 0,-52 0,26 27,-53-27,27 0,-1 0,1 26,-1 1,-26-27,27 26,-1-26,1 26,-1-26,1 27,-1-27,1 0,0 26,-1-26,54 0,-1 0,0 0,1 0,-1 0,27 0,-26-26,26 26,-27-27,27 27,-26-26,25 26,-25-26,26 26,-27-27,1 27,26 0,-27 0,1 0,-1 0,0 0,1 0,-1 0,1 0,-27 27,-27-27,1 26,-27-26,27 0,-1 0,1 0,-1 26,1-26,-1 0,-26 0,27 0,-1 0,1 0,0 0,-27 0,26 27,1-27,-1 0,1 0,52 0,1 0,-1 0,1 0,-1 0,1 0,-1 0,0 0,27-27,-26 27,-1 0,1 0,26 0,-27-26,1 26,25-26,-25 26,-1-27,1 27,-1 0,-26-26,27 26,-1 0,-52 0,26 26,-53-26,26 0,1 27,-1-27,-25 26,25-26,-26 26,27-26,-27 27,26-27,-26 26,27 1,-27-27,27 26,-27-26,26 27,1-1,-27-26,26 27,1-27,-1 0,27 26,-26-26,52 0,27 0,-26 0,-1 0,1 0,-1 0,27-26,-26 26,-1 0,27-27,-27 27,1 0,-1 0,27-26,-26-1,-1 27,1 0,-1-26,1 26,-1-27,0 27,1-26,-1 26,-52 0,-1 0,-25 26,25-26,1 0,-1 0,1 27,-1-1,1-26,-27 0,26 27,1-27,0 26,-27-26,26 27,1-27,-1 26,1-26,-1 0,1 0,-1 27,54-27,-1 0,1 0,-1 0,1 0,26 0,-27 0,1-27,-1 27,27-26,-27 26,1-27,26 27,-27-26,1-1,-1 27,1-26,25-1,-25 1,-1-1,1 27,-27-26,-27 26,1 0,-1 0,-25 0,25 0,1 0,-27 26,0-26,26 27,-26-27,1 0,-1 0,26 26,-26-26,0 27,0-1,27-26,-27 0,27 0,-1 27,-26-27,27 0,-1 0,1 0,79 0,-27 0,1 0,-1-27,1 27,25 0,-25 0,-1 0,27-26,-26 26,26-27,-27 27,27-26,-26 26,-1-27,0 27,1 0,-1-26,1 26,-1 0,-26-26,27 26,-1 0,-52 0,-1 0,1 0,-1 0,1 26,-27-26,27 0,-27 0,0 26,26 1,-26-27,0 26,0-26,1 27,-1-27,26 26,-26-26,0 27,27-27,-27 0,27 26,-1-26,1 0,-1 0,80 0,-26-26,-1 26,0-27,27 1,-26 26,26-27,0 1,0 26,-1-27,1 1,-26 0,26 26,0-27,0 27,-27-26,1 26,25-27,-25 27,-1-26,1 26,-1 0,-52 0,-27 0,26 0,1 0,-27 53,27-53,-1 0,-26 26,27-26,-1 27,-26-27,27 26,-1-26,1 26,0-26,78-52</inkml:trace>
  <inkml:trace contextRef="#ctx0" brushRef="#br0" timeOffset="-214226.68">-3995 873,'0'0,"0"-26,27 26,-1 0,1 0,-1 0,1 26,-1-26,0 0,1 0,-1 0,27 0,-26 0,-1 0,27 0,-26 0,26 0,-27 0,27-26,-27 26,1 0,26 0,-27-26,1 26,26 0,-27 0,0 0,1 0,-1 0,1 0,-1 0,1 26,-1-26,-26 26,27-26,-27 27</inkml:trace>
  <inkml:trace contextRef="#ctx0" brushRef="#br0" timeOffset="-110401.07">-3571 1032,'-27'0,"1"0,-1 0,1 27,-1-27,27 26,27-26,-1-26,1-1,-1 1,-26-1,27 27,-27-26,0 0,26 26,-26-27,0 1,0-1,-26 27,-1-26,1 26,-1 0,1 0,-1 0,1 0,-1 0,1 0,-1 26,1-26,0 0,26 27,-27-27,27 26,-26-26,26 27,-27-1,54-26,-1 0,1 0,-27-26,26 26,0 0,1-27,-27 1,26 26,-26-27,27 27,-27-26,-27 26,1 0,-1 0,27 26,-26-26,0 0,26 27,-27-27,27 26,-26 1,26-1,0 0,-27-26,80 0,-26 0,-27-26,26 26,0-26,1 26,-27-27,26 1,1-1,-27 1,26 26,-26-27,0 1,0-1,0 1,-26 26,-1-27,1 27,-1 0,1 0,26 53,-26-53,-1 0,27 27,-26-27,26 26,0 1,0-1,0 1,26-27,1 0,-1 26,0-26,1 0,-1 0,1 0,-1 0,1-53,-1 53,1-26,-1 26,1-27,-1 1,1 26,-1-27,0 1,-26-1,27 27,-27-26,26 26,-26-27,0 1,-26 26,26 26,-27-26,27 27,-26-27,0 26,26 1,-27-27,27 26,-26-26,26 27,0-1,-27-26,27 27,0-1,27-26,-1 0,27 0,-27 0,1 0,-1 0,-26-26,27 26,-1-27,1 1,-1-1,1 1,-1-1,1 27,-27-26,26 26,-26-27,26 27,-26-26,-26 26,26 26,-26-26,26 27,-27-27,27 26,-26-26,26 27,-27-27,27 26,0 1,27-27,-27 26,26-26,1 0,-1 0,0 0,1-26,-1 26,-26-27,27 27,-1-26,-26-1,27 1,-1 26,-26-27,27 1,-27 0,26 26,-26-27,0 54,-26-27,26 26,0 0,0 1,-27-1,27 1,-26-27,26 26,-27 1,27-1,27-26,26 0,-53-26,26 26,1-27,-1 27,1-26,-27-1,26 27,-26-26,26 26,-26-27,27 1,-80 26,27 0,-1 26,1-26,-1 0,27 53,-26-53,26 27,-27-1</inkml:trace>
  <inkml:trace contextRef="#ctx0" brushRef="#br0" timeOffset="214439.54">-3968 344,'-27'0,"27"27,27-27,-1 0,1 0,-1 0,1 0,-1 0,0 0,1 0,-1 0,1 0,-1 0,1-27,-1 27,27 0,-26 0,-1 0,27 0,-27 0,27-26,-26 26,26 0,0-27,-27 27,27 0,0 0,0 0,0-26,0 26,-27 0,27 0,0 0,-27 0,27 0,-26 0,26 26,-27-26,1 0,-1 27,27-27,-27 0,1 26,-1-26,1 0,-1 0,1 27,-1-27,1 0,-1 0,1 0,-1 0,1 0,-1 0,0 0,1 0,-1 0,1 0,-1 0,-26-27,-26 27</inkml:trace>
  <inkml:trace contextRef="#ctx0" brushRef="#br0" timeOffset="-112272.79">-2540-185,'0'0,"0"27,-26-27,0 26,26 1,0-1,-27-26,27 27,0-1,0 0,0 1,27-27,-1 0,0 0,1 0,-1 0,1 0,-1 0,1 0,-1 0,1-27,-27 1,26 26,-26-26,-53 26,27 0,-1 0,1 26,-1 0,1-26,-1 27,1-1,0-26,-1 27,1-1,26 1,26-27,1 0,25 0,-25 0,-27-27,26 27,1-26,-1 26,1-27,-1 27,1-26,-1 26,1-27,-1 27,1-26,-54 26,27 26,-26 1,-1-27,1 0,-1 26,1 1,26-1,0 1,26-27,1 0,-1 0,1 0,-1-27,1 1,-1 26,0-27,1 1,-1-1,1 27,-27-26,26 26,-26-26,0-1,-26 27,-1 0,1 0,-1 0,1 27,0-27,-1 26,1-26,26 26,-27-26,27 27,0-1,27-26,-1 0,1 0,-1 0,0 0,1 0,-1 0,1-26,-1 26,1 0,-1 0,1-27,-1 1,1 0,-1 26,0-27,1 27,-1-26,1-1,-1 1,-52 26,-1 0,1 0,-1 0,27 26,-26-26,0 0,-1 0,1 27,-1-1,1 1,-1-27,1 26,-1-26,27 26,27-26,26 0,-27 0,1 0,-1 0,1 0,-1-26,0 26,1-26,-1 26,1-27,-1 27,1-26,-1 26,1-27,-1 27,-26-26,27 26,-27-27,26 27,1-26,-54 26,27 26,-26-26,26 27,-53-1,53 1,-27-1,1 1,-1-1,1 0,-1 1,1-1,26 1,-27-27,27 26,0 1,0-1,27-26,26 0,-27 0,1-26,-1 26,1-27,-1 27,1-26,-1-1,1 27,-1-26,0-1,1 27,-1-26,1 0,-1 26,-26-27,27 27,-54 27,1-1,-1 0,27 1,-26-27,-1 26,27 1,-26-27,26 26,-26 1,26-1,-27-26,27 27,0-1,53 1,-27-27,1 0,-1 0,1-27,-1 27,-26-26,27 26,-27-27,26 27,-26-26,27 26,-27-27,0 1,0-1,0 1,0-1,-27 27,1 0,-1 0,1 0,-1 27,1-27,-1 26,1-26,0 27,-1-27,1 26,-1-26,27 27,-26-27,-1 26,1-26,-1 27,54-27,-27-27,26 27,-26-26,0-1,0 1,-26-1,-1 27,1 0,-1 0,1 0,-1 0,1 0,0 0,-1 27,1-27,-1 26,1-26,-1 0,27 27,-26-27,26 26,26-26,1 0,-1-26,1-1,-1 27,-26-26,27-1,-27 1,0-1,-27 27,1 0,-27 0,26 0,1 27,-1-27,1 26,-1-26,1 27,0-1,-1-26,1 27,-1-27,27 26,-26-26,26 27,26-27,1-27,-1 27,1-26,-1 26,0-27,1 1,-1-1,1 1,-27-1,26 27,-26-26,-26 26,-1 0,1 0,-1 26,1-26,0 27,-1-27,1 53,-1-53,1 26,26 1,-27-27,27 26,-26-26,26 27,0-1</inkml:trace>
  <inkml:trace contextRef="#ctx0" brushRef="#br0" timeOffset="-203757.85">133 424,'-27'0,"27"26,27-26,-1 0,-26-26,27 26,-1 0,-26-27,27 27,-1 0,1 0,-27-26,26 26,0 0</inkml:trace>
  <inkml:trace contextRef="#ctx0" brushRef="#br0" timeOffset="-201786.79">583 265,'-27'0,"27"26,-26-26,26 27,0-1,0 1,-27-27,27 26,0 1,0-1,0 1,0-1,0 0,0 1,0-1,27-26,-27 27,26-27,-26 26,27-26,-1 0,0 0,1 0,-1 0,1 0,-1-26,1-1,-1 1,-26-1,27 27,-27-26,0 0,0-1,26 27,-26-26,0-1,-26 27,26 27,0-1,0 1,0-1,0 0,26 1,1-1,-1-26,1 0,-1 0,0 0,1 0,-1 0,-26-26,27 26,-27-27,26 27,1-26,-27 0,26-1,-26 1,0-1,27 1,-27-1,0 1,0-1,0 1,0-1,0 1,0 0,26-1,-26 1,0-1,0 1,0-1,-26 27,-1 0,27 27,-26-27,26 26,-27 1,27-1,-26 1,26-1,0 0,0 1,0-1,0 1,0-1,0 1,26-1,-26 1,27-1,-27 1,26-27,-26 26,27 0,-1-26,-26 27,27-27,-1 26,0-26,1 0,-1 0,1 0,-1 0,1-26,-1 26,-26-27,27 1,-27 0,26 26,-26-27,0 1,27-1,-27 1,0-1,0 1,0-1,26 1,-26-1,0 1,0 0,0-1,0 1,0-1,0 1,0-1,0 1,0-1,-26 27,-1 0,27 27,0-1,0 1,0-1,0 1,-26-1,26 1,0-1,0 0,0 1,0-1,0 1,0-1,0 1,0-1,26 1,-26-1,27-26,-27 27,26-27,1 26,-1-26,0 0,1 0,-1 0,1 0,-1-26,1 26,-1-27,1 27,-27-26,26 26,-26-27,0 1,0-1,0 1,0-1,0 54,0-1,0 1,0-1,0 1,0-1,27 1,-1-27,0 0,1 0,-1 0,1 0,-1 0,1 0,-1 0,1-27,-1 1,1-1,-27 1,26 26,-26-27,0 1,0-1,0 1,0-1,0 1,0 0,0-1,-26 27,-1 0,27 27,0-1,0 0,27 1,-27-1,0 1,26-1,-26 1,0-1,0 1,27 26,-1-27,-26 0,0 27,26-26,-26-1,27 1,-27-1,26 27,-26-26,0-1,27 1,-27-1,0 0,0 27,0-26,26-27,-26 26,0 1,0-1,0 1,-26-27,-1 0,1 0,-1 0,1 0,0 0,-1-27,1 27,26-26,-27 26,27-27,0 1,0-1,0 1,0-1,0 1,0 0,0-1,27-26,-27 27,26-1,-26 1,53-27,-53 26,26 1,1-1,-1 1,-26 0,27 26,-1-27,1 1,-1-1,1 27,-27-26,26 26,1 0,-27-27,26 27,-26-26,26 26</inkml:trace>
  <inkml:trace contextRef="#ctx0" brushRef="#br0" timeOffset="-203994.86">0 212,'0'-26,"0"-1,27 27,-27-26,26 26,1 0,-27-27,26 27,1 0,-27-26,26 26,1 0,-27-27,26 27,1 0,-1-26,1 26,-1 0,0-27,1 27</inkml:trace>
  <inkml:trace contextRef="#ctx0" brushRef="#br0" timeOffset="-204293.92">53 106,'0'-26,"0"52,0 1,0-1,0 1,27-1,-27 27,0-27,0 1,0-1,0 27,0-26,0-1,0 1,0 25,0-25,0-1,0 1,0-1,0 1,0-1,0 1,0-1,0 1,0-1,0-52,0-1,0 1</inkml:trace>
  <inkml:trace contextRef="#ctx0" brushRef="#br0" timeOffset="88309.11">715-158,'26'0,"-26"-27,0 1,27 26,-27-27,26 27,1 27,-1-1,-26 1,27-27,-27 26,0 1,26-1,-26 1,27-1,-27 0,26-26,-26 27,26-27,1 0,-1-27,1 1,-1 0,1-1,-1 1,1 26,-1-27,1 1,-1-1,0 1,1-1,-1 1,27-1,-26 1,-1 0,1-1,-1 1,1-1,-1 1,-26-1,27 27,-1-26,0-1,1 27,-27-26,26 26,-26 26,0 1,0-1,27-26</inkml:trace>
  <inkml:trace contextRef="#ctx0" brushRef="#br0" timeOffset="-113926.38">3546 291,'0'0,"0"-26,0-1,26 27,-26-26,0 0,0-1,0 1,0-1,-26 1,-1 26,1 0,0 0,-1 26,1-26,-1 0,27 27,-26-1,-1 1,27-1,-26-26,26 26,-27 1,27-1,-26 1,26-1,0 1,0-1,0 1,0-1,0 1,26-27,-26 26,53-26,-26 0,-1 0,1 0,-1-26,1 26,-1-27,0 27,-26-26,27-1,-1 1,1-1,-27 1,26-1,1 1,-27-1,26 1,-26 0,0-1,27 1,-27-27,0 26,0 1,26-1,-26-26,0 27,0-1,0 1,0 0,0-1,0 1,0-1,-26 27,26-26,-27 26,1 0,26 26,-27 1,27-1,0 1,-26-1,26 0,0 27,0-26,0-1,0 1,0-1,0 27,0-26,0-1,0 1,0-1,26 0,-26 1,0-1,27-26,-27 27,0-1,26 1,1-27,-27 26,26-26,1 0,-1 0,0 0,-26-26,27 26,-27-27,26 27,-26-26,27 26,-27-27,26 27,-26-26,27-1,-27 1,0 0,26 26,-26-27,0 1,0-1,-26 27,-1 0,27 27,-26-27,26 26,0 1,-27-1,27 0,0 1,0-1,0 1,0-1,27 1,-1-1,1-26,-27 27,26-27,1 0,-1 0,1 0,-1-27,1 27,-1-26,0-1,-26 1,27-1,-1 1,-26-1,27 1,-27 0,0-1,26 1,-26-27,0 26,27 1,-27-1,0-26,0 27,0-27,0 27,26-1,-26 1,0-1,0 1,-26 26,-1 0,1 26,26 1,0-1,0 1,-27-1,27 27,0-27,0 1,0 26,0-27,0 1,0-1,0 27,0-26,0-1,27 0,-27 1,0-1,26 1,-26-1,27-26,-27 27,26-1,1 1,-1-27,1 0,-1 0,0 0,-26-27,27 27,-1-26,1-1,-27 1,26-1,-26 1,27 26,-27-27,26 1,-26 0,0-1,-26 27,26 27,0-1,0 0,0 1,0-1,26 1,-26-1,27-26,-27 27,26-27,-26 26,27-26,-1 27,1-27,-1 0,0 0,1 0,-27-27,26 27,-26-26,27 26,-27-27,26 27,-26-26,27-1,-27 1,26 26,-26-27,0 1,0 0,0-1,0 1,0-1,0 1,-26 26,-1 0,27 26,-26 1,26-1,0 1,26-1,1-26,-1 0,-26 26,27-26,-1 0,-26 27,27-27,-27 26,0 1,26-27,-26 26,0 1,0-1,26 1,1-27,-1 0,-26-27,27 27,-27-26,26-1,-26 1,27 26,-27-27,0 1,26-1,-26 1,0 0</inkml:trace>
  <inkml:trace contextRef="#ctx0" brushRef="#br0" timeOffset="-113701.53">4260 212,'0'-26,"27"26,-27-53,26 53,-26-27,27 27,-1-26,1 26,-1-27,0 1,1 26,-1-27,1 27,-1-26,1 26,-1-27,1 27</inkml:trace>
  <inkml:trace contextRef="#ctx0" brushRef="#br0" timeOffset="-112787.42">5186 159,'0'27,"27"-27,-27 26,0 0,0 1,0-1,0 1,0-1,0 1,0-1,0 1,0-54,0 1,0-1,0 1,0-1,0 1,0-1,0 1,26 26,1 0,-1-26,1 26,-1 0,1 0,-1 0,0 0,1 0,-1 0,1 0,-1 0,1 0,-27 26,26-26,1 26,-1-26,1 27,-27-1,26-26,-26 27,0-1,0 1,-26-27,-1 0,1-27,26 1,0-1,0 1,0-1,0 1,26 26,-26-26,27 26,-27-27,26 27,0-26,1 26,-27-27,26 27,1 0,-1 0,-26-26,27 26,-1 0,1 0,-1 0,1 0,-27 26,26-26,-26 27,27-1,-27 1,0-1,0 0,0 1,0-1,0 1,0-1,-27 1,27-1,0 1,-26-27</inkml:trace>
  <inkml:trace contextRef="#ctx0" brushRef="#br0" timeOffset="-112631.09">6298 265,'0'-27</inkml:trace>
  <inkml:trace contextRef="#ctx0" brushRef="#br0" timeOffset="1042.53">7303-688,'0'-26,"26"26,-26-27,27 27,-1 0,1 0,-27-26,53 26,-27 0,1-26,-1 26,1-27,25 27,-25 0,26-26,-27 26,27 0,-26-27,26 27,0-26,-27 26,27 0,0-27,0 27,-27-26,27 26,-26 0,-1-27,27 27,-27 0,1 0,-1 0,-26-26,27 26,-1 0,-52 26</inkml:trace>
  <inkml:trace contextRef="#ctx0" brushRef="#br0" timeOffset="91229.62">11457-79,'0'-26,"0"-1,26 27,-26-26,0 52,27 1,-27-1,0 1,0-1,0 0,26-26,-26 27,27-27,-1 0,1 0,-1-27,1 27,-27-26,26 0,1-1,-1 27,0-26,1-1,-1 1,1-1,-1 1,1-1,26 1,-27-1,1 1,-1 26,0-26,1-1,26 1,-53-1,26 1,1 26,-1-27,1 27,-1-26,1 26,-27-27,0 54,-27-1,27 1,-26-27,26 26</inkml:trace>
  <inkml:trace contextRef="#ctx0" brushRef="#br0" timeOffset="77073.75">14526-767,'0'0,"-26"26,-1-26,80 0,-26 0,-1 0,0-26,1 26,-1 0,27-26,-26 26,-1 0,27 0,-26-27,26 1,-1 26,-25 0,26-27,-27 27,27-26,-26 26,26 0,-27-27,27 27,-27-26,1 26,-1 0,1 0,26-27,-27 27,1 0,-1 0,1 0,-27-26,26 26,0 0</inkml:trace>
  <inkml:trace contextRef="#ctx0" brushRef="#br0" timeOffset="76587.83">14420-926,'-26'0,"52"0,1 0,-1 0,1-26,-1 26,1 0,-1-27,0 27,27 0,-26 0,-1 0,27 0,-26-26,-1 26,27-27,0 27,-27 0,27 0,-26-26,26 26,-27 0,1-26,26 26,-27 0,0-27,27 27,-26 0,-1 0,1-26,-1 26,1 0,-1 0,1 0,-1 0,1-27,-1 27,0 0,-52 0,0 27,-1-27,1 26</inkml:trace>
  <inkml:trace contextRef="#ctx0" brushRef="#br0" timeOffset="170180.44">17860-449,'0'-27,"0"1,0-1,0 1,0-1,0 1,0 52,0 1,0-1,0 1,0-1,0 1,0-1,0 1,0-1,0 1,0-1,26-26,1 0,-1 0,1-26,-1 26,1-27,-1 1,1 26,-1-27,0 1,1-1,-1 1,1-1,-1 1,1-1,-1 1,1-1,-27 1,26 0,1 26,-1-27,-26 1,26 26</inkml:trace>
  <inkml:trace contextRef="#ctx0" brushRef="#br0" timeOffset="169435.21">16193-978,'0'-27,"-26"27,26-26,0 52,0 1,0-1,0 0,0 27,0-26,0-1,0 27,0-26,0-1,26 1,-26-1,26 0,1-26,-1 0,-26-26,27 26,-1-26,1-1,-1 1,1-1,-1 1,1-1,-1 1,0 26,1-27,-1 1,1-1,-1 1,-26 0,27-1,-1 1,1-1,-1 1,-26-1,27 27,-1-26,1-1,-1 27,-26 27,26-27,-26 26</inkml:trace>
  <inkml:trace contextRef="#ctx0" brushRef="#br0" timeOffset="90770.16">19633-1084,'26'0,"-26"-27</inkml:trace>
  <inkml:trace contextRef="#ctx0" brushRef="#br0" timeOffset="90031.19">18415-846,'0'0,"-26"0,26 26,26-26,1 0,-27-26,26 26,1-27,-1 27,1-26,-1 26,1-27,-1 27,1-26,-1 26,27-27,-27 27,1 0,26-26,-27-1,1 27,26 0,-27-26,1 26,-1-26,0 26,1 0,-1-27,1 27,-1 0,-26-26,0 52,0 1,-26-27</inkml:trace>
  <inkml:trace contextRef="#ctx0" brushRef="#br0" timeOffset="90574.28">18495-688,'0'0,"26"0,1 0,-1 0,-26-26,27 26,-1-27,1 27,-1 0,1-26,-1 26,-26-26,26 26,1 0,-1-27,1 27,-1-26,1 26,-1 0,1-27,-1 27,1 0,-1-26,0 26,1 0,-27-27,26 27,1 0,-1-26,1 26,-1 0,1-27,-1 27,1 0</inkml:trace>
  <inkml:trace contextRef="#ctx0" brushRef="#br0" timeOffset="102920.25">17886-1772,'-26'0,"-1"0,1 0,26-27,-27 27,27-26,27 26,-1 0,27-27,-26 27,-1 0,27 0,-26 0,-1 0,1-26,25 26,-25 0,26 0,0-27,0 27,-27 0,27 0,0-26,0 26,0 0,0 0,0 0,-27-27,27 27,0 0,0 0,-27 0,27 0,-26-26,26 26,-27 0,0 0,27 0,-26 0,-1 0,1 0,-1 0,1 0,-1 0,1 0,-1 0,1 0,-1 0,0 0,1 0,-1 0,1 0,-1 26,1-26,-27 27,0-1,0 1,0-1,0 1,0-1,0 1,0-1,0 1,0 25,0-25,0-1,0 1,0-1,0 27,0-26,0-1,0 27,0-27,0 1,0 26,0-27,0 1,0-1,0 1,0-1,0 1,0-1,0 1,0-54,-27 27,1 0,-1 0,1 0,-1 0,1 0,0 0,-27 0,26 0,-26 0,0 0,27 0,-27 0,0 0,0 0,0 0,0 0,-26 0,26 0,0 0,0 0,0 0,0 0,0 0,0 0,1 0,25 0,-26 0,27 0,-27 0,26 0,1 0,-1 0,1 0,0 0,-1 0,27-26,0-1,0 1,-26-1,-1 1,27-1,0 1,-26 26,26-27,0 1,0-27,-27 27,27-1,0 1,0-1,0-26,0 27,0-1,0 1,-26-27,26 27,0-1,0 1,0-1,0 1,0-1,26 27,-26 27,27-27,-27 26</inkml:trace>
  <inkml:trace contextRef="#ctx0" brushRef="#br0" timeOffset="-198625.7">-291 1641,'0'0,"0"-27,0 1,0-1,0 1,0-1,27 27,-1-26,1 0,-1 26,1 0,-27-27,26 27,1 0,-1-26,1 26,-1 0,0-27,1 27,-1 0,1 0,-1 0,-26 27,27-27,-27 26,0 27,0-27,0 1,0-1,-27 1,27-1,-26 1,26-1,-27 1,27-1,-26 1,-1-27,27 26,-26 0,0-26,26 27,-27-27,27-27</inkml:trace>
  <inkml:trace contextRef="#ctx0" brushRef="#br0" timeOffset="-199038.07">-132 1508,'-26'0,"26"-26,0 52,0 1,0-1,0 1,0-1,0 1,0-1,0 1,0-1,0 1,26-1,-26 0,0 1,0-1,0 1,0-1,0 1,27-1,-27 1,0-1,0 1,0-1,0-52</inkml:trace>
  <inkml:trace contextRef="#ctx0" brushRef="#br0" timeOffset="-197486.73">477 1747,'26'0,"-26"-27,0 1,0-1,-26 27,-1 0,1 0,-1 0,1 0,-1 0,1 0,26 27,-26-27,-1 26,1 1,26-1,-27-26,27 26,-26-26,26 27,0-1,-27 1,27-1,0 1,0-1,53 1,-26-27,-1 26,1-26,-1 0,0 0,1-26,-1 26,-26-27,27 27,-27-26,26 26,1-53,-1 26,-26 1,27 26,-27-27,0 1,0 0,0-1,26 27,-26-26,-26 26,26 26,-27-26,27 27,0-1,0 0,-26-26,26 27,0-1,0 1,26-1,-26 1,27-27,-27 26,26-26,-26 27,27-27,-1 0,0 0,-26-27,27 27,-27-26,26 26,-26-27,27 27,-27-26,26 26,-26-27,27 27,-27-26,26-1,-26 1,27 26,-27-26,0-1,0 1,0-1,26 27,-26-26,0-1,0 1,-26 26,-1 0,1 0,26 26,-27-26,27 27,-26-27,26 26,-27-26,27 27,0-1,0 1,27-27,-1 0,-26 26,27-26,-1 0,-26 26,27-26,-1 0,-26 27,27-27,-27 26,26 1,-26-1,0 1,27-27,-27 26,26 1,-26-1,26-26,-26 27,27-27,-1 0,1 0</inkml:trace>
  <inkml:trace contextRef="#ctx0" brushRef="#br0" timeOffset="-196547.7">953 1852,'0'-26,"26"-1,1 27,-1 0,1 0,-27-26,26 26,1 0,-1 0,-26-26,27 26,-1 0,1-27,-1 27,0 0,-26-26</inkml:trace>
  <inkml:trace contextRef="#ctx0" brushRef="#br0" timeOffset="-197058.85">1191 1456,'0'0,"-26"0,26-27,-27 27,1 0,26-26,-27 26,27 26,0 1,0-1,0 0,27 1,-27-1,0 1,0-1,0 1,0-1,26-26,-26 27,0-1,0 1,27-1,-27 0,0 1,0-1,26 1,-26-1,27 1,-1-1,0-26,1 27,-1-27,1-27,-27 1,0-1,0 1</inkml:trace>
  <inkml:trace contextRef="#ctx0" brushRef="#br0" timeOffset="-196299.16">1482 1641,'0'26,"0"1,0-1,0 1,0-1,0 0,0 1,0-1,0 1,0-1,0 1,27-1,-27 1,26-27</inkml:trace>
  <inkml:trace contextRef="#ctx0" brushRef="#br0" timeOffset="-196098.91">1800 1482,'-27'0,"1"0,-1 0,27 26,27 1</inkml:trace>
  <inkml:trace contextRef="#ctx0" brushRef="#br0" timeOffset="-195234.73">1985 1720,'-27'0,"1"0,26 27,-27-27,1 0,0 26,-1-26,27 26,-26-26,26 27,-27-27,27 26,0 1,0-1,27 1,-1-27,1 0,-1 0,-26-27,26 27,-26-26,27 26,-27-27,0 1,0 52,0 1,0-1,26-26,-26 27,27-27,-1 0,1 0,-1 0,1 0,-27-27,26 27,1-26,-1-1,1 27,-27-26,26-1,-26 1,26 0,-26-1,27 27,-27-53,0 27,0-1,26 1,-26-1,0 1,0-1,0 1,0 0,0-1,0 1,0-1,-26 1,26-1,0 1,-27-1,27 1,-26 26,26-27,-26 1,-1-1,1 27,-1 0,27 27,0-1,0 1,0-1,0 1,0-1,0 1,0-1,0 1,0 26,0-27,27 0,-27 27,0-26,26-1,-26 27,0-26,0-1,0 1,27-1,-27 0,0 1,26-27,-26 26,0 1,26-1,-26 1,27-27</inkml:trace>
  <inkml:trace contextRef="#ctx0" brushRef="#br0" timeOffset="-31886.58">4181 1323,'0'-26,"-27"-1,27 1,0 0,27-1,-1 27,-26-26,27 26,-1 0,-26-27,27 27,-1 0,1 0,-1 0,1 0,-1 0,0 0,1 0,-1 0,1 0,-27 27,26-27,-26 26,0 1,0-1,0 0,0 1,-26-27,26 26,-27 1,27-1,-26 1,-1-27,1 26,26 1,-26-27,-1 26,27 1,-26-27,-1 26,1 1,-1-1,27 0</inkml:trace>
  <inkml:trace contextRef="#ctx0" brushRef="#br0" timeOffset="-31583.24">4419 1932,'0'-27,"26"27,1 0,-27-26,0 0,26 26,-52 0,-1 0,27 26,0 0</inkml:trace>
  <inkml:trace contextRef="#ctx0" brushRef="#br0" timeOffset="13734.64">7541 477,'0'26,"27"-26,-1 0,0 0,-26-26,27 26,-27-27,26 1,-26-1,0 1,0-1,0 1,0 0,-26-1,-1 27,1 0,0 0,-1 0,27 27,-26-27,26 26,-27-26,1 26,-1 1,27-1,-26-26,26 27,-27-1,27 1,0-1,-26-26,26 27,0-1,0 1,26-27,1 0,-1 26,1-26,-1 0,1 0,-1 0,27 0,-27 0,1 0,-1 0,-26 26,27 1,-27-1,0 1,0-1,0 1,0-1,-27-26,27 27,-26-27,26 26,-27-26,1 27,0-27,-1 26,1-26,-1 0,1 0,-1 0,1 0,-1 0,1 0,-1 0,27-26,-26 26,0-27,26 1,0-1,0 1,0-1,0 1,26-1,0 1,1 26</inkml:trace>
  <inkml:trace contextRef="#ctx0" brushRef="#br0" timeOffset="14916.27">7912 688,'26'0,"0"0,1 0,-1 0,-26-26,27 26,-1 0,-26-27,27 27,-27-26,26 26,1-26,-1 26,-26-27,0 1,27 26,-27-27,0 1,-27 26,1 0,-1 0,1 0,-1 0,1 26,-1-26,1 27,-1-1,1-26,26 27,-26-1,26 0,-27 1,27-1,0 1,0-1,0 1,0-1,0 1,27-1,-1 1,0-1,1-26,-1 0,1 0,-1 0,27 0,-26 0,-1-26,27 26,-27 0,27 0,0-27,-26 27,-1-53,27 53,-26-26,-1 26,1-27,-1 27,0-26,1-1,-1 27,-26-26,27 26,-27-27,26 27,-26-26,0 0,0-1,0 1,-26-1,-1 27,1 0,-1 0,1 0,0 0,-1 27,1-1,-1-26,1 27,-1-1,1 0,-1 1,27-1,-26 1,26-1,0 1,0-1,0 1,26-27,1 0,-1 0,1 0,-27-27,26 27,1-26,-1-1,1 1,-1 26,-26-27,26 27,1-26,-1-1,1 27,-1 0,1 0,-1 27,-26-1,27 1,-27-1,0 1,26-27,-26 26,0 1,0-1,0 1,27-1,-27 1,0-1,0 0,26 1,-26-1,26 1,-26-1,27 1,-27-1,26-26,1 0,-27-26,0-1,26 1,-26-1,27 1,-27-1,0 1,0 0,26-1,-26 1,0-1,27 1,-27-1,0 1,0-1,26 1,-26-1,0 1,0-1,0 1,27 26</inkml:trace>
  <inkml:trace contextRef="#ctx0" brushRef="#br0" timeOffset="15101.17">9420 662,'26'26,"-52"-52</inkml:trace>
  <inkml:trace contextRef="#ctx0" brushRef="#br0" timeOffset="-83685.73">-2063 3043,'-27'0</inkml:trace>
  <inkml:trace contextRef="#ctx0" brushRef="#br0" timeOffset="-193150.94">-502 3096,'-27'-27,"27"1,0 0,0-1,-26 27,26-26,0-1,0 1,26 26,1-27,-1 27,1 0,-1-26,1 26,-1 0,1 0,-1 0,0-27,1 27,-1 0,1 0,-1 0,-26 53,27-53,-27 27,26-27,-26 26,0 1,0-1,0 1,0-1,0 0,-26 1,26-1,-53-26,53 27,-27-1,27 1,-26-27,26 26,-27-26,27 27,-26-27</inkml:trace>
  <inkml:trace contextRef="#ctx0" brushRef="#br0" timeOffset="-31499.83">-2460 2779,'26'0,"-26"-27,0 54,27-1,-27 1,0-1,26-26,-26 26,0 1,27-1,-27 1,26-27,1 0,-1 0,-26-27,27 27,-1-26,0 26,1-27,-1 1,-26 0,53-1,-26 1,-1-1,1 1,26-1,-27 1,0-1,1 1,-1-1,1 1,-1 26,27-27,-26 1,-1 0,1-1,-1 27,-26-26,27 26,-1-27,0 1,-26 52</inkml:trace>
  <inkml:trace contextRef="#ctx0" brushRef="#br0" timeOffset="-193518.75">-449 2937,'0'-26,"0"52,0 1,26-1,-26 1,0-1,0 0,27 1,-27-1,0 1,0-1,26 1,-26-1,0 1,0-1,0 1,0-1,0 1,0-1,0 0,-26 1,26-1,-27-26</inkml:trace>
  <inkml:trace contextRef="#ctx0" brushRef="#br0" timeOffset="-192025.86">239 3096,'0'-27,"0"1,-27 0,1 26,-1 0,1 26,-1-26,27 26,-26-26,26 27,-27-27,1 26,-1 1,27-1,0 1,-26-27,26 26,0 1,0-1,0 1,53-27,-53 26,26-26,1 0,-1 0,1 0,-1 0,1-26,-27-1,26 27,-26-26,27-1,-1 1,-26-1,27 27,-27-26,0-1,26 27,-26-26,0 52,0 1,-26-27,26 26,0 1,0-1,26 1,0-1,1 1,-1-27,1 0,-27 26,26-26,1 0,-1 0,1-26,-1-1,1 1,-27-1,0 1,26 26,-26-27,0 1,26-1,-26 1,0-1,0 1,0 0,0-1,0 1,-26-1,0 27,-1 0,27 27,-26-27,26 26,-27-26,27 27,0-1,0 0,0 1,27-27,-1 0,1 0,-1 0,0 0,-26-27,27 27,-1 0,1 0,-1 27,-26-1,0 1,27-1,-27 1,26-1,-26 1,27-1,-1 1,1-1,-1-26,1-26</inkml:trace>
  <inkml:trace contextRef="#ctx0" brushRef="#br0" timeOffset="-191193.75">874 3069,'0'27,"26"-27,1 0,25 0,-25 0,-1 0,1 0,-1 0,1-27,-1 27,1 0,-1-26,1 26,-1 0,0-26,1 26,-1-27,1 27,-1 0,-26 27,0-1,0 0,0 1,0-1,0 1,-26-27,26 26,0 1,0-1,0 1,0-1,0 1,26-27,1 0,-1-27,1 1</inkml:trace>
  <inkml:trace contextRef="#ctx0" brushRef="#br0" timeOffset="-191632.73">1059 2858,'0'0,"-27"-27,27 1,-26 26,-1 0,27-27,-26 27,26 27,0-1,0 1,0-1,0 1,0-1,0 1,0-1,0 1,0-1,-26 0,26 1,0-1,0 1,0-1,0 1,0-1,0 1,26-1,0 1,1-27,-27 26,26-26,1 0,-1 0,1 0,-1 0,-26-26,27 26,-1-27,1 27,-27-26,26 26,-26-27,26 1</inkml:trace>
  <inkml:trace contextRef="#ctx0" brushRef="#br0" timeOffset="-191054.92">1535 2858,'-26'-27,"-1"27</inkml:trace>
  <inkml:trace contextRef="#ctx0" brushRef="#br0" timeOffset="-190154.8">1905 3017,'-26'0,"0"0,-1-27,1 27,-1 0,1 0,-1 0,1 27,-1-27,27 26,-26-26,26 26,-27-26,27 27,-26-27,26 26,-26-26,26 27,0-1,0 1,0-1,0 1,26-27,0 26,1-26,-1 0,1 0,-1 0,1-26,-1-1,1 27,-1-26,-26-1,27 1,-1-1,-26 1,26-1,-26 1,0 0,-26 26,0 0,26 26,-27-26,27 26,0 1,0-1,0 1,27-27,-27 26,26 1,0-27,1 26,-1-26,1 0,-1 0,1 0,-1-26,1-1,-1 27,-26-26,27-1,-1 1,-26-1,0 1,27 0,-27-1,0 1,0-27,0 26,26 1,-26-1,0 1,0-27,0 27,0-1,0 1,0-27,-26 26,26 1,0-1,-27 1,27-1,-26 1,26-1,0 1,-27 26,1 0,-1 26,27 1,0-1,-26 1,26-1,0 1,0-1,0 1,0-1,0 1,0 26,0-27,0 27,0-27,0 1,26 26,-26-27,0 1,27-1,-27 1,0-1,0 0,26 1,1-1,-1 1,1-1,-1-26,0 0,1 0,-1 0,-26-26</inkml:trace>
  <inkml:trace contextRef="#ctx0" brushRef="#br0" timeOffset="-19366.32">3731 3017,'-26'26,"-1"-26,1 0,52 0,1 0,-1 0,-26-26,27 26,-27-27,26 1,0-1,-26 1,0-1,27 27,-27-26,0 0,0-1,0 1,0-1,0 1,0-1,0 1,-27 26,27-27,-26 27,0 0,-1 0,1 0,-1 27,1-27,-1 26,1-26,-1 27,1-27,-1 26,1 1,0-27,-1 26,27 1,-26-1,-1-26,1 26,26 1,-27-1,27 1,-26-27,26 26,0 1,0-1,0 1,0-1,26-26,1 27,-1-27,1 26,-1-26,1 0,-1 0,27 0,-27 0,1 0,-1 0,1 0,-1 0,1 26,-1-26,1 0,-1 0,0 27,1-27,-27 26,26-26,-26 27,0-1,0 1,0-1,0 1,-26-1,-1 1,27-1,-26 1,0-1,-1 0,1 1,-1-1,1-26,-1 0,1 27,-1-27,1 0,-1 0,1 0,0 0,-1-27,1 1,26-1,0 1,0 0,0-1,0 1,26-1,-26 1,27-27</inkml:trace>
  <inkml:trace contextRef="#ctx0" brushRef="#br0" timeOffset="-18942.04">4181 2752,'0'0,"0"-26,26 26,-26-27,0 1,27 26,-27 26,0 1,0-1,0 1,0-1,0 1,0-1,0 0,-27 1,27-1,0 1,0-1,0 1,0-1,0 1,0-1,0 1,0-1,0 0,0 1,27-1,-27 1,0-1,26 1,-26-1,27-26,-27 27,26-27,-26-27,0 1,0-1</inkml:trace>
  <inkml:trace contextRef="#ctx0" brushRef="#br0" timeOffset="-18671.21">3996 3202,'158'-106,"-316"212,343-212,-159 106,1-26,-1 26,1-27,-1 27,1 0,-1-26,1 26,-1-27,0 27,1 0,-27-26,26 26,1 0</inkml:trace>
  <inkml:trace contextRef="#ctx0" brushRef="#br0" timeOffset="-18095.07">4631 3096,'-27'0,"1"0,26 27,-27-27,27 26,0 0,0 1,0-1,-26 1,26-1,0 1,0-1,0 1,0-1,0 1,0-1,26 1,1-27,-1 0,1 0,-27-27,26 27,1-26,-1-1,1 27,-27-26,26 26,-26-27,26 1,1-1,-27 1,0-1,26 1,-26-1,0 1,0 0,0-1,-26 27,26-26,-27 26,1 0,26-27,-26 27,-1 0,1 0,-1 0,1 0,-1 27,1-27,26 26,-27 1</inkml:trace>
  <inkml:trace contextRef="#ctx0" brushRef="#br0" timeOffset="105122.35">11695 4975,'27'0,"-1"0,-26-27,26 27,-26-26,27 26,-27-27,0 1,0-1,-27 27,1-26,0 26,-1 0,27-27,-26 27,-1 0,1 0,-1 0,1 27,-1-27,1 0,26 26,-27-26,1 27,-1-1,1-26,26 27,-26-1,-1-26,27 27,-26-1,26 1,-27-27,27 26,0 0,0 1,0-1,27-26,-27 27,53-27,-27 0,0 0,1 0,-1 0,1-27,26 27,-27-26,1 26,-1-27,1 1,26 0,-53-1,26 1,0 26,1-27,-27 1,26-1,-26 1,27-1,-27 1,26-1,-26 1,0 0,0-1,0 1,27 26,-27-27,0 1,0-1,0 1,0-1,-27 27,27 27,0-1,0 1,0-1,-26 1,26-1,0 1,0-1,0 0,0 1,0-1,0 1,0-1,-27 1,27-1,0 1,0-1,0 1,0-1,53-26,-26 0</inkml:trace>
  <inkml:trace contextRef="#ctx0" brushRef="#br0" timeOffset="-82977.5">-1772 4763,'0'-27,"-27"27</inkml:trace>
  <inkml:trace contextRef="#ctx0" brushRef="#br0" timeOffset="-186215.51">-396 4313,'0'-26,"-27"26,27-27,27 1,-1 26,1-27,-1 27,0-26,1 26,-1-27,1 27,-1-26,1 26,-1 0,1-27,-1 27</inkml:trace>
  <inkml:trace contextRef="#ctx0" brushRef="#br0" timeOffset="-186482.49">-370 4234,'0'-27,"27"27,-27 27,26-1,-26 1,0-1,0 0,0 1,0-1,0 1,0-1,26 1,-26-1,0 1,0-1,0 1,0-1,0 1,0-54,0 1</inkml:trace>
  <inkml:trace contextRef="#ctx0" brushRef="#br0" timeOffset="-186001.69">-264 4419,'-27'26,"27"1,27-27,-27-27,26 27,1-26,-1 26,1 0,-1-27,1 1,-1 26</inkml:trace>
  <inkml:trace contextRef="#ctx0" brushRef="#br0" timeOffset="-184006.83">106 4339,'0'0,"0"27,-26-27,26 26,0 1,0-1,0 1,26-27,-26 26,27 1,-27-1,26 1,1-1,-27 1,26-27,1 0,-27 26,26-26,1 0,-1-26,0-1,-26 1,0-1,27 1,-27-1,0 1,0-1,0 1,0 52,0 1,0-1,0 1,26-27,-26 26,0 1,27-27,-27 26,26-26,1 0,-1 0,1 0,-1 0,1 0,-1 0,-26-26,26 26,1-27,-1 1,-26-1,27 1,-27-1,0 1,26-1,-26 1,0-1,0 1,0 0,0-1,0 1,0-1,0 1,0-1,-26 27,26-26,-27 26,1 0,26 26,0 1,-27-1,27 1,0-1,0 1,0-1,0 0,0 1,0-1,27 1,-27-1,26 1,1-1,-1-26,1 27,-27-1,26-26,1 27,-1-27,1 0,-27 26,26-26,1 0,-1-26,0 26,-26-27,27 27,-1-26,-26-1,27 1,-1-1,-26 1,0-1,27 1,-27-1,0 1,0 0,0-1,26 1,-26-1,0 1,0-1,0 1,0-1,0 1,0-1,-26 27,-1 0,1 0,26 27,0-1,-27 1,27-1,0 1,0-1,0 1,0-1,0 1,27-1,-27 0,0 1,26-27,-26 26,27 1,-1-1,1 1,-1-27,1 26,-1-26,0 0,1 0,-1 0,1 0,-1 0,1-26,-1-1,1 27,-27-26,0-1,26 1,-26-1,0 1,-26 26,26 26,-27-26,27 27,0-1,0 1,27-1,-1-26,-26 27,27-27,-1 0,1 0,-1 0,0 0,1 0,-1 0,-26-27,27 27,-1-26,1 26,-27-27,26 27,-26-26,27 26,-27-27,26 27,-26-26,0 0,0-1,0 1,0-1,0 1,-26 26,26 26,0 1,0-1,0 1,0-1,0 0,0 1,26-1,-26 1,0-1,27 1,-27 26,26-27,-26 1,0-1,26 1,-26-1,27 0,-27 1,26-1,1 1,-27-1,26 1,-26-1,-26-26,-27 0,26 0,1 0,0 0,-1 0,1 0,-1 0,27-26,-26 26,26-27,0 1,0-1,0 1,26-1,-26 1,53 0,-53-1,27 1,-1-1,-26 1,26-1,1 1,-1-1,1 1,-1-1,1 1,-1-1,1 1,-1 26,-26-26,27 26,-27-27,26 27,-26-26,27 26,-27-27</inkml:trace>
  <inkml:trace contextRef="#ctx0" brushRef="#br0" timeOffset="-13525.29">3572 4525,'27'0,"-1"0,-26-27,0 1,27 26,-27-27,0 1,0 0,0-1,0 1,-27 26,27-27,-26 27,26-26,-27 26,1 0,-1 0,27 26,-26-26,26 27,-26-27,26 26,-27 1,1-27,26 26,0 0,-27 1,27-1,0 1,0-1,0 1,0-1,0 1,27-27,-27 26,26-26,1 27,-1-27,0 0,1 0,-1 0,1 0,-1-27,1 27,-1-53,1 53,-1-26,1-1,-27 1,26-1,0 1,-26-1,27 1,-1 0,-26-1,0 1,0-1,27 27,-27-26,0-1,0 1,0-1,0 1,0-1,0 1,0 0,-27-1,27 1,0-1,-26 1,26-1,-27 27,27 27,0-1,-26 1,26-1,0 1,0-1,0 0,0 1,0-1,0 1,0-1,0 1,0-1,0 1,26-1,-26 1,0-1,27 0,-27 1,0-1,0 1,26-27,-26 26,27 1,-1-27,-26 26,27-26,-1 0,1 0,-1-26,1 26,-27-27,26 27,1-26,-27-1,26 27,-26-26,26 26,-26-27,27 27,-27-26,0 0,26 26,-26-27,27 27,-27-26,0-1,-27 27,1 0,-1 27,27-1,-26 1,26-1,0 0,0 1,0-1,26 1,-26-1,27-26,-1 0,1 0,-1 0,1 0,-1 0,1 0,-1-26,1 26,-27-27,26 27,0-26,1-1,-1 1,1 0,-27-1,26 1,-26-1,27 1,-27-1,0 1,0-1,0 1,0-1,26 1,-26 0,0-1,0 1,0-1,0 1,-26 26,26-27,-27 27,27 27,0-1,-26-26,26 27,0-1,0 1,0-1,0 0,0 1,0-1,0 1,0-1,0 1,0-1,0 1,26-1,-26 1,27-1,-1 0,1 1,-1-27,1 0,-1 0,1 0,-1 0,-26-27,26 27,-26-26,27 26,-1-26,1-1,-27 1,26 26,-26-27,0 1,0-1,27 1,-27-1,0 1,0-1,-27 27,27 27,0-1,0 1,0-1,0 1,0-1,0 1,0-1,0 1,27-27,-27 26,26-26,-26 26,27-26,-1 27,1-27,-1 0,0 0,1 0,-1-27,1 27,-27-26,26 26,-26-26,27 26,-27-27,26 1,1-1,-27 1,0-1,26 1,-26-1,0 1,0-1,0 1,0 0,0-1,-26 27,-1 0,27 27,0-1,-26-26,26 26,0 1,0-1,26-26,1 0,-1 0,1 0,-1-26,1 26,-1 0,-26 26,0 1,26-1,-26 1,0-1,0 1,27-27,-27 26,0 1,26-27,-26 26,27-26,-27 26,26 1,1-27,-1 0</inkml:trace>
  <inkml:trace contextRef="#ctx0" brushRef="#br0" timeOffset="-12385.46">4789 4287,'-26'0,"26"-27,0 1,0-1,53 27,-53-26,26 26,1-27,-1 27,1-26,-1 26,1-26,-1 26,1-27,-1 1,0 26,1-27,-1 1,1 26,-1-27</inkml:trace>
  <inkml:trace contextRef="#ctx0" brushRef="#br0" timeOffset="-12759.35">5742 4287,'0'-53,"0"106,-27-80,27 54,0-1,0 1,0-1,0 1,0-1,27-52,-27-1,0 1,0-1,0 1,26-1,-26 1,27-1,-1 1,1 26,-1 0,1 0,-1 0,1 0,-1 0,1 0,-1 0,0 0,1 26,-1 1,-26-1,27 1,-27-1,0 1,0-54,0 1,0-1,0 1,0-1,0 1,26 26,1 0,-27-27,26 27,1-26,-1 26,1 0,-1-26,0 26,1 0,-1 0,1 0,-1 0,1 0,-1 26,-26 0,0 1,0-1,0 1,0-1,-26 1,26-1,-27-26,27 27,-26-1,-1-26,1 0</inkml:trace>
  <inkml:trace contextRef="#ctx0" brushRef="#br0" timeOffset="52825.37">7700 4393,'0'0,"0"-27,0 1,0-1,-27 1,54 26,-1 0,-26-27,27 27,-1 0,1 0,-1 0,1 0,-1 0,1 0,-1 0,0 0,1 0,-27 27,26-27,-26 26,27-26,-27 27,0-1,0 1,-27-27,27 26,-26-26,26 26,-27 1,1-1,0 1,-1-27,27 26,-26-26,-1 27,27-54</inkml:trace>
  <inkml:trace contextRef="#ctx0" brushRef="#br0" timeOffset="52404.52">7753 4154,'0'-26,"-27"26,1 0,26 26,0 1,0-1,0 1,0-1,0 1,0-1,26 1,-26-1,0 1,27-1,-27 0,26 1,-26 26,27-27,-27 1,0 26,26-27,-26 1,0-1,27 1,-27-1,0 0,0 1,0-1,0 1,26-1,-26 1</inkml:trace>
  <inkml:trace contextRef="#ctx0" brushRef="#br0" timeOffset="53128.44">8203 4260,'26'0,"-26"27,0-1,26 1,-26-1,0 1,27-1,-27 0,0 1,26-1,-26 1,0-1,27-26,-27 27,0-1,0 1,26-27</inkml:trace>
  <inkml:trace contextRef="#ctx0" brushRef="#br0" timeOffset="53486.43">8361 4022,'-26'0,"-1"0,27 27,0-1,27-26,-27-26,26 26,-26-27,0 54</inkml:trace>
  <inkml:trace contextRef="#ctx0" brushRef="#br0" timeOffset="52051.08">7435 4154,'27'0,"-1"0,1 0,-27-26,26 26,-26-26,27 26,-27-27,0 1,-27 26,1 0,-1 0,1 0,26 26,-27-26,27 27,-26-1,26 0,-27-26,27 27,0-1,0 1,0-1,27-26,-1 0,1 0,-54 0,1 0,-1 0,27 27,-26-27,26 26,-27-26,27 27,-26-27,26 26,0 1,0-1,0 0,0 1,26-27,-26 26,27 1,-1-1,1-26,-1 0,1 0,-1 0,1 0,-1 0,1-26,-1 26,-26-27,26 27,1 0,-1-26,1-1</inkml:trace>
  <inkml:trace contextRef="#ctx0" brushRef="#br0" timeOffset="113590.5">10557 4789,'-26'0,"-1"27,1-27,26 26,-26-26,26 27,-27-27,27 26,0 1,0-1,0 1,27-27,-27 26,26-26,0 0,1 0,-1 0,1 0,-1-26,1 26,-1 0,-26-27,27 27,-27-26,26 26,-26-27,0 1,-26 26,-1-27,1 27,26-26,-27 26,1-27,-1 27,1 0,-1 0,1 27,26-1,-26-26,26 53,-27-26,27-1,0 1,0-1,0 1,27-27,-27 26,26-26,-26 26,26-26,1 0,-1 0,1 0,-1 0,1-26,-1 0,1 26,-27-27,26 27,-26-26,0-1,0 1,-26 26,26-27,-27 27,1 0,-1 0,1 0,-1 27,1-27,26 26,-27-26,27 27,0-1,0 1,0-1,0 0,27-26,-27 27,26-27,1 0,-1 0,1 0,-1 0,1-27,-1 27,-26-26,27 26,-27-26,26 26,-26-27,0 1,-26 26,-1 0,1 0,-1 26,1-26,26 27,-27-27,27 26,-26-26,26 26,-27-26,54 0,-27-26,0 0,26-1,1 27,-27-26,26 26,1 0,-1 0,1 0,-27 26,26 1,0-27,-26 26,27-26,-1 0,-26 26,27-26,-27 27,26-27,-26 26,27 1,-27-1,0 1,0-1,0 1,0-1,0 1,0-1,0 1,-27-27,27 26,-26-26,-1 0,1 0,-1 0,1 0,0-26,26-1,0 1,0-1,26 27,0 0,-26-26,27 26,-1 0,1-27,-1 27,1 0,-27 27,0-1,26-26,-26 27,0-1,0 1,-26 25,-1-52,27 27,-26-27,-1 26,1-26,-1 0,27-26,-26 26,26-27,0 1,0 0,0-1,0 1,26 26,1 0,-27-27,26 27,1 0,-1 0,1 0,-27 27,0-1,0 1,0-1,0 0,-27 1,1-27,-1 0,1 0,26 26,-27-26,1 0,26-26,-26-1,26 1,0 0,26-1,0 27,-26-26,27 26,-1-27,1 27,-1 0,1 0,-27 27,0-1,0 1,0-1,0 0,-27-26,1 27,-1-1,1-26,-1 0,1 0,26-26,0-1,26 27,-26-26,0 0,27 26,-1 0,-26 26,0 0,0 1,0-1,-26 1,26-1,-27-26,27 27,-26-27,26 26,-26-26,-1 0,27 27,-26-27,-1 0,1 0,26 26,-27-26,1 0,-1 0,1 0,-1 0,1 0,0 0,-1 0,1 0,-1 0,27-26,-26 26,26-27,-27 27,27-26,-26 26,26-27,-27 1,27-1,0 1,0-1,0 1,0 0,27-1,-1 1,-26-1,27 27,-27-26,26 26,1 0,-1 0,1 0,-1 0,0 0,-26 26,0 1,0-1,0 1,0-1,-26-26,26 26,-26-26,26 27,-27-27,1 0,-1 0,1 0,-1 0,1 0,26-27,-27 27,27-26,0 0,27 26,-1-27,1 27,-1 0,-26-26,27 26,-1 0,1 0,-1 0,0 0,-26 26,27-26,-27 27,0-1,0 0,0 1,-27-27,27 26,-26-26,0 0,-1 27,1-27,-1 0,1 0,26-27,-27 27,1-26,26-1,-27 27,27-26,-26 0,26-1,0 1,0-1,0 1,0-1,26 1,1-1,-1 27,1 0,-27-26,26 26,1 0,-1 0,1 0,-27 26,26-26,-26 27,0-1,0 1,0-1,-26-26,-1 27,1-27,-1 0,1 0,-1 0,27-27,-26 27,26-26,-27 26,27-27,0 1,0-1,0 1,0-1,27 27,-27-26,26 26,-26-27</inkml:trace>
  <inkml:trace contextRef="#ctx0" brushRef="#br0" timeOffset="116336.65">9949 4816,'26'0,"-26"-27,27 27,-27-26,26 26,1 0,-27-26,26 26,1 0,-27-27,26 27,0 0,1-26,-1 26,1-27,-1 27,1 0,-1 0,1-26,-1 26,1 0,-1 0,1 0,-1 0,0 0,1 0,-1 0,1 0,-1 0,1 0,-1 0,1 26,-1-26,1 0,-27 27,26-27,0 26,1-26,-1 27,1-27,-27 26,26-26,-26 26,27-26,-1 27,1-1,-1 1,1-1,-27 1,26-27,-26 26,0 1,0-1,0 1,27-27,-27 26,0 0,0 1,0-1,0 1,0-1,0 1,0-1,0 1,0-1,0 1,0-1,0 1,0-1,0 0,0 1,0-1,-27-26,27 27,0-1,-26-26,26 27,0-1,-27-26,27 27,0-1,-26-26,26 27,-27-27,27 26,-26-26,26 26,0 1,-27-1,27 1,-26-27,26 26,0 1,-27-27,27 26,-26-26,26 27,-27-27,1 0,0 0,-1 0,1 0,-1 0,1 0,-1 0,1 0,-1 0,27-27,-26 27,-1 0,1 0,0 0,-1 0,1 0,-1 0,1 0,26-26,-27 26,1 0,26-27,-27 27,27-26,-26 26,26-27,-27 27,27-26,-26-1,-1 1,27 0,-26 26,26-27,0 1,-26 26,26-27,0 1,0-1,-27 27,27-26,0-1,0 1,0-1,-26 27,26-26,0 0,0-1,0 1,0-1,0 1,0-1,0 1,0-1,0 1,26 26,-26-27,0 1,0-1,27 1,-27 0,26 26,-26-27,0 1,26 26,-26-27,27 27,-27-26,26 26,-26-27,27 1,-27-1,26 27,-26-26</inkml:trace>
  <inkml:trace contextRef="#ctx0" brushRef="#br0" timeOffset="106812.58">12224 4789,'0'0,"0"-52,-26 52,26 26,0 0,0 1,-27-27,27 26,0 1,0-1,0 1,0-1,0 1,0-1,0 1,27-27,-27 26,26-26,1 0,-1 0,1 0,-1-26,1-1,-1 1,-26-1,26 1,-26-1,27 27,-27-26,0-1,0 1,26 26,-26-27,0 1,0 0,-26 52,26 0,0 1,0-1,0 1,0-1,26-26,-26 27,0-1,0 1,27-1,-27 1,0-1,0 0,26 1,-26-1,0 1,0-1,27 1,-27-1,0 1,0-1,0 1,0-1,0 1,-27-1,1 0,-1-26,1 0,26-26,0 0,0-1,0 1,0-1,26 1,-26-1,27-26,-27 27,26-1,-26 1,27-1,-27 1,26 0,-26-1,27 1,-27-1,26 1,1 26,-27-27,26 27,0 0,1 0,-1 0,-26 27,27-27,-1 0,-26 26,27-26,-27 27,26-1,-26 1,0-1,-26-26,26-26,0-1,0 1,0-1,0 1,0-1,26 27,1 0,-1 0,1 0,-27-26,26 26,1 0,-1 0,0 0,-26 26,0 1,0-1,0 1,0-1,0 1,-26-27,26 26,0 0,26-26,1 0,-1 0,1-26,-1 26,1-26,-1 26,1 0,-27-27,26 27,-26-26,27 26,-1-27,-26 1,26 26,-26-27,0 1,-26 26,0 0,-1 0,1 0,-1 0,1 26,-1-26,1 0,26 27,-27-1,27 1,0-1,0 1,0-1,27-26,-1 0,-26-26,27 26,-1 0,1-27,-1 1,-26-1,27 27,-27-26,26 26,-26-27,26 27,-26 27,0-1,-26-26,26 27,0-1,-26-26,26 27,0-1,0 0</inkml:trace>
  <inkml:trace contextRef="#ctx0" brushRef="#br0" timeOffset="123042.43">11642 4975,'0'26,"27"-26,26 0,-27 0,0 0,1 0,26 0,-27-26,27 26,0 0,0-27,0 27,-27-26,27 26,0 0,0 0,0-27,-26 27,25-26,1 26,0 0,-26 0,26-27,0 27,-27 0,0 0,1 0,-1 0,1 0,-1 0,-52 0,-27 0,26 27,1-27,0 26,-27-26,0 27,0-27,0 26,26-26,-52 27,26-27,0 26,0-26,-26 27,26-27,-26 26,26-26,0 26,0-26,0 27,0-27,27 0,-1 26,1-26,79 0,-27 0,1 0,25 0,-25-26,26 26,0 0,26-27,-26 27,0 0,0 0,0-26,0 26,0-26,0 26,-1 0,1-27,0 27,-26 0,26-26,0 26,-27 0,27 0,-27-27,1 27,-1 0,1 0,-1 0,1-26,-1 26,-52 0,-27 0,26 26,1-26,-27 27,0-27,27 26,-27-26,0 27,0-27,0 26,0-26,0 26,27-26,-27 0,26 27,1-27,-1 0,1 26,79-26,-27 0,1 0,-1 0,27 0,-26-26,25 26,1-27,-26 27,26 0,-27 0,27-26,0 0,-27 26,1-27,26 27,-27 0,1-26,-1 26,-26-27,27 27,-1-26</inkml:trace>
  <inkml:trace contextRef="#ctx0" brushRef="#br0" timeOffset="-160982.59">-158 7303,'0'-27,"0"1,0-1,0 1,0 52,0 27,0-26,0-1,26 1,-26-1,0 1,0-1,27 1,-27-1,0 0,0 1,0-1,0 1,0-1,0 1,0-1,0 1,0-1,0 1,0-1,0 1,0-1</inkml:trace>
  <inkml:trace contextRef="#ctx0" brushRef="#br0" timeOffset="-160538.82">-238 7462,'0'0,"0"-27,0 1,-26-1,26 1,0-1,0 1,0-1,26 1,-26-1,27 27,-27-26,26 0,1-1,-1 27,-26-26,27 26,-1 0,-26-27,27 27,-1 0,0 0,1 0,-1 0,1-26,-1 26,1 0,-1 0,1 0,-1 0,1 0,-27 53,26-53,1 53,-27-27,0 0,0 1,-27-1,27 1,-26-1,26 1,-27-27,27 26,-26-26,-1 27,1-27,-1 26,1-26,-1 0</inkml:trace>
  <inkml:trace contextRef="#ctx0" brushRef="#br0" timeOffset="-159390.97">530 7329,'-27'0,"27"-26,-26 26,-1 0,27 26,-26-26,-1 0,27 27,-26-27,26 26,-27-26,27 27,-26-1,26 1,-26-27,26 26,0 0,0 1,0-1,0 1,26-27,-26 26,26-26,1 0,-1 0,1 0,-27-26,26 26,1-27,-27 1,26 26,-26-27,27 27,-27-26,26 0,-26-1,27 27,-27-26,0-1,26 27,-26-26,-26 26,26 26,0 1,0-1,0 1,0-1,0 0,0 1,26-1,0-26,1 0,-1 0,-26-26,27 26,-1-27,1 27,-27-26,26 26,1-26,-1 26,1-27,-27 1,26-1,-26 1,27-1,-27 1,26-1,-26 1,0-1,0 1,0 0,-26 26,26-27,-27 27,1 0,-1 0,27 27,-26-27,-1 26,1-26,26 26,-27 1,27-1,-26-26,52 0,1 0,-1 0,1 0,-1 0,1 0,-1 0,1 0,-1 0,0 0,-26 27,27-1,-1 1,-26-1,27-26,-27 27,0-1,26-26,-26 27,0-1,0 0,0 1,27-27,-27 26</inkml:trace>
  <inkml:trace contextRef="#ctx0" brushRef="#br0" timeOffset="-158569.82">1191 7329,'0'0,"27"-26,-1 26,0-27,1 1,26 26,-53-27,26 27,1 0,-27-26,53 26,-53-26,26 26,1 0,-1-27,1 27,-1 0,-26 27,0-1,26 0,-26 1,0-1,0 1,0-1,0 1,0-1,0 1,0-1,0 1,0-1,27-26</inkml:trace>
  <inkml:trace contextRef="#ctx0" brushRef="#br0" timeOffset="-159002.31">1323 6959,'0'-27,"-26"27,-1-26,1 26,26 26,0 1,0-1,0 1,0-1,0 1,0-1,0 1,0-1,0 1,0-1,0 0,26 1,-26-1,27 1,-27-1,0 1,0-1,0 1,26-27,-26 26,0 1,27-1,-1-26,1 0,-27-26</inkml:trace>
  <inkml:trace contextRef="#ctx0" brushRef="#br0" timeOffset="-157472.79">2038 7197,'-27'0,"1"0,-1 0,1 0,-1 0,1 26,0-26,-1 27,1-1,26 1,-27-27,27 26,-26 1,26-1,-27-26,27 27,0-1,0 1,0-1,27-26,-1 0,1 0,-1 0,1 0,-27-26,26 26,-26-27,26 27,-26-26,0-1,27 27,-27-26,0-1,26 27,-26-26,0-1,0 1,-26 26,26 26,0 1,0-1,0 1,0-1,0 1,26-1,-26 1,27-27,-1 0,1 0,-1-27,1 1,-1 26,-26-27,27 1,-1-1,1 1,-27-1,26 27,-26-26,0-1,26 1,-26 0,0-1,0 1,0-1,0 1,0-1,0 1,0-1,0 1,0-1,0 1,-26-1,26 1,-26 26,26-26,-27 26,27-27,-26 27,-1 53,27-27,0 1,0-1,0 1,0-1,0 1,0-1,0 1,0-1,27 1,-27-1,0 1,0-1,26 0,1 1,-27-1,26-26,-26 27,26-27,-26 26,27-26,-1 0,1 0,-1-26,1-1</inkml:trace>
  <inkml:trace contextRef="#ctx0" brushRef="#br0" timeOffset="-158404.92">1800 7012,'0'0,"-27"0,1 0,-1 0</inkml:trace>
  <inkml:trace contextRef="#ctx0" brushRef="#br0" timeOffset="-156279.79">2488 6800,'0'-26,"0"-1,0 1,-27 26,27 26,0 27,0-26,0-1,-26 0,26 1,0-1,0 1,0-1,0 1,0-1,0 1,0-1,0 1,0-1,0 1,0-1,0 0,26 1,-26-1,27-26,-27 27,26-1,0-26,1 27,-1-27,1 0,-1 0,1 0,-1-27,1 27,-1-26,1-1,-27 1,26 26,-26-27,0 1,0 0,-26 26,26-27,-27 27,27 27,0-1,0 0,0 1,0-1,27-26,-27 27,26-27,1 0,-1 0,0 0,1-27,-1 27,1 0,-1-26,1-1,-27 1,26 26,-26-26,27-1,-27 1,0-1,0 1,0-1,0 1,-27 26,27 26,-26-26,26 27,0-1,0 1,0-1,0 1,0-1,0 0,0 1,0-1,26 27,-26-26,27-1,-27 1,26-1,-26 27,27-27,-1 1,-26-1,26 1,-26 26,27-27,-27 1,26-1,-26 1,27-1,-27 1,0-1,0 0,0 1,0-1,0 1,-27-27,27 26,-26-26,-1 0,1 0,0 0,-1 0,27-26,-26 26,26-27,-27 27,1-26,26-1,-27 27,27-26,0 0,0-1,0-26,0 27,0-1,0-26,27 27,-27-27,26 26,1 1,-1-27,1 27,25-1,-25-26,-1 27,27-1,-26-26,-1 27,27 0,-26-1,-1-26,1 27,25-1,-25 27,-1-26,-26-1</inkml:trace>
  <inkml:trace contextRef="#ctx0" brushRef="#br0" timeOffset="-80804.83">-2222 8308,'0'0,"-26"0</inkml:trace>
  <inkml:trace contextRef="#ctx0" brushRef="#br0" timeOffset="-153808.87">-2592 8017,'0'-26,"0"-27,0 26,0 1,0-1,26 27,-26-26,0 0,0-1,26 1,-26-1,0 1,0-1,0 1,27-1,-27 1,0-1,0 1,26-1,-26 1,0 0,27-1,-27 1,26-1,1 1,-1 26,1 0,-1 0,1 26,-1-26,1 27,-1-1,0 1,1-1,-27 0,26 1,-26-1,27-26,-27 27,26-1,-26 1,0-1,27 1,-27-1,0 1,26-1,-26 1,0-1,27 0,-27 1,0-1,0 1,26-1,-26 1,0-1,0 1,0-1,0 1,0-1,27 0,-27 1,26-27,-26-27</inkml:trace>
  <inkml:trace contextRef="#ctx0" brushRef="#br0" timeOffset="-153214.92">-2010 8044,'0'-27,"0"1,0-1,0 1,26 26,-26-27,0 1,0-1,27 1,-27 0,0-1,26 1,-26-1,26 1,-26-1,27 1,-27-1,26 1,-26-1,27 1,-1-1,-26 1,27 0,-1-1,1 1,-1-1,1 1,-27-1,26 27,-26-26,27 26,-1 0,-26 26,26 1,-26-1,27 1,-27-1,26-26,-26 27,0-1,27 0,-27 1,26-27,-26 26,0 1,27-1,-27 1,26-1,-26 1,27-1,-27 1,26-27,-26 26,27-26,-27 27,26-1,0-26,-26 26,27-26,-27 27,26-27,1 0,-1 0,1 0</inkml:trace>
  <inkml:trace contextRef="#ctx0" brushRef="#br0" timeOffset="-152289.56">-1878 8097,'26'0,"1"-27,-1 27,1 0,-27-26</inkml:trace>
  <inkml:trace contextRef="#ctx0" brushRef="#br0" timeOffset="-152129.83">-1481 7991,'0'0,"26"0,1 0</inkml:trace>
  <inkml:trace contextRef="#ctx0" brushRef="#br0" timeOffset="-152774.72">-1322 7911,'26'-26,"-26"-1,26 27,-26-26,0 0,27-1,-27 1,26-1,-26 1,27-1,-27 1,26 26,-26-27,27 1,-27-1,26 27,-26-26,27-1,-1 1,1 26,-1 0,1 0,-27 26,26 1,-26-1,0 1,26-27,-26 26,0 1,27-1,-27 1,26-1,-26 1,27-27,-27 26,26 1,-26-1,27-26,-27 26</inkml:trace>
  <inkml:trace contextRef="#ctx0" brushRef="#br0" timeOffset="-151980.75">-1164 7938,'27'0</inkml:trace>
  <inkml:trace contextRef="#ctx0" brushRef="#br0" timeOffset="-151808.97">-740 7832,'0'0,"26"0,1-26,-1 26,0 0,1-27,-1 27</inkml:trace>
  <inkml:trace contextRef="#ctx0" brushRef="#br0" timeOffset="-151704.01">-449 7726,'53'0,"-106"0</inkml:trace>
  <inkml:trace contextRef="#ctx0" brushRef="#br0" timeOffset="-152458.29">-2222 8176,'26'0,"1"-27</inkml:trace>
  <inkml:trace contextRef="#ctx0" brushRef="#br0" timeOffset="-7984.15">4313 7144,'0'27,"0"-54,0 1,27-1,-27 1,0-1,0 1,-27-1,27 1,-26 26,-1 0,1 0,-1 0,1 0,-1 0,1 26,0-26,26 27,-27-27,27 26,-26-26,-1 27,27-1,-26-26,26 27,-27-27,27 26,0 1,0-1,-26-26,26 27,0-1,26 1,-26-1,27-26,-1 26,1-26,-1 0,1 27,-1-27,0 0,-26 26,27-26,-1 0,1 27,-1-27,1 26,-1-26,1 0,-27 27,26-27,-26 26,0 1,0-1,0 1,-26-27,26 26,-27-26,1 0,-1 0,1 0,-1 0,1 0,-1 0,1 0,0 0,-1 0,1 0,-1 0,27-26,-26-1,26 1,26-1,-26 1,53 26,-53-27</inkml:trace>
  <inkml:trace contextRef="#ctx0" brushRef="#br0" timeOffset="-6947.4">4445 7329,'0'0,"-26"0,79 0,-27-26,1 0,-1-1,1 27,-1-26,1 26,-1-27,1 27,-1-26,1 26,-1 0,0-27,1 27,-27-26,26 26,1 0,-1 0,1-27,-1 27,-26 27,27-27,-27 26,0 1,0-1,0 1,0-1,-27 1,27-1,0 0,0 1,-26-27,26 26,0 1,0-1,26-26,1 0,-1 0,1 0,-1-26,0 26,1 0,-27-27,26 27,-26-26,27-1,-27 1,26 0,-26-1,0 1,0-1,0 1,-26-1,-1 27,27-26,-26 26,-1 0,1 0,0 0,26 26,-27-26,1 27,-1-1,27 1,27-1,-1-26</inkml:trace>
  <inkml:trace contextRef="#ctx0" brushRef="#br0" timeOffset="-7603.23">4604 6959,'0'0,"0"-26,0-1,27 27,-27-26,0 52,0 1,0-1,0 0,0 1,0-1,0 1,0 26,0-27,0 1,0-1,0 1,0-1,0 1,0-1,26 0,-26 1,0-1,0 1,0-1,27 1</inkml:trace>
  <inkml:trace contextRef="#ctx0" brushRef="#br0" timeOffset="-4793.92">1853 7885,'105'-26,"-78"26,-1-27,1 27,-1-26,1 26,-1 0,1 0,-1-27,1 27,-1-26,0 26,1 0,-1-27,-52 54,-1-27,27 26,-26-26,0 27,-1-27,27 26,-26-26,-1 0,1 27,-1-27,1 0,-1 26,1-26,-1 0,1 27,-1-27,1 0,52 0,1-27,-1 27,1 0,-1-26,1 26,-1 0,1-27,-1 27,1 0,-1-26,1 26,-1-27,0 27,1-26,-1 26,1-27,-1 27,-26-26,27 26,-54 26,1 1,-1-1,1-26,-1 27,1-27,0 26,-1 1,1-27,-1 0,27 26,-26-26,-1 0,54 0,-27-26</inkml:trace>
  <inkml:trace contextRef="#ctx0" brushRef="#br0" timeOffset="-6062.22">5504 7118,'-53'-80,"106"160,-106-186,26 106,1 0,26 26,-26-26,26 27,0-1,0 1,-27-27,27 26,0 1,0-1,0 1,0-1,27 1,-27-1,26 0,0 1,1-1,-1-26,1 0,-1 0,1 0,-1 0,1-26,-1 26,1-27,-1 27,0-52,1 25,-1 1,-26-1,27 1,-27-1,26 27,-26-26,0-1,0 1,0-1,0 1,0-1,0 1,0 0,0-1,0 1,0-1,-26 27,26-26,0-1,-27 27,27-26,-26 26,26 26,0 27,0-26,0-1,0 1,0-1,26 0,-26 1,0 26,0-27,0 1,0-1,0 1,0-1,27 1,-27-1,0 1,0-1,0-52,26 26,-26-27,0 1,0-1,0 1,0-1,27 1,-27-1,0 1,0-1,26 27,-26-26,0-1,27 27,-27-26,26 26,1 0,-1 0,1 0,-1 0,0 0,1 0,-1 0,1 0,-1 0,-26 26,27-26,-27 27,26-27,-26 26,0 1,27-1,-27 1,0-1,0 1,0-1,0 1,-27-1,27 1,-53-1,53 0,-26 1,-1-27,1 0</inkml:trace>
  <inkml:trace contextRef="#ctx0" brushRef="#br0" timeOffset="16482.89">7938 6350,'0'-26,"0"52,0 1,-26-1,26 1,26-27,0 0,1 0,-1 0,-26-27,0 1,-26 26,-1 0,1 0,26 26,0 1,26-27</inkml:trace>
  <inkml:trace contextRef="#ctx0" brushRef="#br0" timeOffset="19258.49">9182 6112,'0'-26,"0"52,0 1,26-27,0 26,1 1,-1-27,-26 26,27-26,-27 26,26-26,1 27,-1-1,-26 1,0-1,0 1,-26-27,-1 26,1 1,-1-27,1 26,-1-26,1 27,0-27,-1 26,1-26,-1 27,1-27,-1 0,1 0</inkml:trace>
  <inkml:trace contextRef="#ctx0" brushRef="#br0" timeOffset="18846.18">8150 6456,'-27'0,"27"-26,0-1,0 1,27 26,-1-27,1 1,-1 26,0-27,1 1,-1 26,1 0,-27-27,26 27,1-26,-1 26,1 0,-1-26,1 26,-1 0,1 0,-1 0,0 0,1 0,-1 0,1 0,-1 0,1 0,-1 0,1 0,-1 0,1 0,-1 0,0 0,1 0,-1 26,1-26,-1 0,1 26,-1-26,1 0,-1 0,1 27,-1-27,1 0,-1 0,0 26,1-26,-1 0,-26 27,-26-27,-1 0,1 0</inkml:trace>
  <inkml:trace contextRef="#ctx0" brushRef="#br0" timeOffset="17978.57">7964 6377,'-26'0,"26"26,0 1,0-1,26-26,1 0,-1-26,-26-1,27 27,-27-26,0-1,-27 27,1 0,26 27,-27-27,1 26,26 1</inkml:trace>
  <inkml:trace contextRef="#ctx0" brushRef="#br0" timeOffset="20930.09">7912 6509,'26'0,"-52"0,-1 0,27-26,-26 26,-1 0,1 0,-1 0,1 0,-1 0,1 26,-1-26,1 0,26 27,-27-27,1 26,0-26,-1 26,1-26,26 27,-27-27,1 26,-1-26,27 27,-26-27,26 26,-27-26,27 27,-26-1,-1 1,1-1,26 1,0-1,-26 0,26 1,0-1,0 1,0-1,0 1,0-54,0 1,0-1,0 1,0-1,0 1,0 0,-27-1,27 1,0 52,0 1,0-1,0 0,0 1,0-1,0 1,0-1,0 1,0-1,0 1,27-27,-27 26,26-26,-26 27,26-27,1 0,-1 0,1 0,-27-27,26 27,1 0,-27-26,26 26,1 0,-27-27,26 27,1 0,-27-26,26 26</inkml:trace>
  <inkml:trace contextRef="#ctx0" brushRef="#br0" timeOffset="65335.03">11060 6033,'0'0,"-26"0,26 26,-27-26,1 0,-1 0,27 27,-26-27,52 0,27-27,-26 27,26 0,-27-26,27 26,0 0,-27 0,27-27,0 27,0-26,0 26,0 0,0 0,-27 0,27 0,0-27,-26 27,25 0,1 0,-26 0,-1 0,27 0,-26 0,-1 0,1 0,-1-26,0 26,1 0,-1 0,1 0,-54 0,1 0,-1 0,27 26,-26-26,0 0,-1 27,1-27</inkml:trace>
  <inkml:trace contextRef="#ctx0" brushRef="#br0" timeOffset="65822.34">10981 6271,'26'0,"1"0,-1-27,1 27,-1 0,0 0,1 0,-1-26,1 26,-1 0,27 0,-26-26,26 26,-27 0,27 0,-27 0,27 0,-26-27,26 27,-27 0,27 0,-26-26,-1 26,0 0,1 0,-1 0,1-27,-1 27,1 0,-1 0</inkml:trace>
  <inkml:trace contextRef="#ctx0" brushRef="#br0" timeOffset="66006.39">12251 6086,'26'0,"-26"-27</inkml:trace>
  <inkml:trace contextRef="#ctx0" brushRef="#br0" timeOffset="-28124.73">-4471 7779,'0'-26,"0"52,26 1,1-1,-27 1,26-27,-26 26,27 1,-27-1,26-26,-26 26,27-26,-1 0,1-26,-1 26,-26-26,27-1,-1 1,1-1,-1 1,0-1,1-26,-1 27,1-1,-1 1,1-27,-1 27,1-1,-1 1,1-27,-1 26,-26 1,26-1,1 1,-1-1,-26 1,27 0,-1-1,-26 1,27 26,-27-27,-27 54</inkml:trace>
</inkml:ink>
</file>

<file path=ppt/ink/ink23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56:52.967"/>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503-2646,'0'-26,"0"52,0 1,0-1,0 1,0-1,0 1,0-1,0 1,27-1,-27 1,0 26,0-27,0 0,0 1,26-1,-26 1,0-1,0 1,0-1,0 1,0-1,27-26,-27 27,0-54</inkml:trace>
  <inkml:trace contextRef="#ctx0" brushRef="#br0" timeOffset="470.1">450-2407,'0'-27,"0"1,0-1,0 1,0-1,0 1,0-1,27 27,-27-26,26 26,1 0,-27-27,26 27,1 0,-1 0,0 0,1 0,-27-26,26 26,1 0,-1 0,1 0,-27 26,0 1,26-27,-26 26,0 1,0-1,0 1,0-1,0 1,-26-27,26 26,0 1,-27-27,27 26,-26 1,-1-1,1-26,-1 26,1-26,26 27,-26-27,-1 0,1 0,-1 0,1 0,26-27,0 1</inkml:trace>
  <inkml:trace contextRef="#ctx0" brushRef="#br0" timeOffset="-394.89">159-2884,'0'-26,"0"-1,0 54,0-1,0 1,0-1,0 1,0-1,27 1,-27-1,0 27,26 0,-26-27,0 27,0 0,0-26,0 26,27-27,-27 27,0-27,0 27,0-26,0-1,0 1,0-1,26 1,-26-1,0 1,0-1,0 0,0 1,27-27,-27-27</inkml:trace>
  <inkml:trace contextRef="#ctx0" brushRef="#br0" timeOffset="-830.93">-555-2381,'26'-26,"1"26,-1 0,1-27,-1 27,1 0,-1-26,1 26,-1 0,0 0,1-27,-1 27,1 0,-27-26,26 26,1 0,-1-27</inkml:trace>
  <inkml:trace contextRef="#ctx0" brushRef="#br0" timeOffset="-1167.46">-502-2751,'26'0,"1"0,-1-27,1 27,-27-26,26-1,1 27,-27-26,0-1,0 1,0-1,-27 27,1 0,-1 0,27 27,-26-27,26 26,-27 1,27-1,0 1,0-1,0 1,0-1,0 1,0 25,0-25,0-1,27 1,-27-1,0 1,26-1,-26 1,0-1,27 1,-27-1,0 1,0-1,0 0,26 1,-26-1,0 1,0-1,0 1,27-27,-27 26,0 1,0-1,0 1,-27-27,27-27</inkml:trace>
  <inkml:trace contextRef="#ctx0" brushRef="#br0" timeOffset="684.31">1165-2487,'0'-26</inkml:trace>
</inkml:ink>
</file>

<file path=ppt/ink/ink23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2:01:50.302"/>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13283 477,'-133'-53,"266"106,-292-80,132 27,1 27,-1-1,1 1,0-1,26 1,0-1,0 0,-27 1,27-1,0 1,53-1,-27 1,1-27,-1 0,1 0,-1 0,1 0,-1 0,1 0,-1 0,27-27,-27 27,1 0,-1-26,1 26,-1 0,1 0,-27-27,26 27,1 0,-27-26,26 26,-79 0,27 0</inkml:trace>
  <inkml:trace contextRef="#ctx0" brushRef="#br0" timeOffset="-2409.42">11298 212,'0'0,"0"-26,27 26,-27-27,26 27,-26-26,0-1,0 1,-26 26,26-27,-27 27,1 0,-1 0,1 0,26 27,-27-27,1 0,26 26,-27-26,1 0,0 27,-1-27,1 26,-1-26,27 27,-26-27,26 26,-27-26,27 27,0-1,0 1,0-1,27-26,-27 26,26-26,1 27,-1-27,1 0,-1 0,0 26,1-26,-1 0,1 27,-1-27,1 26,-1-26,-26 27,27-27,-27 26,0 1,0-1,-27-26,27 27,-26-27,-1 26,1-26,-1 0,1 0,26 26,-27-26,1 0,-27 0,27 0,-1 0,1 0,-1 0,1 0,-1 0,1 0,-1 0,27-26,-26 26,26-26,0-1,26 1,-26-1,27 27</inkml:trace>
  <inkml:trace contextRef="#ctx0" brushRef="#br0" timeOffset="-1337.07">11483 397,'-26'0,"-1"-26,54 26,-1 0,1 0,-1 0,1 0,-1 0,1 0,-1 0,1 0,-1-27,1 27,25 0,-25 0,-1 0,1 0,-1 0,1-26,-1 26,1 0,-1 0,1 0,-1 0,-52 0,26 26,-27-26,1 0,-1 27,1-27,-1 0,27 26,-26-26,-1 27,1-1,26 1,-27-27,27 26,0 1,0-1,0 1,0-1,0 0,27-26,-1 27,1-27,-1 0,1 0,-1 0,-26-27,27 27,-1 0,1-26,-1 0,-26-1,26 1,-26-1,0 1,-26 26,26 26,0 1,0-1,0 1,0-1,0 0,0 1,0-1,26 1,-26-1,0 1,27-27,-1 0,1 0</inkml:trace>
  <inkml:trace contextRef="#ctx0" brushRef="#br0" timeOffset="-1014.45">12357 239,'0'-27,"0"1,0-1,0 1,0 52,0 1,0-1,0 1,0-1,0 1,0-1,0 0,26 1,-26-1,0 1,0-1,0 1,0-1,0 1,0-1,0 1,0-1,0 27,0-27,0 1,0-1,0 1,0-1</inkml:trace>
  <inkml:trace contextRef="#ctx0" brushRef="#br0" timeOffset="-425.44">12939 239,'0'0,"0"-27,-53-26,79 80,1-27,-27 26</inkml:trace>
  <inkml:trace contextRef="#ctx0" brushRef="#br0" timeOffset="-2029.58">11536 133,'0'0,"27"-27,-1 27,1-26,-27 52,26 1,-26-1,0 1,0-1,0 1,27-1,-27 1,0-1,0 0,0 1,0 26,0-27,0 1,0-1,0 1,0-1,0 1,0-1,-27 0,27 1,0-1,0 1,0-54</inkml:trace>
  <inkml:trace contextRef="#ctx0" brushRef="#br0" timeOffset="-586.44">12224 503,'0'-26,"27"26,-1 0,1 0,-1 0,1 0,-1 0,0 0,1 0,-1 0,1 0,-1 0,1 0,-1 0,1 0,-1 0,-26-27,27 27,-1 0,0-26,1 26,-27 26,-27 1,27-1,-26-26,26 27,0-1,0 1,0-1,-26 0,26 1,0-1,0 1,0-1,0 1,26-27,0 0,1 0,-1-27</inkml:trace>
  <inkml:trace contextRef="#ctx0" brushRef="#br0" timeOffset="-39665.9">14711 821,'-26'0,"-1"0,27-27,27 27,-1 0,1 0,-1 0,1-26,-1 26,1-27,-1 27,1-26,-1 26,0 0,1-27,-1 27,1-26,-1 26,1 0,-1 0,1-27,-1 27,1 0,-1 0,0 0,-26-26,27 26,-1 0,1 0,-1 0,1 0,-1 0,1 0,-27 26,-27-26,1 0,26 27,-27-27</inkml:trace>
  <inkml:trace contextRef="#ctx0" brushRef="#br0" timeOffset="-58626.41">15426 450,'0'27,"0"26,0-27,0 1,0-1,0 0,0 1,0-1,0 1,0-1,0 1,0-1,0 1,0-1,0 1,0-54,0 1,0-1,0 1,-27 26,27-27,0 1,0-1,0 1,0-1,0-25,0 25,0 1,0-1,0 1,0-1,27 27,-27-26,26 26,1 0,-1 0,1 0,-1 0,-26 26,26-26,1 0,-27 27,26-27,1 0,-1 0,-26 26,27-26,-1 27,1-1,-1 1,-26-1,0 0,27 1,-27-1,0 1,0-1,0 1,0-1,0 1,0-1,0 1,-27-27,27 26,0-52,0-27,0 26,0 1,0-1,0 1,0-1,27 1,-27-1,0 1,0 0,0-1,26 1,-26-1,26 27,1 0,-1 0,1 0,-1 0,1 0,-1 0,1 0,-27 27,26-27,-26 53,27-27,-27 0,0 1,0-1,0 1,0-1,0 1,0-1,0 1,0-1,0 1,0-1,0 1,0-1,-27-26,27-26,0-1,0 1</inkml:trace>
  <inkml:trace contextRef="#ctx0" brushRef="#br0" timeOffset="-58030.55">16167 503,'26'0,"-52"0,105 0,-53 27,1 26,-1-1,-26-25,0 52,0-52,0-1,0 1,0-1,-26 1,-1-1,27-52,0-27,-26 0,26 26,0-26,0 0,0 27,0-27,0 27,0-1,26 1,-26-1,27 1,-27-1,26 1,1 26,52-27,-52 27,-1 27,0-1,1 1,-27-1,26 27,-26 0,27-26,-27 25,0-25,0 26,0-27,0 27,0-26,0-1,26 27,-26-79,0-1,0 1</inkml:trace>
  <inkml:trace contextRef="#ctx0" brushRef="#br0" timeOffset="-57852.65">16431 715,'-26'0,"52"0,-26-27,27 1,-1 26,0-27,1 1,-1 26,1 0,-27-26,26 26,1-27,-27 1</inkml:trace>
</inkml:ink>
</file>

<file path=ppt/ink/ink23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2:03:38.812"/>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-79-1693,'26'0,"-26"27,0-1,0 0,0 1,-26-27,26 26,0 1,-26-27,26 26,-27-26,1 27,-1-27,27 26,-26-26,-1 27,1-27,-1 26,1-26,-1 0,1 0,-1 0,-105 0,106 0,26-26,-27 26,27-27,-53-26,27 27,-1-1,27 1,-26-1,26 1,-26 0,-1-1,27 1,-26-1,26 1,0-1,-27 1,27-1,0-26,0 27,0-1,-26 1,26 0,0-1,0 1,0-1,0 1,26 26,-26-27,0 1,53 26,-53-27,27 1,-1-1,-26 1,26 26,1-26,-1 26,-26-27,27 27,-1-26,1-1,-1 27,-26-26,27 26,-1 0,-26-27,-26 27</inkml:trace>
  <inkml:trace contextRef="#ctx0" brushRef="#br0" timeOffset="462.72">-714-2460,'0'-27,"0"54,26-54,1 27,-1 0,1 0,-1 0,1 0,-1 0,1 0,-1 0,1 0,-1 0,0 0,1 27,-1-1,-26 1,0-1,0 1,0-1,0 1,0-1,-26-26,26 26,0 1,-27-27,27 26,0 1,27-27</inkml:trace>
  <inkml:trace contextRef="#ctx0" brushRef="#br0" timeOffset="-168153.22">-846-2910,'26'0,"-26"26,27-26,-1 0,-26-26,27 26,-27-26,0-1,0 1,-27-1,27 1,-26 26,-1 0,1 0,-1 26,1 1,-1-1,27 1,-26-27,-1 26,27 0,-26-26,26 27,0-1,-27-26,27 27,-26-1,26 1,0-1,0 1,0-1,0 1,0-1,26 0,1 1,-1-1,1-26,-1 27,1-27,-1 26,1-26,-1 27,1-27,-27 26,26 1,-26-1,0 1,0-1,0 1,0-1,-26 0,26 1,-53-1,53 1,-27-1,1-26,-1 27,27-1,-26 1,-1-1,1-26,26 27,-27-1,1 0,0 1,-1-27,27 26,-26-26,26 27,26-27,1 0,-1 0,0 0,1 0,-1 0,1 0,-1 0,1 0,-27 26,26-26,-26 27,0-1,0 1,0-1,-26 1,26-1,-27 1,27-1,-26 0,-1 1,27-1,-26 1,26-1,0 1,-27-1,27 1,0-1,0 1,0-1,0 0,0 1,27-1,-1-26,-26 27,27-27,-1 0,1 0,-1 0,1 0,-1 0,1 0,-1 0,1-27,-1 27,0-26,1 26,-1 0,-26-27,27 27,-27-26,0 0</inkml:trace>
  <inkml:trace contextRef="#ctx0" brushRef="#br0" timeOffset="-141498.32">-238-79,'27'0,"-1"0,-26-26,0-1,27 27,-27-26,26 26,-26-27,0 1,0-1,0 1,0-1,-26 27,-1 0,27-26,-26 26,-1 0,1 0,-1 26,1 1,-1-1,1-26,26 27,0-1,-27-26,27 27,-26-1,26 1,0-1,0 0,26 1,1-1,-1 1,1-27,-27 26,26-26,1 27,-1-1,1 1,-1-1,-26 1,0-1,0 1,-26-1,-107 80,133-80,-26-26,26 27,26-27,1 0,-1 0,1 0,-1 0,1 0,-1 0,1 0,-27 26,26 1,-26-1,0 1,0-1,0 0,-26 1,26-1,-27 1,27-1,-26 1,26-1,-27-26,27 27,-26-1,26 1,0-1,26-26,1 0,26 0,-27-26,1 26,-1 0,0-27</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9:11:51.335"/>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0,'0'0,"27"0,-1 0,1 0,-1 0,1 0,-1 0,1 0,-1 0,1 0,26 0,-27 0,0 0,27 0,-26 27,26-27,0 0,-27 0,27 0,-27 0,27 0,0 0,-26 0,26 0,-27 26,27-26,0 0,-27 0,27 0,-26 0,26 0,0 0,0 0,-27 0,27 26,0-26,0 0,0 0,0 0,-27 0,27 0,26 0,-26 0,0 0,0 0,0 0,0 0,0 0,0 0,0 0,0 0,0 0,-1 0,-25 0,26 0,0 0,0 0,0 0,-1 0,1 0,0 0,-26 0,26 27,0-27,-27 0,27 0,0 0,-27 0,27 0,0 0,0 0,-26 0,25 0,1 0,-26 0,26 0,-27 0,27 0,-26 0,-1 0,27 0,-27 0,1 0,-1 0,1 0,26 0,-27 0,1 0,-1 0,1 0,-1 0,0 0,1 0,-1 0,1 0,-1 0,1 0,-1 0,1 0,-1 0,1 0,-1 0,1 0,-1 0,-52 0,-1 0,1 0,-1 0,1 0</inkml:trace>
</inkml:ink>
</file>

<file path=ppt/ink/ink24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2:03:29.247"/>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80-1931,'0'-27,"0"1,0 0,0-1,0 54,0-1,0 0,0 1,0-1,0 1,0-1,0 1,0-1,0 1,0-1,0 1,0-1,0 1,0-1,0-52,26 26</inkml:trace>
  <inkml:trace contextRef="#ctx0" brushRef="#br0" timeOffset="369.1">477-2037,'0'0,"0"-26,0-1,26 27,-26 27,0-1,0 1,0-1,27 0,-27 1,0-1,0 1,0-1,0 1,0-1,0 1,-27-1,27 1,0-1,-26-26,26 27,0-1,-27 0,27 1,0-54,27 27</inkml:trace>
  <inkml:trace contextRef="#ctx0" brushRef="#br0" timeOffset="940.95">582-1799,'0'27,"27"-54,-1 1,1 26,-1 0,-26-27,27 27,-1 0,-26-26</inkml:trace>
  <inkml:trace contextRef="#ctx0" brushRef="#br0" timeOffset="2031.99">-132-2143,'0'0,"-26"0,-1 0,54 0,-1 0,1 0,-1-26,0 26,1 0,-1-27,1 27,-1 0,27 0,-26-26,-1 26,27 0,-27-27,27 27,-26-26,26 26,-27 0,1-26,26 26,-27-27,27 27,-27 0,1-26,26 26,-27 0,1-27,-1 27,1 0,-1 0,1 0,-1 0,0 0,1 0,-1 0</inkml:trace>
  <inkml:trace contextRef="#ctx0" brushRef="#br0" timeOffset="-1544.54">-105-2698,'0'0,"0"26,0 1,0-1,0 0,0 1,0-1,0 1,0-1,0 1,0 26,0-27,0 1,0-1,0 1,0-1,0 0,0 1,0-1,0 1,0-54,0 1,0-1,0 1,0 0,0-1</inkml:trace>
  <inkml:trace contextRef="#ctx0" brushRef="#br0" timeOffset="-761.15">424-2619,'-27'0,"27"26,0 1,0-1,-26-26,26 27,0-1,0 1,0-1,-27-26,27 27,0-1,0 1,-26-1,26 1,0-54,0 1,0-1,0 1,0-1,26 27,-26-26,0-1,0 1,0-1,0 1,0-1,27 27,-27-26,0 0,26-1,1 1,-27-1,26 27,1 0,-1 0,1 0,-27 27,26-27,0 0,-26 26,0 1,27-27,-27 26,0 0,26 1,-26-1,0 1,0-1,0 1,0-1,0 1,0-1,0 1,0-1,-26-26,26 27,0-54</inkml:trace>
  <inkml:trace contextRef="#ctx0" brushRef="#br0" timeOffset="-536.21">450-2487,'-26'0,"52"0,1 0,-1 0,1 0,-1 0,0 0,1-26,-1 26</inkml:trace>
  <inkml:trace contextRef="#ctx0" brushRef="#br0" timeOffset="723.72">794-2037,'0'-26,"27"26,-27-27,0 1,0 52,0 1,0-1,0 1,0-1,0 0,0 1,0-1,0 1,0-1,0 1,0-1,0 1,0-1,-27 1,27-1,0 1,0-1,0-52</inkml:trace>
  <inkml:trace contextRef="#ctx0" brushRef="#br0" timeOffset="1116.96">1085-1852,'0'27,"0"-54,0 27,0-26</inkml:trace>
  <inkml:trace contextRef="#ctx0" brushRef="#br0" timeOffset="2793.55">1350-2698,'0'0,"0"-27,0 1,0-1,0 1,0-1,-27 27,27-26,-26 26,-1 0,1 0,-1 0,1 0,0 26,-1-26,27 27,-26-27,-1 26,27 1,-26-27,26 26,-27-26,27 27,0-1,-26-26,26 27,0-1,0 0,0 1,26-27,1 0,-27 26,26-26,1 0,-1 0,1 0,-1 0,0 0,1 0,-1 0,-26 27,27-27,-1 0,-26 26,0 1,0-1,-26-26,-1 27,1-27,-1 26,1-26,0 0,-1 0,1 0,-1 0,1 0,26-26,0-1,0 1</inkml:trace>
  <inkml:trace contextRef="#ctx0" brushRef="#br0" timeOffset="6068.75">1350-2196,'-27'0,"54"0,-1 0,1 0,-1 0,-26-26,27 26,-1-27,0 27,1-26,-1 26,1 0,-1-26,1 26,-1-27,1 27,-1 0,1-26,-1 26,1 0,-1-27,0 27,1 0,-27-26,26 26,-52 0,26 26,-27-26</inkml:trace>
  <inkml:trace contextRef="#ctx0" brushRef="#br0" timeOffset="6433.2">1403-2090,'0'0,"-27"0,54 0,-1 0,27 0,-27 0,1 0,-1-26,1 26,-27-27,26 27,1 0,-1 0,-26-26,27 26,-1 0,1 0,-27-27,26 27,1 0,-54 0</inkml:trace>
  <inkml:trace contextRef="#ctx0" brushRef="#br0" timeOffset="3425.19">1508-2751,'27'0,"-27"26,0 1,26-27,-26 26,0 1,0-1,0 0,0 1,0-1,-26-26,26 27,0-1,0-52,0-1,26 1,-26-1,0 1,27 0,-27-1,0 1,26 26,-26-27,0 1,0-1,27 1,-27-1,0 1,26 26,-26-27,27 27,-1 0,-26-26,27 26,-1 0,-26 26,27-26,-27 27,0 26,0-27,0 1,0-1,0 1,0-1,0 1,-27-27,27 26,0 0,-26 1,26-1,0 1,0-1,0-52,0-1,26 27</inkml:trace>
  <inkml:trace contextRef="#ctx0" brushRef="#br0" timeOffset="7187.94">1747-2778,'0'-26,"26"26,1 0,-27-27,26 27,0 0,1 0,-1 0,1-26,-1 26,1 0,-1 0,1-27,-1 27,1 0,-27-26,26 26,-26-26</inkml:trace>
  <inkml:trace contextRef="#ctx0" brushRef="#br0" timeOffset="7481.81">2011-3016,'27'0,"-1"0,1 0,-1 0,0 0,1 0,-27 27,26-27,-26 26,0 1,0-1,27-26,-27 26,0 1,0-1,-27 1,1-1,-1-26,1 0</inkml:trace>
  <inkml:trace contextRef="#ctx0" brushRef="#br0" timeOffset="3613.09">1561-2593,'0'0,"-26"0,52 0,1 0,26-26,-27 0,1 26,-1 0,1-27</inkml:trace>
  <inkml:trace contextRef="#ctx0" brushRef="#br0" timeOffset="3804.97">2091-2698,'0'26,"0"-52</inkml:trace>
  <inkml:trace contextRef="#ctx0" brushRef="#br0" timeOffset="8275.51">1826-3492</inkml:trace>
  <inkml:trace contextRef="#ctx0" brushRef="#br0" timeOffset="164175.49">1191-26,'0'26,"26"-26,1 0,-1 0,1 0,-27-26,26 26,-26-27,0 1,0 0,-26 26,-1 0,1 0,-1 0,1 0,0 26,-1-26,1 26,26 1,-27-27,27 26,-26 1,-1-1,27 1,-26-1,26 1,0-1,0 1,0-1,0 1,26-27,-26 26,27 0,26 1,-27-27,1 26,-1-26,0 0,1 0,-1 0,1 0,-1 0,1 0,-27-26,26 26,1-27,-1 27,-26-26,27 26,-1 0,0-26,1 26,-27-27</inkml:trace>
  <inkml:trace contextRef="#ctx0" brushRef="#br0" timeOffset="15192.32">582 27,'0'0,"0"26,0 1,0-1,-26 1,0-1,26 1,0-1,-27 1,27-1,0 0,-26-26,26 27,0-1,0 1,0-1,-27-26,27 27,0-54,0 1,27 26,-27-27,0 1,0-1,26 1,-26 0,0-1,27 1,-27-1,0 1,26-1,-26 1,0-1,26 1,-26-1,0 1,0-1,27 27,-27-26,26 26,-26 26,27-26,-27 27,53 79,-53-53,26-53,-26 26,0 1,0-1,0 1,27-1,-27 0,0 1,0-1,26-26,-26 27,0-1,0-52</inkml:trace>
  <inkml:trace contextRef="#ctx0" brushRef="#br0" timeOffset="15430.49">582 265,'0'-26,"27"26,-1 0,1 0,-1 0,-26-27,27 27,-1 0,1 0,-1 0,-26-26</inkml:trace>
  <inkml:trace contextRef="#ctx0" brushRef="#br0" timeOffset="15634.37">1217 133,'0'26,"0"-52</inkml:trace>
  <inkml:trace contextRef="#ctx0" brushRef="#br0" timeOffset="14440.31">0 80,'27'-27,"-27"1,0-1,26 27,-26 27,0-1,0 1,0-1,27 1,-27-1,0 1,0-1,0 1,0-1,0 0,0 1,0-1,0 1,0-1,0 1,0-1,26-26</inkml:trace>
  <inkml:trace contextRef="#ctx0" brushRef="#br0" timeOffset="-160205.78">159-1270,'27'0,"-1"0,0 0,1-26,-1 26,1-27,-1 27,1-26,-1 26,1-26,-1 26,1 0,-1-27,1 27,-1 0,0-26,1 26,-1 0,1-27,-1 27,1-26,-1 26,1 0,-1-27,1 27,-1 0,0-26,1 26,-54 26,1-26,26 27,-26-27,-1 26,1-26,-1 27,1-27,-1 26,1-26,-1 27,1-27,-1 26,1-26,0 26,-1-26,1 27,-1-1,1-26,-1 27,1-1,-1 1,1-27,-1 26,1 1,52-27,1 0,26 0,-27-27,1 27,-1-26,1 26,-1 0,27 0,-27-27,1 1,26 26,-27-27,27 27,-26-26,26 26,-27-27,27 27,-27-26,1 26,26-26,-27 26,1-27,-1 27,1 0,-27-26,26 26,1 0,-54 0</inkml:trace>
</inkml:ink>
</file>

<file path=ppt/ink/ink24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2:06:11.251"/>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186 900,'0'26,"0"1,26-27,-26 26,0 1,0-1,0 1,0-1,0 1,0-1,0 1,26-27,-26 26,0 0,0 1,-26-54,26 1,-26 0,26-1,0 1,0-1,0 1,0-1,0 1,0-1,26 27,-26-26,26 26,-26-27,27 27,-1 0,1 0,-1 0,1 0,-1 27,1-27,-1 26,1-26,-1 27,-26-1,27-26,-27 27,0-1,26-26,-26 27,0-1,0 1,0-1,-26 0,26 1</inkml:trace>
  <inkml:trace contextRef="#ctx0" brushRef="#br0" timeOffset="865.55">847 1032,'0'0,"-26"0,52 0,0 0,-26-26,53 26,-26 0,-1 0,1-27,-1 1,1 26,-1 0,1-27,-1 27,1-26,-1 26</inkml:trace>
  <inkml:trace contextRef="#ctx0" brushRef="#br0" timeOffset="1371.52">1535 821,'0'0,"0"26,0 1,0-54,26 1,-26-1,0 1,-26 26,26-27,-27 27,1 0,0 0,-1 0,1 0,26 27,-27-27,27 26,-26-26,26 27,-27-27,27 26,-26 1,-1-1,27 0,0 1,0-1,0 1,0-1,0 1,27-27,-27 26,26-26,1 27,-1-27,1 0,-1 0,1-27,-1 27,0-26,1 26,-1-27,-26 1,27-1,-1 27,1-26,-1-1,1 1,-1 0,1-1</inkml:trace>
  <inkml:trace contextRef="#ctx0" brushRef="#br0" timeOffset="136715.59">318 1138,'-159'53,"318"-106,-291 106,158-53,0 0,54-26,-54 26,27 0,0 0,106-53,-80 26,-26 27,-26-26,26 26,79-53,-106 53,54-27,131-26,-158 53,-26 0,-54 0,27 27,-79-1,52-26,-25 27,25-27,-79 53,80-53,-27 26,26-26,-78 53,78-53,-52 27,52-27,1 26,-1-26,-26 26,27 1,52-27,1-27,52 1,-52 26,26-26,-27-1,80 1,-80 26,27-27,0 1,27-1,-1 1,53-27,-26 26,-132 27</inkml:trace>
  <inkml:trace contextRef="#ctx0" brushRef="#br0" timeOffset="136128.01">80 1165,'26'0,"1"0,-1 0,1-27,-1 27,0 0,1-26,26 26,-27 0,1-27,26 27,-27-26,1 26,26 0,-27-27,27 27,-27-26,27 26,-26-27,26 27,-27-26,27 26,-27-27,1 27,26-26,-27 26,1 0,-1-26,1 26,-1 0,1-27,-1 27,1 0,-1 0,-52 0,-1 0,27 27,-26-27,-1 0,1 26,-1-26,1 0,-1 26,-26-26,27 27,-1-27,-25 26,25-26,-26 27,27-27,-27 26,26-26,-26 27,1-27,-1 26,26-26</inkml:trace>
  <inkml:trace contextRef="#ctx0" brushRef="#br0" timeOffset="643.01">821 847,'0'0,"0"-26,0 52,0 1,0-1,26-26,-26 26,0 1,0-1,0 1,0-1,0 1,0-1,0 1,-26-1,26 1,0-1,-27-26,27-26,0-1,0 1,0-1,0 1,0-1,0 1,0-1,0 1,0-1,27 1,-27 0,0-1,0 1,26-1,-26 1,26 26,-26-27,27 27,-1 0,1 0,-1 0,-26 27,27-1,-27 1,26-1,-26 1,0-1,0 0,27-26,-27 27,0-1,0 1,0-1,0 1,0-1,0 1,0-1,0 1,26-54</inkml:trace>
  <inkml:trace contextRef="#ctx0" brushRef="#br0" timeOffset="141060.07">-714 2223,'0'0,"0"26,26-26,1 0,-1-26,1 26,-1 0,1 0,-27-27,26 27,1-26,-1 26,1 0,-27-26,26 26,0-27,1 27,-1 0,-26-26,27 26,-1 0,-26-27,27 27,-1 0,-26-26,27 26,-1 0,1 0,-27-27,26 27</inkml:trace>
  <inkml:trace contextRef="#ctx0" brushRef="#br0" timeOffset="141391.87">-397 1932,'0'0,"27"0,132 53,-133-53,-26 26,27-26,-1 27,-26-1,27-26,-27 27,0-1,0 1,0-1,0 0,0 1,-27-1,27 1,-26-1,26 1,-27-27,27 26,-26-26</inkml:trace>
  <inkml:trace contextRef="#ctx0" brushRef="#br0" timeOffset="11605.74">291 1667,'0'27,"0"-1,0 27,0-26,0-1,0 0,-26 27,26-26,0-1,0 1,0-1,0 1,0-1,0 1,0-1,0 1,0-1,0 0,0 1,0-54,0 1,0 0,0-1,-27 27,27-26,0-1,0 1,0-1,0 1,-26-1,26 1,0-1,0 1,0-1,0 1,0 52,0 1,0-1,0 1,0-1,26-26,-26 27,0-1,0 1,0-1,0 1,27-1,-27 1,0-1,0 0,26-26,1-26,-27 0</inkml:trace>
  <inkml:trace contextRef="#ctx0" brushRef="#br0" timeOffset="12359.77">715 1747,'0'26,"0"1,0-1,0 0,0 1,-27-1,27 1,0-1,0 1,0-1,-26-26,26 27,0-1,0 1,0-1,0 1,0-1,-27-26,27 26,0-52,0 0,0-1,27 27,-27-26,0-1,26 1,-26-1,0 1,0-1,0 1,0-1,0 1,27 26,-27-27,0 1,0 0,26-1,-26 1,0-1,27 27,-27-26,26 26,1 0,-27 26,26-26,-26 27,26-1,-26 1,27-27,-27 26,0 0,0 1,0-1,0 1,26-1,-26 1,0-1,0 1,0-1,0 1,0-1,0 1,0-1,0-52,-26-1</inkml:trace>
  <inkml:trace contextRef="#ctx0" brushRef="#br0" timeOffset="12628.18">741 2011,'0'27,"0"-54,27 54,-27-54,26 27,1-26,-1-1,0 27,-26-26,27 26,-1-27,1 27,-27-26,26 26,1 0</inkml:trace>
</inkml:ink>
</file>

<file path=ppt/ink/ink24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2:07:18.232"/>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17833 9658,'0'-27,"0"1,-26 26,-1 0,1 0,0 0,-1 26,1-26,-1 0,27 27,-26-27,-1 0,27 26,-26-26,-1 27,1-27,26 26,0 1,0-1,0 1,0-1,26-26,1 26,-1-26,1 0,-27 27,26-27,1 0,-1 0,1 26,-1-26,-26 27,26-27,-26 26,27-26,-27 27,0-1,-53-26,53 27,-53-1,27-26,-1 27,1-27,-1 0,1 0,-1 0,1 0,-1 0,1 0,0-27,26 1,0-1,0 1,0-1,26 27</inkml:trace>
  <inkml:trace contextRef="#ctx0" brushRef="#br0" timeOffset="400.45">17992 9658,'27'0,"-27"-27,0 54,0-1,0 1,0-1,0 1,0-1,0 1,-27-1,27 0,0 1,-26-27,26 26,0 1,0-1,-27 1,27-1,0 1,-26-1,26 1,0-1,0 0,0 1,26-27,-26 26,27-26,-1 0,1 0,-1-26,1-1</inkml:trace>
  <inkml:trace contextRef="#ctx0" brushRef="#br0" timeOffset="1175.02">18310 9790,'0'0,"0"-26,-27 26,27 26,0 1,-26-27,26 26,0 0,0 1,0-1,-27-26,27 27,0-1,0 1,0-1,0 1,27-27,-1 0,1 0,-1 0,1 0,-27-27,26 27,-26-26,26-1,1 1,-27-1,0 1,26 26,-26-27,0 1,0 52,-26 1,26-1,0 1,0-1,26 1,1-27,-1 0,1 0,-1 0,1 0,-1-27,1 1,-1 26,-26-27,0 1,27 26,-27-27,0 1,0 0,0-1,-27 27,27-26,-26 26,-1 0,1 0,-1 0,1 0,-1 0</inkml:trace>
</inkml:ink>
</file>

<file path=ppt/ink/ink24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2:07:20.471"/>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1561 1003,'27'-27,"-1"27,-26-26,27 26,-1 0,1 0,-1-27,1 27,26-26,-27 26,0 0,1-26,-1 26,27 0,-26-27,-1 27,1 0,26-26,-27 26,27 0,-27 0,27-27,0 27,-26 0,26 0,-27-26,27 26,-27 0,1 0,-1-27,1 27,-1 0,1 0,-1 0,1 0,-27-26,26 26,-52 0,26 26,-27-26,1 0,-1 0</inkml:trace>
  <inkml:trace contextRef="#ctx0" brushRef="#br0" timeOffset="394.82">2038 950,'0'0,"-27"26,1-26,-1 0,27 27,-26-27,26 26,-27-26,27 27,27-27,-27 26,26-26,1 0,-1 0,1 0,-1 0,1 0,-1 0,1-26,-1 26,0 0,1-27,26 27,-27-26,1 26,-1 0,27 0,-26-27,-1 27,0 0,27-26,-26 26,-1 0,1 0,-1-27,1 27,-1 0,1 0,-1 0,-26-26</inkml:trace>
  <inkml:trace contextRef="#ctx0" brushRef="#br0" timeOffset="551.75">3255 818,'0'0</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9:11:52.543"/>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0,'0'26,"0"1,26-27,1 0,-1 0,1 0,-1 0,1 0,26 26,-27-26,1 0,-1 0,27 0,-27 0,1 27,26-27,-27 0,27 0,-26 0,26 26,-1-26,1 0,-26 0,26 0,0 27,0-27,-1 0,1 0,0 26,0-26,0 0,0 0,-26 26,25-26,1 0,0 0,-26 0,26 0,0 27,-1-27,1 0,0 0,0 0,-26 0,26 26,0-26,-1 0,-25 0,26 0,0 0,0 0,-27 0,27 0,0 0,0 0,-27 0,27 27,0-27,-26 0,26 0,-27 0,27 0,-27 26,27-26,-26 0,26 0,0 0,-27 0,27 27,0-27,0 0,-27 0,27 26,0-26,0 0,0 0,-27 0,27 0,-26 27,26-27,-27 0,1 0,25 0,-25 0,-1 0,1 0,-1 0,1 0,-1 0,1 0,-1 0,1 0,-1 0,1-27,-1 27,0 0,1 0,-1 0,1 0,-1 0,-26-26,-26 26,-27 0,26-27,-25 27</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9:11:54.348"/>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953-423,'-27'0,"27"-27,-26 27,-1-26,54 26,-1 0,1 0,-1 0,1 0,-1 0,27 0,-26 0,-1 0,27 0,-27 0,27-27,-26 27,26 0,-27 0,1 0,-1-26</inkml:trace>
  <inkml:trace contextRef="#ctx0" brushRef="#br0" timeOffset="-177.33">794-899,'0'-27,"27"27,-1 0,0 0,1 0,-1 0,1 0,-1 0,1 0,-1 0,1 0,-1 0,1 0,-1 0,1 0,-1 0,0 0,1 0,-1 0,1 0,-1 0,-52 0,-1 0,1-26,-1 26,1 0,26 26,-26 1,26-1,0 1,0-1,0 0,0 1,0-1,0 1,0-1,0 1,0-1,26 1,-26-1,0 1,0-1,0 0,-26 1,26-1,-27 1,1-27,26 26,-27-26,1 0,-1 0</inkml:trace>
  <inkml:trace contextRef="#ctx0" brushRef="#br0" timeOffset="298.33">1667-873,'0'-26,"0"-1,0 54,0-1,0 1,0-1,0 27,0-27,-26 1,26-1,0 27,0-26,0 26,0-27,0 27,0-27,0 27,0-26,0 26,0-27,0 27,0-26,-27 25,27-25,0-1,0 1,0-1,0 1,0-1,0 1,27-27,-27 26,26-26</inkml:trace>
  <inkml:trace contextRef="#ctx0" brushRef="#br0" timeOffset="662.33">1958-688,'0'0,"0"-26,0-1,0 1,0 52,0 1,0-1,0 1,0-1,0 1,0-1,0 27,0-27,0 1,0 26,0-27,0 27,0-26,0-1,0 1,0-1,0 1,0-1,0 0,0 1,0-1,0 1,0-54,-26 27,26-26,-27-1</inkml:trace>
  <inkml:trace contextRef="#ctx0" brushRef="#br0" timeOffset="997.99">1905-344,'0'0,"0"-26,0-1,0 1,27-1,-27 1,0-1,0 1,0 0,0-1,0 1,0-1,26 27,1 0,-1-26,1 26,-1 0,1 0,-1 0,0 0,1 0,-1 0,1 0,-1 0,1 0,-1 0,-26 26,27-26,-27 27,0-1,0 1,0-1,0 0,-27 1,-26-1,53 1,-26-1,-1-26,1 27,-1-27,27 26,-26-26,0 27,-1-27,1 0,-1 0</inkml:trace>
  <inkml:trace contextRef="#ctx0" brushRef="#br0" timeOffset="-1033.65">238-450,'0'0,"27"0,-27-26,0-1,26 27,-26 27,0-1,0 1,0-1,0 1,0-1,0 27,0-26,0-1,0 27,0-27,0 1,0-1,0 1,0-1,0 27,0-26,0-1,-26 1,26-1,0 0,-27 1,27-1,0 1,0-1,-26-26,26 27,-26-27,26-27,-27 1</inkml:trace>
  <inkml:trace contextRef="#ctx0" brushRef="#br0" timeOffset="-754.64">53 80,'0'0,"0"-27,-26 27,-1 0,27 27,0-1,0 0,0 1,27-1,-1 1,1-27,-1 0,1 26,-1-26,1 0,-1 0,0 0,1 0,-1 0,1 0,-1 0,1-26,-1 26,1-27,-1 27,-26-26,0-1,0 1,0 0,0-1,0 1,0-1</inkml:trace>
  <inkml:trace contextRef="#ctx0" brushRef="#br0" timeOffset="1166.43">2805-529,'0'0,"26"0</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9:11:56.830"/>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-767 29,'0'0,"27"0,-1 0,-26 26,27-26,-27 27,26-27,1 26,-27 1,26-27,-26 26,0 1,0-1,0 1,-26-1,-1 1,27-1,-53-26,27 26,-1 1,1-27,0 26,-1-26,1 27,-1-27,27 26,-26-26,-1 0,1 0</inkml:trace>
  <inkml:trace contextRef="#ctx0" brushRef="#br0" timeOffset="-294.44">-1640 188,'-26'0,"-1"0,54 0,-1 0,1 0,-1 0,1 0,-1 0,1 0,26 0,-27 0,27 0,0 0,-27 0,27 0,0 0,0 0,0 0,0 0,0 0,0 0,0 0,-27 0,27 0,-27 0,1 0,-1 0,1 0,-1 0,1 0,-54 0,27-27,-26 27</inkml:trace>
  <inkml:trace contextRef="#ctx0" brushRef="#br0" timeOffset="4665.86">212 29,'0'-26,"-26"26,26 26,0 0,-26-26,-1 27,1-1,26 1,-27-1,1-26,26 27,0-1,-27 1,27-1,0 1,-26-1,26 0,0 1,0-1,0 1,0-1,26 1,1-1,26-26,-27 0,1 0,-1 0,0 0,1 0,-1 0,1 0,-27-26,26 26,1 0,-27-27,26 27,-26-26,0-1,27 27,-27-26,0-1,0 1,0 0,0-1,0 1,-27-1,1 1,-1-1,1 27,26-26,-27-1,1 27,26-26,-27 26,1-27,0 27,-1 0,1 0,-1 0,27 27,0-1,27-26</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9:12:02.810"/>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26,'0'0,"27"0,-27-26</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9:12:04.483"/>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2223 768,'26'0,"0"-26,1 26,-27-27,26 27,-26-26,27 26,-27-27,26 27,-26-26,0-1,0 1,0 0,0-1,-26 27,26-26,-27-1,27 1,0-1,-26 1,-1-1,1 1,26-1,-26 1,-1-1,1 1,-1 0,1 26,-1-27,1 1,-1 26,-26-27,27 1,0 26,-1-27,1 27,-27-26,26 26,-26-27,27 27,-1 0,-26 0,27-26,-27 26,27 0,-27 0,26 0,1 0,-27 0,26 0,-25 0,25 0,-26 0,27 0,-27 26,26-26,-26 0,0 27,27-27,-27 26,0-26,27 27,-27-27,0 26,26-26,-25 27,25-27,-26 26,27-26,-1 27,1-27,-1 26,1-26,-1 26,1-26,-27 27,53-1,-26-26,-1 27,1-1,-1 1,1-1,-1 1,1-1,26 1,-27-1,27 1,-26-1,26 0,-27 1,27-1,-26 1,26-1,0 1,-26-1,26 1,0-1,-27 1,27 25,0-25,0-1,0 1,0-1,0 27,0-26,0-1,27 1,-27-1,0 1,26-1,-26 0,26 1,-26-1,0 1,27-1,-27 1,26-1,1 1,-1-1,1 1,-1-27,1 26,26-26,-27 26,0-26,27 27,-26-27,-1 0,27 26,-26-26,26 0,0 27,-27-27,27 0,-27 0,27 26,0-26,-26 0,26 0,-1 27,-25-27,26 0,0 0,-27 0,27 0,0 0,-26 0,25 0,1 0,-26 0,26 0,-27 0,27 0,-26 0,-1 26,27-26,-27 0,27 0,-26 0,-1 0,1 0,-1 0,27 0,-26 0,-1 0,0 0,1-26,-1 26,1 0,-1-27,1 27,-1-26,1 26,-1 0,1-27,-1 27,0 0,1-26,-1 26,-26-27,27 27,-1-26,1 26,-1-26,1-1,-1 1,1-1,-1 1,-26-1,27 27,-27-26,26-1,-26 1,26-1,-26 1,27 0,-27-1,0 1,0-1,0 1,0-1,26 1,-26-1,0 1,0-1,0 1,0-1,0 1,0 0,-26-1,26 1,0-1,-27 1,27-1,-26 1,0-1,-1 1,1-1,26 1,-27 0,1-1,26 1,-27-1,1 1,-1 26,27-27,-26 1,-1 26,1-27,-1 1,-25 26,25-27,1 27,-1-26,1-1,-27 27,26-26,1 26,-1-26,1 26,-27 0,27 0,-1-27,-26 27,0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8:47:43.622"/>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57,'27'0,"-1"0,1 0,-1 0,1 0,-1 0,1 0,-27 27,26-27,1 0,-1 0,1 0,-1 0,0 0,1 0,-1 0,1 0,-1 0,1-27,-1 27,1 0,-1 0,27 0,-27 0,1 0,-1 0,1-26,-1 26,1 0,-1 0,27 0,-26 0,-1 0,27 0,-27 0,27 0,-26 0,-1 0,27 0,-26 0,-1 0,1 0,25 0,-25 0,-1 0,1-27,-1 27,1 0,-1 0,1 0,26 0,-27 0,1 0,-1 0,0 0,1 0,-1 0,1 0,-1 0,1 0,-1 0,1 0,-1 0,1 0,-1 0,0 0,1 27,-1-27,1 0,-1 0,1 0,26 0,-27 0,1 0,26 0,-1 0,-25 0,26 0,-27 0,27 0,0 0,0 0,0 0,0 0,0 0,0 0,0 0,0 0,-1 0,1 0,-26 0,26 0,0 0,0 0,-1 0,-25 0,26 0,0 0,-27 0,27 0,-26 0,26 0,-27 0,0 0,1 0,26 0,-27 0,1 0,-1 0,27 0,-26 0,-1 0,0 0,27 0,-26 0,-1 0,1 26,-1-26,27 0,-26 0,-1 0,1 0,25 0,-25 0,-1 0,1 0,26 0,-27 0,1 0,-1 0,1 0,-1 0,27 0,-27 0,1 0,-1 27,1-27,26 0,-27 0,1 0,-1 0,27 0,-27 0,1 0,26 0,-27 0,27 0,-26 0,-1 0,27 0,-27 0,1 0,26 0,-27 0,27 0,-26 0,26 0,-27 0,27 0,53 0,-80 0,1 0,26 0,-27 0,1 0,-1 26,27-26,-27 0,1 0,26 0,-27 0,1 0,-1 0,27 0,-26 0,-1 0,0 0,27 0,-26 0,-1 0,1 0,-1 0,1 0,-1 0,1 0,-1 0,0 0,1 0,-1 0,1 0,-1 0,1 0,-1 0,1 0,-1 0,-52 0,26-26,-27 26,1 0,26-27,-27 27</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9:12:01.84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636 3,'0'0,"26"-27,-26 1,27 26,-27-27,26 27,-26-26,0 52,0 1,-26-1,26 1,0 25,0-25,-27-1,27 27,-26 0,26-26,-27 26,27-1,-26 1,26 0,-27 0,27-26,0 26,-26 0,26-27,0 27,-27-27,27 1,0 26,0-27,-26 1,26-1,0 1,0-1,0 0,0 1</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9:12:02.206"/>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1006 108,'0'-26,"27"26,-27-27,0 54,0-1,0 1,0-1,-27 1,27-1,0 1,-26-1,26 1,-27 25,27-25,-26 26,26-27,0 27,-27-26,27 26,-26-27,26 1,0 25,-27-25,27-1,-26 1,26-1,0 1,0-1,-26 1,26-1,0 1,-27-27,27 26,27-52</inkml:trace>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9:12:02.63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874 505,'0'-26,"0"-1,0 1,0-1,0 1,0-1,0 1,26 0,-26-1,27 27,-27-26,26 26,1 0,-27-27,26 27,1 0,-1 0,-26-26,27 26,-1 0,0 0,1 0,-1 0,1 0,-1 0,1 0,-1 0,1 26,-1-26,1 27,-1-27,1 0,-27 26,26 1,-26-1,0 0,0 1,0-1,-53-26,53 27,-26-1,-1-26,1 27,-1-27,1 26,-1-26,1 27,-1-27,1 26,-1-26,-25 0,25 0,1 0,-1 27,1-27,-1 0,1 0,-1 0,27-27</inkml:trace>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9:12:13.046"/>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-3042 3733,'-26'0,"26"-26,0-1,0 1,0-1,0 1,26-1,1 1,-1 26,-26-27,26 27,1-26,-1 0,1 26,-27-27,26 27,1-26,-1 26,1 0,-1-27,1 27,-1 0,-26-26,26 26,1 0,-1 0,1 0,-1 0,1 0,-1 0,1 0,-1 0,1 0,-1 0,1 0,-1 0,0 0,1 0,-1 0,-26 26,27-26,-1 0,1 0,-1 27,1-27,-1 0,-26 26,27-26,-54 0,27 27,-26-27,-1 0,1 0</inkml:trace>
  <inkml:trace contextRef="#ctx0" brushRef="#br0" timeOffset="304.26">-2195 3336,'26'0,"1"0,-27 27,26-27,-26 26,27-26,-27 27,26-27,-26 26,26-26,-26 27,0-1,0 0,-26-26,0 27,-27-27,26 0,27 26,-26-26,-1 0,1 0,-1 27,1-27,-1 0</inkml:trace>
  <inkml:trace contextRef="#ctx0" brushRef="#br0" timeOffset="1445.31">-1402 3389,'0'27,"27"-27,-1 0,1 0,-27-27,26 27,1-26,-27-1,26 27,-26-26,0-1,0 1,0-1,-26 27,-1 0,1-26,-1 26,1 0,-1 0,1 0,0 0,-1 26,1-26,26 27,-27-27,1 26,26 1,-27-1,27 1,-26-27,26 26,0 1,0-1,26-26,1 0,-1 0,1 0,-1 0,1 0,-1 0,0 0,1 0,-1-26,1-1,-1 27,1 0,-27-26,0-1,26 27,-26-26,-26 26,26 26,0 1,0-1,0 1,0-1,26-26,-26 27,27-27,-27 26,26-26,-26 26,27-26,-1 0,-26 27,27-27</inkml:trace>
  <inkml:trace contextRef="#ctx0" brushRef="#br0" timeOffset="2024.98">-740 3336,'0'-26,"0"52,0-79,-27 27,1 26,26-27,-26 27,-1 0,1 27,26-1,-27-26,27 27,0-1,0 1,0-1,-26-26,26 27,0-1,0 1,0-1,26 0,1-26,26 0,-27 0,0 0,1 0,-1 0,1 0,26 0,-27-26,1 26,-1-26,1-1,-1 1,159-265,-185 264,0 1,0-1,0 1,0-1,0 54,0-1,-79 107,79-107,0 0,-27-26,27 27,0-1,0 1,-26-1,26 1,0-1,0 1,0-1,26-26,-26 27,27-27,-1 0,1 0,-1 0,1 0,-1 0,1 0</inkml:trace>
  <inkml:trace contextRef="#ctx0" brushRef="#br0" timeOffset="2417.23">-396 3283,'-27'0,"80"0,-26 0,-1 0,1 0,-1 0,1 0,-1 0,1 0,-1 0,0-26,1 26,-1 0,1 0,-1-27,1 27,-1 0,1 0,-1 0,-26 27,0-1,0 1,0-1,-26 1,26-1,0 1,0-1,-27-26,27 27,0-1,0 0,0 1,0-1,27-26,-1 0</inkml:trace>
  <inkml:trace contextRef="#ctx0" brushRef="#br0" timeOffset="2544.29">398 3204,'0'0,"0"-26,0-1,0 1,0-1,0 1</inkml:trace>
  <inkml:trace contextRef="#ctx0" brushRef="#br0" timeOffset="2924.17">530 3230,'0'27,"-27"-27,27 26,-26-26,26 27,-26-27,26 26,-27-26,27 27,0-1,0 1,27-27,-27 26,26-26,-26 27,26-27,1 0,-1 26,1-26,-1 0,1 0,-1 0,1-26,-27-1,26 1,-26-1,0 1,0-1,-26 1,26-1,-27 27,27-26,-26 26,-1 0,27-27</inkml:trace>
  <inkml:trace contextRef="#ctx0" brushRef="#br0" timeOffset="3384.44">1059 3230,'0'0,"-26"27,26-1,-27-26,27 27,0-1,0 1,-26-27,26 26,0 1,-27-1,27-52,27-1,-27 1,26-1,1 1,-1-1,1 1,-1 26,-26-27,26 27,1-26,-1 26,1 0,-27-26,26 26,1 0,-1 0,1 0,-1 0,1 26,-1-26,-26 26,27 1,-27-1,0 1,0-1,-27-26,27 27,-26-27,-1 0</inkml:trace>
</inkml:ink>
</file>

<file path=ppt/ink/ink3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9:12:19.128"/>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344 132,'26'0,"-26"-26,27 26,-27-26,26-1,1 1,-27-1,0 54,0 26,-27-53,27 26,-53 27,53-27,-26 1,0-1,-1 27,27-26,-26-1,-1 27,1-27,26 1,-27-1,1 1,26 26,-27-27,1 1,26-1,0 1,-27-27,27 26,-26 1,26-1,-26-26,26 26,-27-26,27-26,0 0</inkml:trace>
  <inkml:trace contextRef="#ctx0" brushRef="#br0" timeOffset="678.58">79 423,'27'-26,"-54"52,54-78,-27 25,0 54,-27-27,27 52,0-25,0-1,0 1,-26-1,26 1,0-1,0 1,0-1,0 1,-26-1,26 1,0-1,0 0,26-26,-26 27,26-27,1 0,-1 0,1 0,-1 0,1 0,-1 0,27 0,-26 0,-1 0,0 0,1 0,-1 0,1-27,-1 27,1 0,-27-26</inkml:trace>
</inkml:ink>
</file>

<file path=ppt/ink/ink3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9:12:17.71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79 53,'0'0,"0"-26,0-1,-26 27,26 27,-27-27,27 53,0-27,-26-26,26 26,0 1,0-1,0 1,0-1,0 1,0-1,0 1,0-1,26-26,1 27,-1-27,1 0,-1 0,1 0,-1 0,0 0,1 0,-1 0,1 0,-1 0,1-27,-1 27,1 0,-1 0,1 0,-1 0,1 0,-27-26,0-1</inkml:trace>
  <inkml:trace contextRef="#ctx0" brushRef="#br0" timeOffset="-664.46">476-317,'0'0,"27"0,-27-27,0 1,0 52,0 1,-27-27,27 26,-26 1,26 25,-27-25,27-1,-26 27,26-26,-27 26,1-27,26 27,-27-26,1-1,-1 0,27 27,-26-26,-1-27,27 26,-26 1,0-1,-1 1,27-1,-26-26,26 27,-27-27,1 0</inkml:trace>
</inkml:ink>
</file>

<file path=ppt/ink/ink3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9:12:22.219"/>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0,'26'0,"1"0,-1 0,1 27,-1-27,1 0,-1 0,0 0,1 0,-1 0,1 0,26 0,-27 0,27 0,-26 0,26 0,-1 0,1 0,0 0,0 0,0 0,26 0,-26 0,27 0,-27 0,26 0,0 0,1 0,-27 26,26-26,0 0,1 0,-1 0,27 0,-27 0,1 27,-1-27,27 0,-27 0,1 0,26 26,-27-26,0 0,27 0,-26 0,-1 26,0-26,27 0,-26 0,-1 0,0 27,1-27,25 0,-25 0,-1 0,1 26,-1-26,0 0,1 0,-1 0,0 0,1 0,-1 0,1 27,-1-27,0 0,1 0,-1 0,0 0,1 0,-1 0,1 0,-1 0,0 0,-26 0,27 0,-1 26,-26-26,26 0,-26 0,27 0,-1 0,-26 0,26 0,1 0,-27 0,26 27,-26-27,26 0,-26 0,27 0,-28 0,28 0,-27 0,26 0,-26 0,26 0,-26 0,27 0,-27 0,26-27,0 27,-26 0,27 0,-1 0,-26 0,26 0,1 0,-1 0,-26 0,26-26,1 26,-1 0,-26 0,26 0,1 0,-27 0,26 0,0 0,-26 0,27 0,-1 0,-26 0,26 0,-26 0,27 0,-27 0,26 0,-26 0,0 0,26 0,-26 0,0 0,0 0,26 0,-26 0,0 0,0 0,0 0,0 0,0-27,0 27,-27 0,27 0,0 0,-27 0,27 0,-26 0,26 0,-27-26,1 26,-1 0,1 0,-1 0,1 0,-1 0,-52 0,52 0,0 0,1 0,-1 0,-52 0,-1 0,1 0,0-27</inkml:trace>
</inkml:ink>
</file>

<file path=ppt/ink/ink3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9:10:52.57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30 72,'0'-26,"26"-1,-26 1,0 52,0 27,0-26,0-1,0 27,0-26,0-1,0 0,0 27,27-26,-27-1,0 1,0 26,0-27,0 1,0-1,0 0,0 1,0-1,-27 27,27-26,-26-1,26 1,0-1,-27-26,27 27,0-1,53-26,-53-53</inkml:trace>
  <inkml:trace contextRef="#ctx0" brushRef="#br0" timeOffset="784.97">136 575,'-27'0,"54"0,-1 0,1 0,-1 0,0 0,1 0,26 0,-27-27,27 27,0 0,0 0,0 0,-27 0,27-26,0 26,0 0,-26-26,26 26,-27 0,0-27,1 1,-1 26,1-27,-1 1,1 26,-1-27,-26 1,27 26,-27-27,0 1,0 52,0 1,-27-1,27 1,-26-1,26 1,0-1,-27 1,27 25,-26-25,26-1,0 27,-27-26,27 26,-26-27,26 27,0-26,0-1,-27 27,27-27,0 1,0 26,-26-27,26 1,0-1,0 27,0-27,0 1,0-1,0 1,26-27</inkml:trace>
  <inkml:trace contextRef="#ctx0" brushRef="#br0" timeOffset="327.13">400 284,'0'0,"0"-27,0 1,27 26,-27-26,26 26,-26 26,0 0,0 1,27-1,-27 1,0-1,0 1,0-1,26 1,-26-1,0 27,0-27,0 1,0-1,0 1,0-1,0 1,0-1,-26 1,26-1,0 1,0-1,0 1</inkml:trace>
  <inkml:trace contextRef="#ctx0" brushRef="#br0" timeOffset="1524.96">1353 654,'0'-26,"0"-1,26 1,-26-1,0 54,0-1,0 1,0-1,0 1,0-1,-26 1,26-1,0 1,0-1,0 1,0-1,0 0,0 1,0-1,0 1,26-27,1 0,-27 26,26-26,1 0,-1 0,0 0,1 0,-1 0,1 0,-1-26,1-1,-1 27,-26-26,27 26,-27-27,26 1,1 0,-27-1,26 1,-26-1,0 1,0 79,-26-27,26 1,0-1,-27 0,27 1,0-1,0 1,0-1,0 1,0-1,27 1,-1-1,0-26,1 0,-1 0,1 0,-1 0,1-26,-1-1,1 27,-27-26,26 26,1-27,-27 1,26 26,-26-27,27 1,-27-1,0 1,26 0,-26-1,0 1,0-1,-26 1,-27-1,26 27,1 0,-1-26,1 26,-27 0,26 0,-26 0,1 0</inkml:trace>
  <inkml:trace contextRef="#ctx0" brushRef="#br0" timeOffset="2489.71">1141 2242,'0'0,"0"-27,26 1,-26-1,0 80,0-26,0-1,0 1,0-1,0 1,0 26,0-27,0 27,0-27,0 27,-26 0,26-26,0 26,-26-27,26 27,0-27,0 27,-27-26,27 26,-26-27,26 1,0-1,0 1,-27-1,27 0,0 1,0-1</inkml:trace>
  <inkml:trace contextRef="#ctx0" brushRef="#br0" timeOffset="2199.91">638 2401,'0'26,"27"-26,-1 0,1-26,-1 26,1-27,-1 1,-26-1,27 27,-1-26,-26-1,26 27,-26-26,0-1,0 1,-26 26,26-27,-26 27,-1-26,1 26,-1 0,1 0,-1-26,1 26,-1 0,1 0,-1 0,1 0,-1 0,1 0,0 26,-1-26,27 26,-26-26,-1 27,1-1,26 1,-27-27,27 26,0 1,0-1,27 1,-27-1,26-26,-26 27,27-1,-27 0,26-26,1 27,-1-1,0-26,-26 27,27-1,-1-26,1 27,-1-1,1-26,-27 27,26-27,1 26,-1 1,1-1,-27 1,0-1,0 0,-27 1,1-27,-1 26,1-26,-1 0,1 0,-1 27,1-27,-27 0,27 0,-1 0,-26 0,27-27,-27 27,26 0,1-26,-27 26,27-27,-1 27,27-26,-26 26,26-26,-27 26,27-27,0 1,53 26,-53-27,53 1,-27 26</inkml:trace>
  <inkml:trace contextRef="#ctx0" brushRef="#br0" timeOffset="3268.66">1723 2427,'0'0,"0"-26,0-1,0 1,0-1,0 54,0 26,0-27,0 0,0 1,-26-1,26 1,0-1,-27 1,27-1,0 1,0-1,0 1,0-1,0 1,0-1,0 0,27-26,-27 27,26-27,27 0,-27 0,1 0,-1 0,1 0,-1 0,1-27,-1 27,-26-26,27 26,-27-26,0-1,26 27,-26-26,27-1,-27 1,26-1,-26 1,27-1,-27 1,26 26,-26 26,0 27,0-26,0-1,0 1,0-1,0 1,0-1,0 0,0 1,0-1,26 1,1-1,-1 1,1-27,-1 0,1 0,-1 0,1 0,-1 0,1 0,-1 0,0-27,1 27,-1 0,1 0,-27-26,26 26,1-27,-1 1,1-1,-1 1,1 0,-27-1,0 1,0-1,0 1,0-1,0 1,-27-1,1 1,26-1,-53 27,26-26,1-1,-1 1,1 26,-1 0,1 0,0 0</inkml:trace>
  <inkml:trace contextRef="#ctx0" brushRef="#br0" timeOffset="3427.92">3416 2533,'27'0,"-27"-27,0 1,0-1,-27 1,1 26,0-26</inkml:trace>
</inkml:ink>
</file>

<file path=ppt/ink/ink3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9:10:58.603"/>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111 482,'-26'0,"52"0,1 0,-1 0,1 0,-1 0,1 0,-1 0,27 0,26 0,-26 0,27 0,-1-26,0 26,1-27,-1 27,1-26,-1 0,27 26,-27 0,1-27,-1 27,0 0,1-26,-1 26,27 0,-27-27,27 27,-27 0,27-26,0 26,26-27,-26 27,0 0,0-26,0 26,26-27,-26 27,0-26,0 26,-1-27,1 27,0-26,-27 26,27-26,-26 26,25-27,-52 27,27 0,-27-26,0 26,-1 0,1 0,-26 0,-1 0,1 0,-1 0,1 0,-1-27,1 27,-27 27,0-1,26-26,-26 27,0-1,27-26,-27 26,0 1,0 26,0-27,0 1,0 26,0 0,0-27,0 27,0 0,0 26,0-26,0 27,0-28,0 28,0-1,0 1,0-1,0 0,0 1,0-1,26 0,-26 1,26-27,-26 26,27-26,-27 26,0-26,0 0,26 0,-26 27,27-28,-27 1,26 0,-26 0,0 0,27 26,-27-26,26 0,-26 0,0 0,0 0,0 0,27 0,-27 0,0 0,0-27,0 27,0-26,0-1,0 0,0 1,0-1,-27 1,27-1,-26 1,-1-27,1 0,-1 0,1 0,-1 0,1 0,0-27,-1 27,1 0,-27-26,26 26,-26 0,0 0,27 0,-27-27,-26 27,26 0,0 0,-27-26,28 26,-28 0,1 0,-1 0,1 0,0-27,-1 27,1 0,0 0,-1 0,-26 0,27 0,0 0,-1 0,-26 0,27 0,0 0,-1 0,1 0,-1 0,28 0,-28 0,1 0,-1 0,28 0,-28 0,27 27,-26-27,26 0,0 0,0 0,0 0,0 0,27 0,-27 0,0 0,27 0,-27 0,26 0,-26 0,27 0,-27 0,26 0,1 0,-27 0,27 26,-1-26,1 0,-1 0,-26 0,27 0,-1 0,1 0,-1 0,1 0,0 0,-1 0,1 0,-1 0,1 0,-1 0,1 0,-1 0,1 0,26-26,-27 26,1 0,-1 0,1 0,0 0,-1 0,27-27,0 1,0 0,0-1,0 1,0-1,0 1,0-1,0-26,0 27,-26-27,26 0,0 0,0 0,-27-26,27 26,-26-26,26 26,-27-27,27 27,-26-26,26 0,-27 26,27-27,-26 27,26-26,-27 26,27-26,0 26,-26 0,26 0,0-26,0 26,-26 0,26 0,0 0,0 0,0 27,0-27,0 26,0-26,0 27,0-1,0-26,0 27,0 0,0-1,0 1,0-1,0 1,0-1,0 1,0-1,0 1,0-1,0 1,26-1,-26 1,0 0,0 52,0 0,0 1,0-1,0 1</inkml:trace>
</inkml:ink>
</file>

<file path=ppt/ink/ink3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9:11:00.25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1062 3459,'0'-27,"0"1,0 52,0 1,0-1,-27 1,27-1,-26 27,26-26,-27 26,27-1,-26-25,26 26,-27 0,27 0,0 0,-26-27,26 27,0 0,0-27,0 1,0-1,0 1,0-1,0 1,0-1,0 1,26-27,-26 26,27-26,-27 26,53-26,-27 0,1 0,-1 0,1 0,-1 0,27 0,-27 0,1 0,-1 0,1 0,-1 0,27 0,-26-26,-1 26,1 0,25 0,-25 0,-1 0,1 0,-1 0,1 0,-1 0,1 0,-1 0,1 0,-1 0,-26-26</inkml:trace>
  <inkml:trace contextRef="#ctx0" brushRef="#br0" timeOffset="314.1">1644 4067,'26'0,"1"0,-27 27,26-27,1 0,-27 26,26-26,0 27,1-27,-27 26,26-26,1 27,-1-1,1 1,-27-1,26 1,-26-1,0 0,0 1,0-1,-53 1,27-1,-27 1,26-27,1 26,0-26,-27 0,26 27,-26-27,27 0,-27 26,26-26,1 0,0 0,-1 0,1 0,-1 0</inkml:trace>
  <inkml:trace contextRef="#ctx0" brushRef="#br0" timeOffset="1935.11">2464 4147,'0'0,"0"-27,-27 27,27 27,-26-27,26 26,0 1,-26-1,26 1,-27-1,1 1,26-1,-27 0,27 1,0-1,-26 1,26-1,0 1,0-1,0 1,0-1,0 1,0-1,26 1,1-1,-1-26,1 0,-1 0,0 0,1 0,-1 0,1 0,-1-26,1 26,-27-27,26 27,1 0,-27-26,26 26,-26-27,0 1,27 26,-27-27,0 1,26 26,-26-27,0 54,0-1,0 1,0-1,0 1,27-27,-27 26,26 1,0-27,-26 26,27-26,-1 0,1 0,-1 0,1 0,-1 0,1 0,-1 0,1 0,-1 0,-26-26,26 26,-26-27,0 1,27 26,-27-27,0 1,0-1,0 1,0-1,-27 27,27-26,-26-1,0 27,26-26,-27 26,27-27,-26 27,26 27,0-1,26-26,1 27,-1-27,0 26,1-26,-1 0,1 0,-1 0,1 27,26-27,-27 0,1 0,-1 0,1 0,-1 0,27 0,-27-27,1 27,-1-26,1 26,-1-27,1 27,-27-26,0-1,-27 1,1 26,-1 0,1 0,-1 0,1 26,26 1,-27-27,27 26,0 1,0-1,0 1,0-1,27-26,-27 27,26-1,-26 1,53-27,-53 26,27 1,-1-27,1 26,-1 0,1-26,-1 0,0 0,27 27,-26-27,-1 0,1 0,-1 0,1 0,-1-53,1 53,-1-26,1 26,-1-27,-26 1</inkml:trace>
  <inkml:trace contextRef="#ctx0" brushRef="#br0" timeOffset="2415.62">4078 4544,'26'-53,"-52"106,52-133,-26 54,27-54,-27 28,0 25,-53 1,53-1,0 1,-27 26,1-27,0 27,-1 0,1 53,26 0,0 0,0 0,26 0,1 26,-27-52,26-1,0 1,1-1,-27 27,26-53,-26 26,27 1,-27-54,-27 27,27-26,-26 0,26-1,0 1,26-1,80 27,-26 0,-54 0,27 27,-27-27,1 26,-54 53,27-52,-53-27,27 26,0-26,-1 27,-26-27,-26 26,26-26,-53 0</inkml:trace>
  <inkml:trace contextRef="#ctx0" brushRef="#br0" timeOffset="2927.08">1485 4941,'0'26,"-26"0,26 1,0-1,-27 1,1-1,-1 1,27-1,-26 1,-1 26,1-27,-1 1,27 25,-26-25,-1-1,1 27,26-26,-27-1,27 1,0-1,0 1,0-1,0 0,0 1,27-1,-1 1,1-1,-1-26,1 27,26-27,-27 26,27-26,-26 0,25 0,1 27,-26-27,26 0,0 0,0 0,-1 0,1 0,-26 0,26 0,-27 0,27 0,-26 0,-1 0,1 0,-1 0,0 0,1-27,-1 27,-26-26,27 26,-27-27,0 1</inkml:trace>
  <inkml:trace contextRef="#ctx0" brushRef="#br0" timeOffset="3195.07">2173 5628,'0'-26,"-27"26,54 26,-54-78,27 78,27-26,-27 26,26-26,1 27,-1-1,-26 1,0-1,0 1,0-1,0 1,0-1,0 1,-26-27,26 26,-27-26,27 27,-26-1,-1-26,1 26,0 1,-1-27,1 26,-1-26,1 0,26 27,-27-27</inkml:trace>
  <inkml:trace contextRef="#ctx0" brushRef="#br0" timeOffset="4051.08">3125 5920,'0'-27,"-26"27,26 27,0-1,-27 0,1 1,26-1,-26 1,26-1,0 1,-27-1,27 1,0-1,-26 1,26-1,0 0,0 1,0-54,26-25,-26 25,0 1,0-1,27 27,-27-26,26-1,-26 1,0-1,26-26,-26 27,27 0,-27-1,26 1,1-1,-27 1,26 26,-26-27,27 27,-27-26,26 26,-26-27,27 27,-1 0,1 0,-1 0,1 0,-27 27,26-27,-26 26,26-26,-26 27,0-1,27-26,-27 27,0-1,26 1,-26-1,0 0,0 1,0-1,0 1,0-1,0 1,0-1,0 1,-26-1,26 1,0-1,0 0,-27 1,27-1,0 1</inkml:trace>
  <inkml:trace contextRef="#ctx0" brushRef="#br0" timeOffset="4668.09">3284 6184,'0'0,"-26"0,26-26,-27 26,1-27,-1 27,27-26,27 26,-1 0,1 0,-1 0,1 0,-1 0,1 0,-1 0,27 0,-27 0,1 0,-1 0,27 0,-26 0,-1 0,1 0,-1 0,0 0,-26 26,27-26,-27 27,0-1,0 1,0-1,0 0,-27-26,27 27,-26-27,26 26,0-52,0-1,26 27,-26-26,27 0,-27-1,26 27,-26-26,27 26,-27-27,26 27,1 0,-1 0,1 0,-1 0,1 0,-1 0,1 0,-1 0,-26 27,26-27,1 0,-27 26,26-26,-26 27,0-1,27 0,-27 1,0-1,0 1,0-1,0 1,-27-27,27 26,-26 1,26-1,-27-26,1 0,26 27,0-54,53 1,-27-27</inkml:trace>
  <inkml:trace contextRef="#ctx0" brushRef="#br0" timeOffset="5308.18">4342 5999,'0'0,"0"-27,0 1,27 26,-27-26,0-1,26 27,-26-26,0 52,27-26,-27 27,0-1,26 0,-26 1,0-1,0 1,0-1,0 1,0-1,-26 1,26-1,0 1,-27-1,27 0,-26 1,26-1,0 1,0-1,-27-26,27 27,-26-27,0 0,-1 0,1-27,-1 1,1-1,26 1,0-1,26 27,-26-26,27 26,26 0,-27 0,0 0,1 0,-1 0,1 0,-1 0,1 0,-1 0,1 0,-1 0,1 0,-1 0,1 0,-1 0,0 0,1 0,-1 0,1 0,-1 0,-26 26,0 1,-26-1,26 1,0-1,-27-26,27 27,0-1,-26-26,26 27,0-1,-27 1,27-1,0 1,27-1,-1-26,1 0,-1-26,1 26</inkml:trace>
  <inkml:trace contextRef="#ctx0" brushRef="#br0" timeOffset="5469.07">5136 5972,'0'-26,"0"0,-26 26,26-27,0 54,26-27</inkml:trace>
  <inkml:trace contextRef="#ctx0" brushRef="#br0" timeOffset="6007.22">3496 7137,'0'0,"0"-27,0 1,0-1,0 1,26 26,-26-27,27 1,-1-1,1 27,-1 0,-26 27,27-27,-27 26,26-26,-26 53,0-26,26-1,-26 1,0-1,0 1,27-1,-27 0,0 27,0-26,0-1,0 1,26-1,-26 1,27-27,-1 0,1 0,-27-27,26 27,-26-26,27-1,-27 1,26-1,1 1,-27-1,26 1,-26 0,0-1,27 1,-27-1,26 1,-26-1,26 1,-26-1,0 1,27-1,-27 1,26 26,-26-27,27 27</inkml:trace>
  <inkml:trace contextRef="#ctx0" brushRef="#br0" timeOffset="6263.07">4422 7137,'0'0,"0"26,-27-26,1 27,26-1,-27 0,27 1,0-1,0 1,0-1,0 1,0-1,0 1,0-1</inkml:trace>
  <inkml:trace contextRef="#ctx0" brushRef="#br0" timeOffset="6406.99">4554 7031,'0'0,"0"-27,0 1,0-1,-26 1,52 26</inkml:trace>
  <inkml:trace contextRef="#ctx0" brushRef="#br0" timeOffset="6792.1">4845 7163,'0'0,"-26"27,-1-1,1-26,26 26,0 1,-27-27,27 26,0 1,27-27,-1 0,1 0,-27-27,0 1,26 26,-26-27,27 27,-27-26,0 0,26 26,-26-27,27 27,-27-26,26 26,-26-27,26 27,1 0,-1-26,1 26,-1 0,-26-27,27 27,-1 0,1 0,-1 0,1 0,-1 0,1 0,-27 27</inkml:trace>
  <inkml:trace contextRef="#ctx0" brushRef="#br0" timeOffset="7344.1">5083 7084,'-26'0,"-1"0,54 0,-27 26,26-26,-26 27,27-27,-1 26,-26 1,27-27,-27 26,0 0,26-26,-26 27,0-1,0 1,0-1,0 1,-26-1,-1 1,1-1,-1-26,1 0,-1 0,1 0,26-26,0-1,0 1,26-1,-26 1,27 26,-27-27,26 1,1 26,-1-27,1 1,-1 26,1-26,-1-1,1 27,-1-26,0 26,1 0,-1-27,1 27,-1 0,1 0,-1-26</inkml:trace>
  <inkml:trace contextRef="#ctx0" brushRef="#br0" timeOffset="7797.19">5692 7137,'-27'0,"1"0,-1 0,1 0,0 0,-1 0,1 0,26 26,0 1,-27-1,27 0,0 1,0-1,27-26,-1 27,27-27,-53 26,26-26,1 0,-1 27,1-27,-1 26,1-26,-27 27,-53-1,26-26,1 0,-1 0,1 0,0 0,-1 0,1 0,-1 0,1 27,-1-27,1 0,-1 0,1 0,79-27,-27 1</inkml:trace>
  <inkml:trace contextRef="#ctx0" brushRef="#br0" timeOffset="8431.07">5956 7190,'0'-27,"27"27,-54 0,27 27,-26-27,26 26,-26-26,26 26,-27-26,27 27,0-1,0 1,0-1,0 1,0-1,27 1,-1-27,0 26,1-26,-1 0,1 0,-1 0,1 27,-1-27,1 0,-1 0,1 0,-1 0,0-27,-26 1,27 26,-27-27,0 1,0-1,0 54,0-1,0 1,0-1,26-26,1 0,-1 0,1 0,-27-26,26 26,1 0,-1-27,-26 1,27 26,-27-27,26 1,-26-1,27 27,-27-26,0-1,26 27,-26-26,0 0,-26 26,26-27,-27 27,-26 0,27 0,-1 0,1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8:47:47.299"/>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77 282,'-27'0,"1"0,-1 0,54 0,-1 0,1 0,-1 0,1 0,-1 0,1 0,-1 0,0 0,1 0,-1 0,1 0,-1 0,1 0,-1 0,1 0,-1 0,1 0,-1 0,1 0,25 0,-25 0,-1 0,1-27,-1 27,1 0,-1 0,1 0,26 0,-27 0,0-26,27 26,-26 0,26 0,0 0,-27-27,27 27,0 0,-27 0,27 0,0-26,-26 26,26 0,-27 0,27 0,-27 0,27 0,-26 0,26 0,-27 0,1 0,-1 0,1 0,26 0,-27 0,0 0,1 0,26 0,-27 0,27 0,0 0,-26-27,25 27,1 0,0 0,0 0,0 0,0 0,0-26,0 26,0 0,26 0,-26 0,0 0,0 0,0-26,0 26,0 0,0 0,0-27,-1 27,1 0,0 0,0 0,-26 0,26 0,-1-26,1 26,0 0,0 0,-26 0,26 0,0 0,-27 0,27 0,0 0,-27 0,27 0,-26 0,26 0,-27 0,0 0,27 0,-26 0,26 0,-27 0,27 0,-26 0,26 0,-1 0,-25 0,26 0,-27 0,27 0,0 0,-26-27,25 27,-25 0,26 0,-27 0,27 0,-26 0,26 0,-27 0,27 0,-27 0,27 0,-26 0,-1 0,27 0,-26 0,-1 0,27 0,-27 0,1 0,-1 0,27 0,-26 0,-1 0,27 0,-26 0,-1 0,1 0,25 0,-25 0,-1 0,27 0,-26 0,-1 0,27 0,-26 0,-1 0,0 0,1 0,-1 0,1 0,-1 0,1 0,-1 0,1 0,-1 0,1 0,-1 0,1 0,-1 0,0 0,-52 0,0 0,-1 0,1 0,-1 0</inkml:trace>
</inkml:ink>
</file>

<file path=ppt/ink/ink4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9:11:12.12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0 159,'0'-27,"0"54,0-1,0 1,0-1,0 1,0-1,0 27,26-27,-26 27,0-26,0-1,0 27,27-26,-27-1,26 1,-26-1,27-26,-1 0,1 0,-1-26,1 26,-1-27,1 1,-1 26,0-27,27 1,-26-1,26 1,-27-27,27 26,0 1,-27 0,27-1,0-26,-26 27,26-1,0 1,0-1,-27 27,27-26,-27-1,1 1,-1 26,1-26,-1 26,1 0,-27-27,26 27,-52 0</inkml:trace>
</inkml:ink>
</file>

<file path=ppt/ink/ink4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9:11:14.962"/>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476 1165,'0'0,"-26"0,0 0,-1 26,1-26,-1 0,1 0,52 0,1 0,-1 0,1 0,-1 0,0 0,1 0,-1-26,27 26,-26 0,-1 0,1 0,26 0,-27-26,27 26,0 0,0 0,0 0,26 0,-26-27,26 27,1 0,-1 0,-26 0,26-26,1 26,-27 0,26 0,-26-27,26 27,-26 0,27 0,-27 0,0 0,-1 0,-25-26,26 26,0 0,-27 0,27 0,-26 0,25 0,-25 0,26 0,-27 0,1 0,26 0,-27 0,1 0,-1 0,1 0,-1 0,0 0,1 0,-1 0,1 0,-1 0,1 0,-27-27,0 1,0-1,0 1,0-1,0 1,-27 0,27-1,0-26,0 27,0-1,-26 1,26-27,0 26,0-26,-27 1,27 25,0-26,0 27,-26-27,26 26,0 1,0-1,0 1,0-27,0 27,0-1,-27 1,27-1,0 1,0-1,-26 27,26-26,-26 26,-1 0,1 0,-1 0,1 0,-1 0,-26 0,27 26,-1-26,-26 0,1 0,25 0,-26 0,27 0,-27 27,0-27,0 0,0 0,0 0,0 0,0 26,0-26,0 0,1 0,-1 0,0 27,0-27,0 0,-26 0,26 26,0-26,-27 0,27 27,-26-27,26 26,0-26,-26 0,26 27,0-27,0 26,0-26,0 0,0 26,0-26,27 0,-27 27,27-27,-27 0,26 26,1-26,-27 0,26 0,1 0,-1 27,1-27,0 0,-1 0,1 0,-1 0,1 0,-1 0,54 26,-27 1,0-1,0 1,0-1,0 27,26 0,-26-27,0 27,0 0,0 0,0 0,0 0,0 0,0 0,0 0,0-27,27 27,-27 0,0-27,0 1,0-1,0 1,0-1,0 1,0-1,26-26,-26 27,0-1,27-26,-1 0,27 0,-27 0,1-26,-1 26,1 0,-1 0,1-27,-1 27,27 0,-27 0,1 0,26-26,-27 26,1 0,26 0,-27 0,1 0,-1 0,1 0,-27-27</inkml:trace>
</inkml:ink>
</file>

<file path=ppt/ink/ink4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9:11:16.706"/>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370 985,'0'0,"27"0,-1 0,1 0,-1 0,1 0,-1-27,27 27,-26 0,25-26,1 26,0 0,0 0,0-26,0 26,0 0,26-27,-26 27,27 0,-27-26,26 26,-26-27,26 27,-26 0,0 0,0-26,0 26,0 0,0 0,0-27,0 27,-1 0,-25 0,26 0,0 0,-27-26,27 26,-26 0,25 0,-25 0,-1 0,1-27,-1 27,1 0,-1 0,1 0,-1-26,1 26,-1 0,1 0,-27-27,-27 27,27-26,0 0,0-1,-26 1,26-1,0 1,-27 26,27-27,0 1,0-1,-26 1,26-1,0 1,0-1,-27 1,27 0,0-1,-26 27,26-26,0-1,0 1,-27-1,27 1,0-1,0 1,-26 26,26-27,-27 27,1 0,-1 0,1 0,0 0,-27 0,26 0,1 0,-27 0,0 0,0 0,0 0,0 0,-26 0,26 0,-27 27,28-27,-1 26,-27-26,27 0,-26 0,26 27,0-27,-26 0,26 0,26 26,-26-26,1 0,-1 0,26 27,-26-27,0 0,27 26,-27-26,0 0,27 0,-27 27,26-27,-26 0,27 26,-27-26,26 0,-25 27,25-27,1 0,-1 0,1 0,-1 26,1-26,-1 0,1 0,-1 0,1 0,0 0,52 0,0 0,1 26,-1 1,1-1,-27 1,26-1,-26 1,27-1,-27 1,0-1,26 27,-26-26,0-1,0 27,27-27,-27 1,0 26,0-27,0 1,0-1,0 27,0-27,0 1,0-1,0 1,0-1,0 1,0-1,26-26,1 0,-1 0,0 0,1 0,-1 0,1 0</inkml:trace>
</inkml:ink>
</file>

<file path=ppt/ink/ink4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9:11:23.174"/>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0 106,'0'0,"26"0,1 0,-1 0,1 0,-1 0,0 0,27 0,-26 0,-1 0,1-27,-1 27,1 0,26-26,-27 26,1-27,-1 27,0 0,1 0,-1 0,1-26,-1 26,1 0,-54 0</inkml:trace>
  <inkml:trace contextRef="#ctx0" brushRef="#br0" timeOffset="361.62">264 502,'53'0,"-26"0,-1 0,1 0,-1 0,1 0,25-26,-25 26,26 0,-27 0,27 0,0-26</inkml:trace>
  <inkml:trace contextRef="#ctx0" brushRef="#br0" timeOffset="183.6">529 0,'-27'26,"54"-52,-80 52,53 1,0-1,0 1,-26-27,26 26,0 0,0 1,0-1,0 1,52-1,-52 1,0-1,0 1,0-1,0 1,27-1,-27 1,0-1,0 0,-27-26,27 27,-26-27</inkml:trace>
  <inkml:trace contextRef="#ctx0" brushRef="#br0" timeOffset="645.65">979 79,'0'0,"-27"0,27-26,-26 26,26-27,0 54,0-1,0 1,0-1,0 0,0 1,0-1,0 1,0-1,0 1,0-1,0 1,0-1,0 1,0-1,0 1,0-1,0 0,0 1,0-1,0 1,0-1,0 1,0-1,0 1,26-1,1-26</inkml:trace>
  <inkml:trace contextRef="#ctx0" brushRef="#br0" timeOffset="968.61">1164 158,'0'-26,"0"52,0 1,0-1,26 1,-26-1,0 1,0-1,27 1,-27-1,0 1,0-1,0 1,26-1,-26 0,0 1,27-1,-27 1,0-1,0 1,0-1,0 1,0-1,0 1,26-27</inkml:trace>
  <inkml:trace contextRef="#ctx0" brushRef="#br0" timeOffset="1310.58">1190 317,'0'-26,"0"-1,-26 27,26-26,0-1,0 1,26 26,-26-27,27 27,-1 0,1 0,-1 0,1 0,-1 0,1 0,-1 0,0 27,1-27,-1 26,1-26,-1 0,-26 27,0-1,0 1,-26-27,26 26,-53-26,26 0,1 27,0-27,-1 0,-26 26,27-26,-1 0,1 0,-1 0,1 0,-1 0</inkml:trace>
  <inkml:trace contextRef="#ctx0" brushRef="#br0" timeOffset="-1392.14">397 1428,'0'27,"26"-27,-26-27</inkml:trace>
</inkml:ink>
</file>

<file path=ppt/ink/ink4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9:11:33.75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1143,'0'0,"26"0,1 0,-1 0,1 0,-1 0,0 26,1-26,26 0,-27 0,27 26,0-26,0 0,0 0,0 0,26 0,-26 0,27 0,-28 0,28 27,-1-27,-26 0,27 0,-1 0,0 0,1 0,-1 0,0 0,1 0,-1 0,1 0,-1 0,0 0,1 26,-1-26,0 0,1 0,-1 0,-26 0,26 0,-26 0,27 27,-27-27,0 0,-1 0,1 0,0 0,0 0,0 0,-26 0,-1 0,1 0,-1 0,0 0,1 0,-27-27,0 1,0-1,-27 27,27-26,0 0,0-1,0 1,0-1,0 1,-26-1,26 1,0-27,0 26,0 1,0-27,0 27,-26-1,26-26,0 27,0-27,0 26,0-26,-27 27,27 0,0-27,0 26,0 1,0-1,0-26,0 27,0-1,0 1,0-1,-26 1,26 0,0-1,-27 1,27-1,-26 27,26-26,-27 26,1 0,26-27,-27 27,1 0,-1 0,27-26,-26 26,-1 0,1 0,0 0,-1 0,-26 0,27 0,-1 0,-26 0,27 0,-27 0,27 0,-27 0,0 0,26 0,-26 0,0 0,0 0,1 0,-1 0,0 0,0 0,0 0,0 0,-26 0,26 0,0 26,0-26,0 0,0 0,0 0,0 0,0 0,0 27,0-27,1 0,-1 0,0 0,26 0,-26 26,0-26,27 0,-27 0,27 0,-27 0,26 0,1 0,-1 0,1 0,-1 0,1 0,-1 0,1 0,0 0,-1 0,1 0,26 27,0-1,0 1,0-1,0 0,0 1,-27 26,27-27,0 1,0 26,0-27,-26 27,26 0,0-27,-27 27,27 0,-26 0,26 0,0 0,-27 0,27 0,0-27,-26 27,26-26,0-1,0 27,0-26,-27-27,27 26,0 0,0 1,0-1,27-26,-1 0,1 0,-1 0,1 0,-1 0,27 0,-26 0,-1 0,0-26,1 26,26 0,-27 0,27 0,-26 0,26 0,-27 0,0 0,27-27,-26 27,-1 0,1 0,-1 0,1 0,-1 0</inkml:trace>
</inkml:ink>
</file>

<file path=ppt/ink/ink4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9:11:30.82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529 1114,'-26'0,"0"0,-1 0,1 0,-1 0,1 0,-1 0,54 0,-1 27,1-27,-1 0,1 0,-1 0,0 0,27 26,-26-26,26 0,-27 0,27 0,-26 0,25 0,1 0,-26 0,26 0,0 0,0 0,0 0,-1 0,1 0,0-26,27 26,-27 0,26 0,-26 0,26-27,-26 27,27-26,-28 26,28 0,-27 0,26-27,-26 27,0 0,0 0,0 0,0 0,-27 0,27 0,-26 0,-1 27,27-27,-27 0,1 0,-1 0,-26 26,27-26,-1 0,1 0,-1 0,1 0,-1 0,-26-26,26 26,-26-27,0 1,0-1,0 1,0-1,0 1,0-1,0 1,0-1,0 1,0 0,0-1,0 1,0-1,0 1,0-1,0 1,0-1,0 1,0-27,-26 27,26-1,-26 1,26-1,0 1,-27-1,27-26,-26 27,26-1,0 1,-27 26,27-27,0 1,-26 0,26-1,-27 1,1-1,26 1,-27 26,27-27,-26 27,26-26,-27 26,1 0,0 0,-1 0,1 0,-1 0,1 0,-1 0,1 0,-1 0,1 0,-1 0,1 0,-27 0,27 0,-27 0,26 26,-26-26,0 0,0 0,1 27,-1-27,0 0,0 26,0-26,0 0,0 0,-26 0,26 27,0-27,0 0,-26 0,26 0,0 0,0 0,0 26,0-26,0 0,0 0,0 0,0 0,0 0,0 0,1 0,-1 0,0 0,26 0,-26 0,27 0,-27 27,26-27,1 0,0 0,-1 0,1 0,-1 0,1 0,-1 0,54 0,-27 26,0 0,26 1,-26-1,27 1,-27 26,0-27,0 1,26 26,-26-27,0 27,0-27,0 27,0 0,0-26,0 26,0 0,0-27,0 27,0-27,0 27,-26-26,26 26,0-27,0 1,-27-1,27 1,0-1,0 0,0 1,0-1,0 1,0-1,27-26,-1 0,1 0,-1 0,0 0,1 0,-1 0,1 0,-1 0,1 0,-1 0,1 0,-1 0,1 0,26 0,-27 0,0 0,1 0,-1 0,1 0,-1 0,1 0,-1 0,1 0,-1 0,1 0,-1 0,0 0,1 0,-27-26,-27 26,27-27,0 1,0-1</inkml:trace>
</inkml:ink>
</file>

<file path=ppt/ink/ink4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11:02.982"/>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2343 502,'30'0,"-60"0,89 0,-29 0,-1-30,1 30,-30-29,30 29,-30-30,29 1,-29-1,0 1,0-1,0 1,-29 29,29-30,-30 30,0 0,1 0,-1 30,1-30,-1 29,1-29,29 30,-30-30,1 29,-1 1,1-1,-1 1,1-1,-1 1,30 0,0-1,0 1,30-30,-1 0,1 0,-1 0,1 0,-1 29,1-29,-1 0,1 0,-1 0,1 0,-30 30,29-30,1 29,-30 1,0-1,0 1,0-1,-30 1,1-1,-1-29,30 30,-29-30,-1 0,1 29,-1-29,1 0,-1 0,1 0,-1 0,30-29,0-1</inkml:trace>
  <inkml:trace contextRef="#ctx0" brushRef="#br0" timeOffset="359.75">2875 354,'0'0,"0"30,0-1,0 1,0-1,0 1,0 0,0-1,0 1,0-1,0 1,-30-1,30 1,0-1,0 1,0-1,0 1,-29-1,29 1,0-1,0 1,0-60,0 1</inkml:trace>
  <inkml:trace contextRef="#ctx0" brushRef="#br0" timeOffset="903.55">2934 472,'0'-29,"30"-1,-30 1,0-1,0 1,0-1,29 30,-29-29,30 29,-1 0,1 0,-1 0,1 0,-1 0,1 0,-30 29,29-29,-29 30,30-1,-30 1,0-1,0 1,-30-30,1 29,-1-29,30 30,-29-30,-1 0,1 30,-1-30,1 0,-1 0,30 29,30-29,-30 30,29-30,-29 29,30-29,-1 30,1-1,-1-29,-29 30,30-30,-1 0,1 0,-30 29,29-29,1 0,0 0</inkml:trace>
  <inkml:trace contextRef="#ctx0" brushRef="#br0" timeOffset="1351.99">3643 0,'0'0,"0"-30,29 60,-29-1,30 1,-1 0,1-1,0 1,-1-1,-29 1,30-1,-30 1,29-1,1 1,-30-1,29 1,-29-1,30 1,-30-1,29 1,-29 0,30-1,-30 1,0-1,0 1,0-1,0 1,0-1,0 1,-30-1,30 1,-29-30,29 29,-30-29,1 30,-1-30,1 29,-1-29</inkml:trace>
  <inkml:trace contextRef="#ctx0" brushRef="#br0" timeOffset="-2470.52">217 29,'0'-29,"0"58,0 1,0 0,-89 117,89-117,-29-1,29 1,0-1,-30 1,30-1,0 1,-29-1,29 1,0 0,0-1,0 1,-30-1,30 1,0-1,0 1,0-1,0 1,0-1,59 1,-59-1,30 1,-30-1,0 1,29-30,1 30,-1-30,-29 29,30-29,-1 0,1 30,-1-30,1 0,0 0,-1 0,1 0,-1 0</inkml:trace>
  <inkml:trace contextRef="#ctx0" brushRef="#br0" timeOffset="-755.99">1191 207,'0'0,"-29"0,29 29,0 1,-30-1,30 1,0-1,0 1,0-1,-29 1,29 29,0-29,0-1,-30 30,30-29,0-1,0 1,0-1,0 1,0-1,-29 1,29-1,0 1,0-1,29-29,-29-29,30 29,-30-30,0 1,29-1,-29 1,0-1,30 1,-30-1,0 1,29-1,-29 1,0-1,0 1,30 29,-30-30,0 0,0 1,30-1,-30 1,29 29,-29 29,0 1,0-1,30-29,-30 30,0 0,0-1,0 1,29-1,-29 1,0-1,0 1,0-1,0 1,0-1,30-29,-30-29,0-1,0 1,29 29,-29-30,0 1,30-1,-30 1,29-1,-29 1,0-1,30 30,-30-30,0 1,29-1,-29 1,30 29,-30-30,29 1,1 29,-30 29,30-29,-30 59,29-59,-29 30,0-1,0 1,0 0,30-1,-30 1,0-1,0 1,0-1,0 1,0-1,0 1,0-1,0 1,0-1</inkml:trace>
  <inkml:trace contextRef="#ctx0" brushRef="#br0" timeOffset="3075.68">985 2392,'-30'0,"30"-29,30 29,-1 0,1 0,-1 0,1 0,-1 0,1 0,-1 0,1-30,0 30,-1 0,1 0,-1 0,1 0,-1 0,1 0,-1 0,-58 0</inkml:trace>
  <inkml:trace contextRef="#ctx0" brushRef="#br0" timeOffset="3599.02">1191 2776,'0'0,"0"30,-29-30,58 0,1 0,-30 29,30-29,-1 0,1 0,-1 0,1 0,-1 0,-29-29,30 29,-1 0,1-30,-1 30,1 0,-1 0,1 0,-30-29,30 29,-1 0,1 0,-1 0,1 0,-1 0,-29-30</inkml:trace>
  <inkml:trace contextRef="#ctx0" brushRef="#br0" timeOffset="3323.4">1398 2333,'-29'0,"29"30,0-1,-30-29,30 30,0-1,0 1,0-1,0 1,30-1,-30 1,0 0,29-30,-29 29,0 1,0-1,30-29,-30 30,0-1,0 1,-30-30,1 0</inkml:trace>
  <inkml:trace contextRef="#ctx0" brushRef="#br0" timeOffset="3980.39">2048 2274,'0'-29,"0"58,0 1,0-1,0 1,0-1,0 1,0-1,0 1,0-1,0 1,0-1,0 1,0 0,0-1,0 1,0-1,0 1,-30-1,30 1,0-1,30-58,-30-1</inkml:trace>
  <inkml:trace contextRef="#ctx0" brushRef="#br0" timeOffset="4593.63">2137 2569,'-30'0,"60"0,-1 0,-29-29,30 29,-1 0,1 0,-1-30,1 30,-1 0,1-29,-1 29,1 0,-1 0,1-30,0 30,-1 0,-29-29</inkml:trace>
  <inkml:trace contextRef="#ctx0" brushRef="#br0" timeOffset="4355.37">2402 2245,'0'-30,"0"60,0-1,0 1,0-1,0 1,0-1,0 1,0-1,0 1,0-1,0 1,0-1,0 1,0 0,0-1,0 1,0-1,-29 1,29-1,0-58</inkml:trace>
  <inkml:trace contextRef="#ctx0" brushRef="#br0" timeOffset="2644.37">483 2333,'0'0,"29"-29,-29-1,0 1,0 58,-29-29,-1 0,30 30,0-1,-29 1,29-1,0 1,-30-30,30 29,0 30,0-29,0-1,0 1,0 0,0-1,0 1,0-1,0 1,0-1,0 1,0-1,30 30,-30-29,0-1,0 1,0-1,29 1,1 0,-30-1,29-29,1 0,-1 0,1 0,-1 0,-29-29,30 29,-1-30</inkml:trace>
  <inkml:trace contextRef="#ctx0" brushRef="#br0" timeOffset="4999.33">2905 2067,'0'-29,"0"-1,29 30,1 0,-1 0,1 0,-1 0,1 30,-1-30,1 0,-30 59,29-59,-29 29,30 1,-30-1,29 1,-29 0,30-1,-30 1,0-1,29 1,-29-1,0 1,0-1,0 1,0-1,0 1,0-1,0 1,0 0,-29-1,29 1,-30-1,30 1,-29-30,29 29,-30-29,30 30,-29-30,29 29,-30-29,1 30,-1-30</inkml:trace>
  <inkml:trace contextRef="#ctx0" brushRef="#br0" timeOffset="6692.85">1930 4046,'-30'0,"30"30,0-1,-29 1,-1-1,30 1,0 29,-29-30,29 1,0 0,0-1,-30 1,30-1,0 1,-29-1,29 1,0-1,0 1,0-1,0 1,-30-30,30 29,0 1,0-1,0-58,0-1,0 1,30-1,-30 1,29-1,-29 1,0-1,0 1,30-1,-30-29,0 30,29-1,-29 0,30 1,-30-1,0 1,29-1,-29 1,30-1,-30 1,0-1,29 30,-29-29,30 29,-30-30,29 30,1 0,0 30,-1-1,-29 30,30-29,-30-1,0 1,0-1,0 1,0-1,0 1,0 0,0-1,0 1,0-1,0 1,-30-1,30 1,0-1,0 1,30-30,-1 0,-29-30,30 1</inkml:trace>
  <inkml:trace contextRef="#ctx0" brushRef="#br0" timeOffset="6920.08">1841 4430,'0'0,"30"0,-1 0,1-29,-1 29,-29-30,30 30,-1 0,1 0,-30-29,30 29,-1 0,-29-30,30 30</inkml:trace>
  <inkml:trace contextRef="#ctx0" brushRef="#br0" timeOffset="5965">1103 4046,'0'-29,"0"-1,0 1,-30 29,30-30,-29 30,-1 0,1 30,-1-1,30 1,-29-1,29 1,-30-30,30 29,-29 30,29-29,0-1,-30 30,30-29,0 29,0-29,0 29,0-30,0 30,0 0,0-29,0 29,30-30,-30 1,0 29,0-29,29-1,-29 1,30-1,-1-29,-29 30,30-30,-30 29,29-29,1 30,-1-30,1 0,-1 0,1 0,-30-30,29 30,-29-29</inkml:trace>
  <inkml:trace contextRef="#ctx0" brushRef="#br0" timeOffset="7548.37">3023 4105,'29'0,"-29"30,30-30,-30-30,0 1,0-1,0 1,-30 29,1 0,-1 0,1 0,-1 29,1-29,-1 30,0-1,1-29,-1 30,1-30,29 29,-30 1,1-1,29 1,-30-1,30 1,-29 0,29-1,0 1,0-1,0 1,0-1,29 1,-29-1,30 1,-1-30,-29 29,30-29,-1 0,1 0,-1 0,1 0,0-29,-1 29,1 0,-1-30,1 30,-1 0,1-29,-1 29,1-30,-1 30,-29-29,30 29,-1 0,-29-30,30 30</inkml:trace>
  <inkml:trace contextRef="#ctx0" brushRef="#br0" timeOffset="8107.98">3702 3633,'29'0,"1"29,0 1,-1-1,1-29,-30 30,29-30,1 29,-1 1,1-1,-1-29,1 30,-1 0,1 29,-1-30,1 1,0-1,-1 1,1-1,-30 1,0-1,29 30,-29-29,0-1,0 31,0-31,0 1,0 29,-29-30,29 1,-30-1,30 1,-29-1,29 1,-30-1,30 1,-30-1,1 1,29 0,-30-30,1 29,-1-29,1 0,29-29</inkml:trace>
</inkml:ink>
</file>

<file path=ppt/ink/ink4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11:47.739"/>
    </inkml:context>
    <inkml:brush xml:id="br0">
      <inkml:brushProperty name="width" value="0.06667" units="cm"/>
      <inkml:brushProperty name="height" value="0.06667" units="cm"/>
      <inkml:brushProperty name="color" value="#3165BB"/>
      <inkml:brushProperty name="fitToCurve" value="1"/>
    </inkml:brush>
    <inkml:brush xml:id="br1">
      <inkml:brushProperty name="width" value="0.06667" units="cm"/>
      <inkml:brushProperty name="height" value="0.06667" units="cm"/>
      <inkml:brushProperty name="color" value="#177D36"/>
      <inkml:brushProperty name="fitToCurve" value="1"/>
    </inkml:brush>
  </inkml:definitions>
  <inkml:trace contextRef="#ctx0" brushRef="#br0">1181 461,'30'0,"-30"-29,0-1,0 1,-30 29,30-30,-29 30,-1 0,0 0,1 30,-1-1,1 1,29-1,-30-29,30 30,0-1,-29-29,29 30,0-1,0 1,0-1,0 1,29-1,1 1,-1-30,1 0,-1 0,1 0,0 0,-1 0,1 0,-1 0,-29-30,30 30,-1-29,1-1,-30 1,29 29,-29-30,30 30,-30-29,0-1,29 30,-29-29,0-1,30 1,-30-1,0 1,0-1,29 1,-29-1,0 0,0 1,0-1,30 1,-30-1,0 1,0-1,0 1,0-1,0 60,-30-1,30 1,0-1,0 1,0-1,0 1,0-1,0 1,0 0,0-1,0 1,0-1,0 1,0-1,0 1,30-1,-30 1,0-1,30-29,-30 30,29-30,1 0,-1 0,1-30,-1 1,1 29,-1 0,1-30,-30 1,29 29,-29-30</inkml:trace>
  <inkml:trace contextRef="#ctx0" brushRef="#br0" timeOffset="1594.98">1595 284,'-30'0,"60"0,-1 0,1 0,-1 0,1 0,-30-30,29 30,1 0,-1-29,1 29,-1 0,1 0,-1 0,1 0,-30 29,0 1,0 0,0-1,0 1,0-1,0 1,0-1,0 1,0-1,0 1,0-1,0 1,30-30,-1 0,1 0,-1 0,1-30,-1 1,1-1,-1 1,1 29,-30-30,29 1,-29-1,30 30,-30-29,0-1,29 30,-29-29,0-1,-29 30,29 30,-30-1,30 1,0-1,0 1,0-1,0 1,0-1,30-29,-30 30,29-30,1 0,-1 0,1 0,0 0,-1 29,1-29,-1 0,1 0,-1 0,1-29,-1 29,-29-30,30 30,-30-29,29-1,-29 1,0-1,0 1,0-1,-29 30,-1 0,1 0,29 30,-30-30,1 0,29 29,-30-29,30 30,-29-30,-1 29,1-29,-1 30,30-1,-30-29,30 30,0-1,0 1,30-30,0 0,-1 0,1-30,-1 1,1 29,-1-30,1 1,-1-1,1 30,-30-29,0 58,0 1,0-1,0 1,0-1,29-29,1 0,-1 0,1 0,0 0,-30-29,29 29,1 0,-30-30,0 1,29-1,-29 1,30-1,-1 1,-29-1,0 1,30 29,-30-30,0 0,29 30,-29-29,0-1,0 1,0-1,0 1,-29-1,29 60,0-1,-30-29,30 30,0-1,0 1,0-1,-29-29,29 30,0 0,0-1,-30 1,30-1,0 1,0-1,0 1,0-1,-29-29,29 30,0-1,0 1,59-30,-30 0,1 0,-1-30,1 30,-1-29,1 29,-1-30</inkml:trace>
  <inkml:trace contextRef="#ctx0" brushRef="#br0" timeOffset="2760.07">2865 343,'-30'0,"60"0,-1-29,1 29,-1 0,1 0,-1-30,1 30,-1 0,1 0,-1-30,1 30,-1 0,1 0,0 0,-30 30,0 0,0-1,0 1,-30-30,30 29,-30 1,30-1,0 1,0-1,0 1,0-1,30-29,0 30,-1-30,1 0,-1 0,1 29,-1-29,1 0,-1 0,-29-29,30 29,-30-30,29 1,-29-1,30 1,-30-1,0 1,0-1,0 1,0-1,0 1,0-1,-30 30,30-30,-29 1,29-1,-30 30,1 0,-1 0,1 0,-1 0,1 30,29-1,-30-29,30 30,-29-30,29 30,0-1,-30-29,30 30,0-1,0 1,0-1,0 1,30-30,-30 29,29-29,1 0,-1 0,1 0,-1 0,1 0,-1-29,1 29,-1-30,1 30,-1 0,-29-29,30-1,-1 30,-29-29,30 29,-30-30,30 30,-30-29,29-1,-29 0,0 1,30 29,-30-30,0 1,-30 29,1 0,29 29,-30-29,30 30,-30-30,30 29,0 1,30-30,0 0,-1 30,1-30,-1 0,-29 29,30-29,-30 30,29-1,-29 1,0-1,0 1,0-1,0 1,30-30,-1 29,1-29,-1 0,1 0,-1 0,1 0,-30-29,30 29,-1-30,1 1,-30-1</inkml:trace>
  <inkml:trace contextRef="#ctx0" brushRef="#br0" timeOffset="-30017.64">266 48,'0'-30,"29"30,-29-29,0 58,0 1,-29-1,29 1,-30-1,30 30,-30-29,1 29,29-29,-30 29,1-30,29 30,-30-29,30 29,0-30,-29 1,29 29,0-30,-30 1,30-1,0 1,0-1,0 1,-29-1,29-58,0-30,0 29,0 1,0-1,0 1,0-1,29 1,-29-1,0 1,30-1,-30 1,29-1,-29 1,30-1,-30 1,0-1,29 1,-29-1,30 0,-30 1,0-1,29 1,-29-1,30 1,-30-1,30 30,-30-29,29 29,1 0,-30 29,29-29,-29 30,30-1,-30 1,0-1,0 1,29-1,-29 1,0 0,30-1,-30 1,0-1,29 1,-29-1,0 1,0-1,30 1,-30-1,0 1,29-1,-29 1,0-1,0 1,0-1,0 1,30-30,-30 29,29-29,-29-29</inkml:trace>
  <inkml:trace contextRef="#ctx0" brushRef="#br0" timeOffset="-29771.79">206 668,'30'0,"-30"-30,30 30,-30-29,29 29,1 0,-1 0,1 0,-1 0,1 0,-30-30,29 30,1 0</inkml:trace>
  <inkml:trace contextRef="#ctx0" brushRef="#br1" timeOffset="16062.96">-105 2357,'-24'0,"24"-24,0 0,0 48,0 0,0 0,0 0,24-24,0 0,0-24,0 24,0-24,0 24,0-24,0 24,0-24,0 0,0 24,0-24,0 0,0 1,0 23,0-24,0 0,-1 0,-23 48,0 0,24-24,-24 24,0-1,0 1,24 0,0 0,0-24,0 24,0-24,0 0,0 0,0 0,0 0,24-48,-24 48,0-24,0 24,0-24,24 1,-24-1,0 24,0-24,0 0,0 24,0-24,0 24,-24-24,24 24,-24-24,23 24,1 0,-24 24,24-24,-24 24,0 0,24-24,-24 24,24 0,0 0,0-24,0 0,24 0,-24 23,0-23,0 0,0 0,24 0,-24 0,0 0,24-23,-24 23,0-24,24 24,-24-24,0 24,-1-24,1 24,0-24,0 24,0-24,0 24,0 0,0 0,0 24,0-24,0 0,0 0,0 0,0 0,0 0,0 0,0 0,0 0,24 0,-24 0,0 0,24 0,-24 0,24-24,-25 24,1 0,24-24,-24 24,0 0,0 0,0 0,-24-24,24 24,0 0,-24 24,24 0,-24 0,24-24,0 0,0 24,0-24,24 0,-24 0,0 0</inkml:trace>
</inkml:ink>
</file>

<file path=ppt/ink/ink4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11:51.903"/>
    </inkml:context>
    <inkml:brush xml:id="br0">
      <inkml:brushProperty name="width" value="0.06667" units="cm"/>
      <inkml:brushProperty name="height" value="0.06667" units="cm"/>
      <inkml:brushProperty name="color" value="#3165BB"/>
      <inkml:brushProperty name="fitToCurve" value="1"/>
    </inkml:brush>
    <inkml:brush xml:id="br1">
      <inkml:brushProperty name="width" value="0.06667" units="cm"/>
      <inkml:brushProperty name="height" value="0.06667" units="cm"/>
      <inkml:brushProperty name="color" value="#177D36"/>
      <inkml:brushProperty name="fitToCurve" value="1"/>
    </inkml:brush>
  </inkml:definitions>
  <inkml:trace contextRef="#ctx0" brushRef="#br0">1451 476,'-30'0,"0"0,30 29,-29-29,29 30,0-1,0 1,-30-30,30 29,0 1,0-1,0 1,0-1,30-29,-30 30,29 0,1-30,-30 29,30-29,-1 0,1 0,-1 0,1 0,-30-29,29 29,1-30,-1 30,-29-30,30 30,-1-29,-29-1,30 30,-30-29,0-1,0 1,0-1,0 1,-30 29,30-30,-29 1,29-1,-30 30,1 0,-1 0,1 0,-1 0,1 30,-1-30,30 29,-29-29,-1 30,30-1,0 1,30-30,-1 0</inkml:trace>
  <inkml:trace contextRef="#ctx0" brushRef="#br0" timeOffset="952.08">2100 535,'30'-30,"-30"1,29 29,-58 0,-1 0,1 0,-1 0,1 0,-1 29,1-29,29 30,-30-30,30 29,-29-29,-1 0,30 30,-30-30,1 29,-1-29,30 30,-29-30,29 29,0 1,0-1,29-29,1 0,-1 0,1 0,0 0,-1-29,1 29,-1 0,-29-30,30 30,-1 0,-29-29,30 29,-30-30,29 1,-29-1,0 60,0-1,-29-29,29 30,0-1,0 1,0-1,0 1,29-30,1 0,-30 30,29-30,1 0,-1 0,1 0,0-30,-1 30,1-30,-1 1,1 29,-30-30,29 1,1 29,-30-30,29 1,1-1,-30 1,29-1,1 1,-30-1,29-29,-29 29,0 1,30-1,-30-29,0 30,0-1,0 1,29-30,-29 29,0 1,0-1,0 0,0 1,0-1,0 1,0-1,-29 30,-1 0,1 0,-1 0,30 30,-29-30,29 29,-30 1,30-1,0 1,0 0,0-1,0 1,0-1,-29 1,29-1,0 1,0 29,0-30,0 1,0 29,0-29,0-1,0 1,0 29,0-30,0 1,29-1,-29 1,0-1,30 1,-30-1,0 1,29-30,1 0,-1 0,1 0,-1 0,-29-30,0 1,0-1</inkml:trace>
  <inkml:trace contextRef="#ctx0" brushRef="#br0" timeOffset="-31928.14">624 151,'29'0,"1"0,-1-30,1 30,-30-29,29 29,-29-30,-29 30,29-29,-30 29,1 0,29-30,-30 30,1 0,-1 0,0 0,1 0,-1 0,1 0,-1 0,1 30,-1-1,1-29,-1 30,1-1,-1-29,30 30,-29-1,-1 1,1-1,-1 1,0-1,30 1,-29-1,-1 1,30 0,-29-30,29 29,0 1,-30-1,30 1,0-1,0 1,0-1,0 1,30-1,-1 1,1-1,-1-29,1 30,0-30,-1 0,1 0,-1 0,1 0,-1 0,1 0,-1 0,1-30,-1 30,1 0,-1-29,1 29,-30-30,29 30,-29-29,30 29,-30-30,30 1,-30-1,0 1,0-1,-30 30,30-29,-30 29,1 0,-1 0,1 0,-1 0,1 0,58 0,1 0,-1 0,1 0,-1 0,1 0,0 0,-1 0,1-30,-1 30,1-29,-1 29,1 0,-1 0,1-30,-1 30,1 0,-30 30,0-1,0 1,29-1,-29 1,0-1,0 1,0-1,0 1,0-1,0 1,0-1,0 1,0 0,30-30,-30-30,0 0,30 30</inkml:trace>
  <inkml:trace contextRef="#ctx0" brushRef="#br1" timeOffset="13243.37">-645 2010,'0'24,"-24"-24,24 48,0-24,0 0,0 0,0 0,0 0,0 0,24-24,0 24,0-24,0 0,0 0,0 0,0 0,24 0,-24 0,-1-24,1 24,24-24,-24 24,0-24,0 0,24 24,-24-24,0 0,0 24,0-24,0 24,0-24,0 24,-24-24,24 24,-24 24,0 0,24 24,-24-24,24 0,-24 0,24 0,0 0,0-24,0 0,0 24,0-24,0 0,-1 0,1 0,0 0,24 0,-24 0,0 0,24-24,-24 24,0-24,24 24,-24-24,0 24,0 0,0 0,0-24,0 24,0 0,-24-24,24 24,0 24,-24 0,24 0,0 0,-24 0,24-24,-24 24,24-24,0 0,-1 24,1-24,0 0,0 0,0 0,0 0,0 0,24 0,-24 0,0 0,0-24,0 24,24-24,-24 24,0-24,0 24,0 0,0-24,0 24,0-24,0 24,0-24,0 24,0 0,-24 24,23 0,1 0,0-24,-24 24,24-24,0 24,0-24,0 24,0-24,24 0,-24 0,0 24,24-24,0 0,0 0,0 0,-24 0,24 0,0-24,0 24,-1 0,1-24,-24 24,24-24,-24 24,0-24,24 24,-24-24,0 24,0 0,-24-24,24 24,0 0,0 0,0 0,0 24,0-24,0 24,0-24,0 0,24 24,-24-24,-1 0,25 0,-24 0,24 0,0 0</inkml:trace>
</inkml:ink>
</file>

<file path=ppt/ink/ink4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11:21.300"/>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211 51,'0'-30,"30"30,-30-29,0 58,0 30,-30-29,30-1,-29 1,29-1,-30 1,30-1,-29 30,29-29,-30 0,30-1,-29 1,29 29,0-30,-30 1,30-1,0 1,0-1,0 1,-30-30,30 29,0 1,0-1,60-29,-60 30,29-30,1 0,-1 0,1 29,-1-29,1 0,-1 0,1 0,-1 0,1 0,-30-29,29 29,1 0,0-30,-1 30,1 0,-1-29,1 29,-1-30,1 30,-30-29,29 29,-29-30,0 1,-29 29</inkml:trace>
  <inkml:trace contextRef="#ctx0" brushRef="#br0" timeOffset="323.44">300 523,'0'0,"29"-29,1 29,-1 0,-29-30,30 30,0 0,-30-29,29 29,1 0,-1 0,1 0,-30-30,29 30,1 0,-30-29,29 29,1-30,-30 0,-30 30,30-29</inkml:trace>
  <inkml:trace contextRef="#ctx0" brushRef="#br0" timeOffset="602.54">300 80,'0'0,"0"-29,29 29,1-30,-1 30,1-29,0 29,-1 0,1-30,-1 30,1 0,-1-29,1 29,-1 0,1-30,-1 30,1 0,-1 0,1-29,-1 29,1 0,0 0,-30-30,-30 30</inkml:trace>
  <inkml:trace contextRef="#ctx0" brushRef="#br0" timeOffset="32985.87">1275 464,'-30'0,"30"30,0-1,0 1,0-1,-30 1,30-1,0 1,-29-30,29 29,0 1,0-1,-30-29,30 30,0-60,30 30,-30-29,29 29,-29-30,0 1,0-1,30 30,-30-29,0-1,30 30,-30-29,0-1,29 30,-29-29,30 29,-30-30,29 30,1 0,-1 0,-29 30,30-30,-30 29,29-29,-29 30,0-1,0 1,0-1,0 1,0-1,0 1,-29-1,29 1</inkml:trace>
  <inkml:trace contextRef="#ctx0" brushRef="#br0" timeOffset="33434.57">1659 435,'29'0,"-29"-30,30 30,-1 0,1 0,-30 30,29-30,-29 29,0 1,0-1,0 1,0-1,30 1,-30-1,0 1,29-1,-29 1,30-30,-1 0,1-30,-1 1,-29-1,30 1,-30-1,0 1,0-1,0 1,29-1,-29 1,0-1,0 1,30 29,-30-30,0 0,-30 30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8:47:50.137"/>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27 291,'-27'0,"54"0,-1 27,1-27,-1 0,1 0,-1 0,1 0,-1 0,1 0,-27-27,26 27,1 0,-1 0,0-26,1 26,-1 0,1 0,-1 0,1 0,-1 0,1 0,-1 0,1 0,-1-26,0 26,1 0,26 0,-27 0,1 0,-1 0,27 0,-26 0,26 0,-27-27,27 27,0 0,-27 0,27 0,-26 0,26-26,-27 26,27 0,-27 0,1 0,26 0,-27 0,1 0,-1 0,1-27,-1 27,1 0,-1 0,0 0,27 0,-26 0,-1 0,1 27,-1-27,1 0,-1 0,1 0,-1 0,0 0,27 0,-26 0,-1 0,1 0,-1 0,27 0,-26 0,-1 0,27 0,-27 0,1 0,26 0,-27 0,27 0,0 0,-26 0,25-27,-25 27,26 0,0 0,-27 0,27 0,-26 0,26 0,-1 0,-25 0,26-26,0 26,-27 0,27 0,-26 0,25 0,-25 0,26 0,0 0,-27 0,27 0,-26 0,26 0,-27 0,27-27,0 27,-27 0,27 0,-26 0,26 0,-27 0,27 0,0 0,-27-26,27 26,0 0,-26 0,26 0,-27 0,27 0,-27 0,27 0,0 0,-26 0,26 0,-27 0,27 0,0 0,-27 0,27-27,0 27,-26 0,26 0,-1 0,1 0,-26 0,26 0,0 0,-27 0,27 0,-27 0,27 0,-26 0,-1 0,27 0,-26 0,-1 0,1 0,-1 0,1 0,-1 0,0 0,1 0,-1 0,1 0,-1 0,-26-26,-26 26,26-27</inkml:trace>
</inkml:ink>
</file>

<file path=ppt/ink/ink5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20:39.125"/>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1644-2813,'0'0,"0"-27,-27 27,1 0,26-26,0-1,0 1,26 0,1-1,-27 1,53 26,-27-27,1 27,-1-26,1-1,-1 27,0-26,27-1,-26 27,-1-26,1 26,-1 0,1-26,-1 26,1-27,-1 27,1 0,-1 0,1 0</inkml:trace>
  <inkml:trace contextRef="#ctx0" brushRef="#br0" timeOffset="-240.5">2041-3051,'0'26,"0"1,0-1,0 1,0-1,0 0,0 1,-27-1,27 1,0-1,0 1,-26-1,26 1,0-1,0 1,0-1,-27 0,27 1,0-1,0 1,-26-1,26 1,0-1,-27 1,27-1,0 0,-26 1,-1-27,1-27,26 1</inkml:trace>
  <inkml:trace contextRef="#ctx0" brushRef="#br0" timeOffset="1955.14">2597-2734,'0'27,"26"-27,0-27,1 1,-27-1,0 1,26 26,-26-27,0 1,-26 26,-1 0,1 0,0 0,-1 0,1 0,-1 0,1 26,-1-26,1 0,-1 0,1 27,-1-1,1-26,26 27,-27-27,1 26,26 1,-27-1,27 1,0-1,0 0,27 1,-1-27,1 26,-1-26,1 0,-1 0,1 0,-1-26,1 26,-27-27,26 27,-26-26,27 26,-27-26,26 26,-26-27,27 1,-54 26,27 26,0 1,0-1,0 0,53-26,-27 0,1 0,-27 27,26-27,1 0,-1 0,1 0,-1 0,1-53,-1 53,1 0,-1-53,1 53,-1-26,1-1,-1 1,-26-1,26 1,1 26,-27-27,0 1,26-1,-26 1,0 0,0-1,0 1,0-1,-26 27,-1-26,1 52,26 1,0 26,-26-53,26 26,0 0,0 1,0-1,0 1,0-1,0 1,0-1,-27 1,27-1,0 1,0-1,0 0,0 1,0-1,-26-26,26 27,0-54,26 1,-26-1,27 27,-27-26,0 0,26 26,-26-27,26 1,-26-1,27 27,-1-26,1 26,-1 0,1 0,-1 0,1 0,-27 26,26-26,1 0,-27 27,26-27,1 0,-1 26,-26 1,0-1,0 0,-26-26,-1 0,1 27,-1-27,1 0,-1 0,1 0,-1 0,1 0,52 0,1-27,26 1,-53 0,26 26,1-27,-1 1,1-1,-1 1,27-1,-27 1,1-1,-1 1,27-1,-26 1,-1 0,1-1,-1 27,1-26,-27-1,26 1,1-1,-27 1,26 26,-26-27,0 1,0 0,0-1,-26 27,-1 0,1 0,-1 27,27-1,0 0,-26 1,-1-1,27 1,-26-1,26 1,-27-1,27 1,0-1,-26 0,26 1,0-1,0 1,0-1,0 1,0-1,0 1,26-27,-26 26,27 1,26-1,-27-26,1 0,-1 0,1 0,-1 0,0 0,1 0,-1 0,27 0,-26 0,-1 0,1-26,-1 26,1-27,-1 27,1-26,-27-1,26 27,1-26,-1-1,-26 1,26 26,-26-27,0 1,0-1,0 1,0 0,-26 26,26-27,-26 27,-1 0,1 0,-1 27,1-1,26 0,-27-26,27 27,-26-27,26 26,0 1,-27-1,27 1,0-1,0 1,0-1,0 1,27-27,-27 26,26-26,-26 26,27-26,-1 0,1 27,-1-27,1 0,-1 0,0 0,1 0,-1 0,1 0,-1 0,-26-27,27 27</inkml:trace>
  <inkml:trace contextRef="#ctx0" brushRef="#br0" timeOffset="-133493.42">2401-1175,'-29'0,"29"-30,-30 30,30-29,0-1,0 1,0-1,0 1,0-1,0 1,0-1,0 0,30 30,-1-29,1-1,-1 30,1-29,-1 29,1-30,-1 30,1 0,-1 0,1 0,0 0,-1 0,1 0,-1 0,1 0,-1 0,1 30,-1-30,-29 29,30-29,-1 30,-29-1,30-29,-30 30,0 0,0-1,0 1,0-1,-30 1,30-1,-29 1,-1-1,1 1,-1-1,1 1,-1 0,1-30,-1 29,30 1,-29-30,-1 0,30 29,-30-29,1 30,-1-30,30-30</inkml:trace>
  <inkml:trace contextRef="#ctx0" brushRef="#br0" timeOffset="-134021.26">2608-1500,'0'0,"0"-30,-30 30,30 30,0-1,0 1,0 0,0-1,0 1,0-1,0 1,0-1,0 30,0-29,0-1,0 1,0 0,0 29,0-30,30 1,-30-1,0 1,29-1,-29 1,0-1,30 1,-30-1,0 1,0 0,0-60,0 0,0 1</inkml:trace>
  <inkml:trace contextRef="#ctx0" brushRef="#br0" timeOffset="-105817.19">2874-732,'29'0,"1"0,-30-30,29 30,1-29,-30-1,29 1,1-1,-30 1,29-1,-29 1,30-1,-30 1,0-1,0 1,30-1,-30 0,0 1,0-1,0 1,-30 29,0 0,1 0,29 29,-30 1,30-1,0 1,-29-30,29 30,0-1,0 1,-30-1,30 1,0-1,0 1,0-1,0 1,0-1,0 1,0-1,0 1,30-30,-30 30,29-30,1 0,-1 0,1 0,0-30,-1 30,1-30,-1 1,1 29,-1-30,-29 1,30 29,-30-30,29 1,-29-1,30 1,-30-1,0 1,0-1,0 1,29 29,-29-30,0 0,0 1,0-1,-29 30,-1 0,30 30,-29-1,-1 1,1-30,29 30,-30-30,30 29,-29 1,29-1,0 1,29-30,1 0,-1 0,1 0,-1 0,1 0,-1 0,1 0,-1 0,-29 29,30-29,-1 0,-29 30,30-1,-30 1,0-1,30-29,-30 30,0-1,29 1,1-30,-1-30,1 30</inkml:trace>
  <inkml:trace contextRef="#ctx0" brushRef="#br0" timeOffset="-104802.22">3907-1116,'-29'0,"29"-30,-30 30,1 0,-1 0,30 30,-29 0,29-1,-30 1,30-1,-29-29,29 30,0-1,0 1,0-1,0 1,29-30,1 29,-1-29,1 0,-1 0,1 0,-1 0,1 0,-1 0,1 0,0 0,-1 0,1 0,-1-29,1-1,-1 30,-29-29,30-1,-1 30,-29-29,30 29,-30-30,29 30,-29-29,0-1,0 1,-29 29,29-30,-30 30,1 0,-1 30,30-1,-29 1,29-1,-30 1,30-1,0 1,0-1,0 1,30-30,-1 0,-29 29,30-29,-1 0,1 0,-1 0,1 0,-1-29,1 29,-1-30,1 1,0 29,-30-30,29 30,-29-29,30-1,-30 1,29 29,-29-30,0 1,0-1,0 0,0 1,0-1,0 1,-29 29,29 29,0 1,0-1,0 1,0 0,0-1,0 1,0-1,0 1,29-1,-29 1,0 29,30-30,-30 1,0-1,0 31,0-31,29 1,-29-1,0 30,0-29,0-1,0 1,0-1,0 1,0 0,0-1,0 1,0-60,0 1,0-1,0 0</inkml:trace>
  <inkml:trace contextRef="#ctx0" brushRef="#br0" timeOffset="-104426.03">4557-850,'0'-30,"0"1,0-1,0 1,-29 29,29-30,0 1,0-1,29 30,1 0,-30-29,29 29,1 0,-30-30,29 30,1 0,-1-30,1 30,-1 0,1 0,-30 30,0 0,0-1,0 1,-30-1,30 1,-29-30,-1 0,30 29,-29-29,-1 30,1-30</inkml:trace>
  <inkml:trace contextRef="#ctx0" brushRef="#br0" timeOffset="-104009.35">4852-1264,'0'-29,"30"29,-30-30,30 1,-1-1,1 30,-30 30,0-1,0 1,0-1,0 1,0-1,0 1,0-1,0 1,-30 0,30-1,0 1,0-1,0 1,0-1,0 1,0-1,0 1,30-30,-1 0,1 0,-1 0,-29-30,30 30,-1-29,1-1,-30 1,29 29,-29-30,30 1,-30-1,0 1</inkml:trace>
  <inkml:trace contextRef="#ctx0" brushRef="#br0" timeOffset="-103774.3">4971-1175,'29'0,"30"0,-29 0,-1-30,1 1,-1 29,1-30,-1 30,1 0,-30-29,29 29</inkml:trace>
</inkml:ink>
</file>

<file path=ppt/ink/ink5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11:24.727"/>
    </inkml:context>
    <inkml:brush xml:id="br0">
      <inkml:brushProperty name="width" value="0.06667" units="cm"/>
      <inkml:brushProperty name="height" value="0.06667" units="cm"/>
      <inkml:brushProperty name="color" value="#3165BB"/>
      <inkml:brushProperty name="fitToCurve" value="1"/>
    </inkml:brush>
    <inkml:brush xml:id="br1">
      <inkml:brushProperty name="width" value="0.06667" units="cm"/>
      <inkml:brushProperty name="height" value="0.06667" units="cm"/>
      <inkml:brushProperty name="color" value="#177D36"/>
      <inkml:brushProperty name="fitToCurve" value="1"/>
    </inkml:brush>
  </inkml:definitions>
  <inkml:trace contextRef="#ctx0" brushRef="#br0">118-1384,'-30'0,"30"-30,-29 30,29 30,0-1,0 1,0-1,0 1,0 0,0-1,0 1,0-1,0 1,29-1,-29 1,0-1,0 1,0-1,0 1,0 0,0-1,0-58,0-1,0 0,0 1,0-1,-29 1,29-1,0 1,0-1,0 1,0-1,0 1,0-1,0 0,29 30,1 0,-1 0,1 0,-1 0,-29 30,30 0,-1-1,-29 1,30-1,-30 1,30-1,-30 1,0-1,29 1,-29-1,0 1,0-60,0 1,0-1,0 1,0-1,30 1,-30-1,0 1,0-1,0 1,29 29,-29-30,0 0,30 30,-30-29,29-1,-29 1,30 29,-30-30,29 30,1-29,-1 29,1 0,-30 29,29-29,-29 30,0-1,0 1,0-1,0 1,0 0,0-1,30-29,-30 30,0-1,0 1,0-1,0 1,0-1,0 1</inkml:trace>
  <inkml:trace contextRef="#ctx0" brushRef="#br0" timeOffset="632.23">1092-1325,'30'0,"-30"-30,0 1,0-1,0 1,-30 29,1 0,-1 29,1-29,-1 30,1-1,-1-29,30 30,-29-30,29 29,-30-29,1 30,29 0,-30-30,30 29,0 1,0-1,0 1,30-30,-1 0,1 0,-1 0,1 0,-1 0,1 0,-1 0,1 0,-1 0,1 0,-1 0,-29 29,0 1,0-1,0 1,-29-30,29 29,-30 1,1-30,29 30,-30-30,1 0,-1 0,1 0,29-30</inkml:trace>
  <inkml:trace contextRef="#ctx0" brushRef="#br0" timeOffset="973.02">1270-1325,'0'0,"29"0,-29 29,30-29,-30 30,29 0,-29-1,0 1,0-1,0 1,0-1,0 1,0-1,30-29,-30 30,0-1,0 1,0 0,0-1,29-29,-29-29,0-1,0 0</inkml:trace>
  <inkml:trace contextRef="#ctx0" brushRef="#br0" timeOffset="1495.97">1358-1236,'0'0,"0"-30,0 0,0 1,30 29,-30-30,29 30,1-29,-1 29,1 0,-1 0,-29-30,30 30,0 0,-1 0,1 0,-1 0,-29 30,30-1,-30 1,0-1,0 1,-30 0,1-1,-1-29,30 30,-29-30,29 29,-30-29,0 30,30-1,-29-29,29 30,0-1,29-29,1 0,-30 30,30-30,-1 0,1 0,-1 0,-29 29,30-29,-1 0,1 0,-1 0,1 0,-1 0,1 0,-1-29,1 29,-30-30</inkml:trace>
  <inkml:trace contextRef="#ctx0" brushRef="#br1" timeOffset="19455.12">-525-895,'0'0,"0"-24,0 48,0 0,0-1,24 1,0 0,-24 0,24-24,0 0,0-24,0 0,0 0,-24 1,24-1,-24 0,24 0,-24 0,24 0,-1 0,-23 0,24 0,0 0,-24 0,24 0,0 0,-24 0,24 24,-24-24,0 0,24 24,-24-24,24 24,-24 24,0 0</inkml:trace>
</inkml:ink>
</file>

<file path=ppt/ink/ink5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11:33.523"/>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58,'0'-29,"0"-1,0 60,0-1,0 1,0-1,30 1,-30-1,0 1,29-1,-29 1,0-1,0 1,30 0,-30-1,0 1,0-1,29 1,-29-1,0 1,0-1,0 1,30-1,-30 1,0-1,29 1,-29 29,0-29,0-1,30 1,-30-1,0 1,29-1,-29 1,0-1,0 1,30-1,-30 1,0-1,0 1,0-1,0 1,29-1,-29 1,0 0,0-1,0 1,0-1,30-29,-30 30,0-1,0 1,0-1,0 1,30-1,-30 1,0-1,0 1,0-1,0 1,0 0,0-1,0 1,0-1,0 1,29-1,-29 1,0-1,0 1,30-30,-30 29,0 1,29-1,-29 1,0-1,0 1,30-30,-30 30,0-1,0 1,0-1,29 1,-29-1,0 1,0-1,30 1,-30-1,0 1,0-1,29 1,-29-1,0 1,30-1,-30 1,0 0,29-1,-29 1,0-1,0 1,0-1,0 1,30-30,-30 29,0 1,0-1,0 1,0-1,0 1,29-30,-29 29,0 1,0 0,0-1,0 1,0-1,30 1,-30-1,0 1,0-1,0 1,0-1,0 1,0-1,0 1,0-1,0 1,0 0,0-1,0 1,0-1,0 1,0-1,0 1,-30-30,30 29,0 1,0-1,0 1,0-1,0 1,0-1,-29 1,29-1,0 1,0 0,0-1,0 1,0-1,-30 1,30-1,0 1,0-1,0 1,0-1,0 1,0-1,0 1,0-1,0 1,0 0,0-1,0 1,0-1,0 1,0-1,0 1,0-1,0 1,0-1,0 1,0-1,0 1,0-1,30 1,-30 0,0-1,0 1,0-1,0 1,0-1,0 1,29-30,-29 29,0 1,0-1,30 1,-30-1,0 1,30-1,-30 1,0 0,29-1,-29 1,0-1,30 1,-30-1,0 1,29-30,-29 29,0 1,30-1,-30 1,0-1,0 1,0-1,29-29,-29 30,0-1,0 1,30 0,-30-1,0 1,0-1,29-29,-29 30,0-1,0 1,0-1,0 1,0-1,0 1,0-1,30-29,-30 30,0-89,0 29,29 1,-29-1,0-29</inkml:trace>
</inkml:ink>
</file>

<file path=ppt/ink/ink5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11:36.146"/>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1,'30'0,"-30"29,0 1,29-30,-29 29,0 1,0 0,30-30,-30 29,0 1,0-1,0 1,29-1,-29 1,0-1,0 1,0-1,0 1,0 29,0-30,0 1,30 0,-30-1,0 1,0-1,0 30,0-29,0-1,0 1,29-1,-29 1,0-1,0 1,0 0,30-1,-30 1,0-1,29 1,-29-1,0 1,0-1,0 1,30-30,-30 29,0 1,0-1,0 1,29-30,-29 29,0 1,0 0,0-1,0 1,0-1,30 1,-30-1,0 1,0-1,0 1,0-1,0 1,0-1,0 1,0 0,30-1,-30 1,0-1,0 1,0-1,29 1,-29-1,0 1,0-1,30-29,-30 30,0-1,0 1,0-1,0 1,0 0,29-30,-29 29,0 1,0-1,0 1,0-1,0 1,30-1,-30 1,0-1,0 1,0-1,29-29,-29 30,0-1,0 1,0 0,0-1,30 1,-30-1,0 1,0-1,0 1,0-1,0 1,0-1,0 1,0-1,0 1,0 0,0-1,0 1,29-1,-29 1,0-1,0 1,0-1,0 1,0-1,30 1,-30-1,0 1,0-1,0 1,29 0,-29-1,0 1,0-1,0 1,0-1,0 1,0-1,0 1,30-1,-30 1,0-1,0 1,0-1,0 1,0 0,0-1,0 1,0-1,29 1,-29-1,0 1,0-1,0 1,0-1,0 1,0-1,0 1,0 0,0-1,0 1,0-1,0 1,0-1,0 1,0-1,0 1,0-1,0 1,0-1,0 1,0-1,0 1,0 0,0-1,0 1,30-1,-30 1,0-1,0 1,0-1,29 1,-29-1,0 1,0-1,0 1,30-30,-30 29,0 1,0 0,0-1,30-29,-30 30,0-1,29 1,-29-1,0 1,30-1,-30 1,0-1,0 1,29-30,-29 29,0 1,30 0,-30-1,29 1,-29-1,30-29,-30 30,0-1,0 1,0-1,29 1,-29-1,0 1,0-1,-29 1,29-1,-30-29,30 30,0-60,0 1,0-1,30 1</inkml:trace>
</inkml:ink>
</file>

<file path=ppt/ink/ink5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11:39.935"/>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37 29,'0'0,"0"-29,0 58,0 1,0 0,0-1,0 1,0-1,0 1,0-1,0 1,0-1,0 1,0-1,0 1,0-1,0 1,-29-30,29 30,0-1,0 1,0-1,0 1,0-1,0 1,0-1,0 1,0-1,0 1,0-1,0 1,0 0,0-1,0 1,0-1,0 1,0-1,0 1,29-1,-29 1,0-1,0 1,30-1,-30 1,0 0,0-1,0 1,0-1,0 1,0-1,0 1,0-1,0 1,0-1,0 1,0-1,0 1,29-30,-29 30,0-1,0 1,0-1,30 1,-30-1,0 1,29-30,-29 29,0 1,0-1,0 1,30-1,-30 1,0 0,29-1,-29 1,0-1,30-29,-30 30,0-1,29 1,-29-1,0 1,0-1,30 1,-30-1,0 1,29 0,-29-1,0 1,0-1,30 1,-30-1,0 1,0-1,30 1,-30-1,0 1,29-1,-29 1,0 0,30-1,-30 1,29-1,-29 1,0-1,0 1,30-30,-30 29,0 1,29-1,-29 1,0-1,0 1,30-30,-30 30,0-1,0 1,29-1,-29 1,0-1,30-29,-30 30,0-1,29 1,-29-1,0 1,30-30,-30 29,0 1,0 0,0-1,0 1,29-30,-29 29,0 1,0-1,0 1,0-1,0 1,0-1,30-29,-30 30,0-1,0 1,0 0,0-1,0 1,0-1,0 1,0-1,0 1,0-1,0 1,0-1,0 1,0-1,0 1,0 0,0-1,0 1,0-1,0 1,0-1,0 1,0-1,0 1,0-1,0 1,0-1,0 1,0 0,0-1,0 1,0-1,0 1,0-1,0 1,0-1,0 1,0-1,0 1,0-1,0 1,0 0,0-1,0 1,-30-1,30 1,0-1,-29 1,29-1,0 1,0-1,0 1,-30-1,30 1,0 0,-29-1,29 1,0-1,0 1,-30-1,30 1,0-1,0 1,0-1,0 1,0-1,-29 1,29 0,0-1,0 1,0-1,0 1,0-1,0 1,0-1,29-29,-29 30,0-1,0 1,0-1,0 1,0 0,0-1,0 1,0-1,0 1,0-1,0 1,0-1,0 1,0-1,0 1,0-1,0 1,0 0,0-1,0 1,30-30,-30 29,0 1,0-1,0 1,29-30,-29 29,0 1,0-1,-29-29,29-29,-30 29,30-30,-29 30,29-29,0-1,0 1,0-1</inkml:trace>
</inkml:ink>
</file>

<file path=ppt/ink/ink5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18:57.285"/>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0 194,'24'0,"0"0,0 0,0 0,0 0,48 0,-48 0,0 0,0 0,24 0,-24 0,24 0,-24 0,24 0,-1 0,1 0,0 0,0 0,24 0,-24 0,24 0,-24 0,0 0,24-24,-24 24,23-24,1 24,-24-24,24 24,-24-24,24 24,-24 0,24-24,-24 24,24 0,-24-24,-1 24,1 0,0 0,0-24,0 24,0 0,-24 0,24 0,-24 0,0 0,0 0,0 0,0 0,0-23,0 23,0 0,0 0,0 0,0 0,0 0</inkml:trace>
</inkml:ink>
</file>

<file path=ppt/ink/ink5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18:58.473"/>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0 220,'-24'0,"48"0,0 24,0-24,0 0,0 0,0 0,0 0,24 0,0 0,0 0,0 0,-24-24,24 24,24 0,-25-24,1 24,0 0,0-24,0 24,0 0,0 0,24-24,-24 24,0 0,24-24,-24 24,23-24,-23 24,24 0,-24-23,24 23,0 0,-24-24,24 24,-24 0,24 0,-1-24,-23 24,0 0,0 0,0 0,0 0,0 0,0 0,0 0,0 0,-24 0,24 0,-24 0,24 0,0 0,-25 0,25 0,-24 0,0 0,24 0,-24 0,0-24,0 24,0 0,0 0,0 0,0 0,0 0,0 0,0 0,-48 0</inkml:trace>
</inkml:ink>
</file>

<file path=ppt/ink/ink5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19:00.169"/>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110 0,'-24'0,"0"0,0 0,0 0,0 0,48 0,0 0,0 0,0 0,0 0,0 0,0 0,0 0,0 0,0 0,0 0,0 0,-1 0,1 0,0 0,0 0,0 0,24 0,-24 23,0-23,0 0,24 0,-24 0,0 0,24 0,-24 0,0 0,24 0,-24 0,0 0,24 24,-24-24,24 0,-1 0,-23 0,24 0,0 24,-24-24,24 0,0 0,264 48,-265-48,-23 0,24 0,0 0,0 0,-24 24,24-24,0 0,-24 0,24 0,0 0,0 24,-24-24,24 0,0 0,-24 0,0 0,23 24,-23-24,0 0,0 0,0 0,0 0,0 0,0 0,-48 0,24-24,-24 24,0 0,0 0,0 0,24-24</inkml:trace>
</inkml:ink>
</file>

<file path=ppt/ink/ink5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19:03.177"/>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7,'24'0,"0"0,0 0,119 0,-119 0,72 0,-72 0,24 0,-24 0,24 0,-24 0,24 0,0 0,-24 0,24 0,0 0,0 0,-24 0,23 0,1 0,24 0,-24 24,0-24,0 0,0 0,0 0,0 24,0-24,0 0,0 0,-1 0,-23 0,24 0,0 0,-24 0,24 0,-24 0,24 0,-24 0,24 0,-24 0,24 0,-24 0,24 0,-24 0,0 0,24 0,-24 0,0 0,23 0,-23 0,0 0,0 0,24 0,-24 0,0 0,0 0,24 0,-24 0,0 0,0 0,0 0,0 0,0 0,0 24,0-24,0 0,0 0,0 0,-24 24,24-24,-24-24</inkml:trace>
</inkml:ink>
</file>

<file path=ppt/ink/ink5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19:10.374"/>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0 247,'0'0,"24"0,0 0,0 0,0 0,0 0,0-24,0 24,0 0,0 0,0 0,0 0,0 0,0 0,24 0,-24-24,0 24,24 0,-24 0,0 0,24 0,-1 0,1 0,0 0,0 0,0 0,0 0,0 0,24 0,-24 0,0 0,0-24,24 24,-25 0,1 0,24 0,-24-24,0 24,0 0,24 0,-24-23,0 23,0 0,0 0,0-24,-1 24,1 0,0-24,0 24,0 0,0-24,0 24,0 0,-24-24,24 24,-24 0,0 0,0-24,0 24,0 0,0 0,-24 24,0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8:48:32.179"/>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0,'-27'0,"54"0,-27 27,26-27,1 0,-27 26,26-26,1 0,-1 0,1 27,-1-27,27 0,-27 26,27-26,-26 0,26 0,0 26,0-26,-27 0,27 0,0 27,0-27,0 0,0 0,0 26,-1-26,1 0,-26 27,26-27,0 0,0 26,-27-26,27 0,0 0,0 27,0-27,0 0,0 26,-1-26,1 0,0 27,0-27,0 0,0 0,0 26,-27-26,27 0,0 0,0 27,0-27,0 0,0 26,-27-26,27 0,-26 0,26 0,-27 27,1-27,-1 0,0 0,1 0,-1 0,1 0,-1 0,1 26,-1-26,1 0,-1 0,1 0,-1 0,-79 0</inkml:trace>
</inkml:ink>
</file>

<file path=ppt/ink/ink6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19:07.125"/>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1224-752,'0'24,"0"0,0 0,0 0,0 0,0 0,24 0,-24 0,24 0,-24 0,0 0,24-24,-24 24,0 0,24 0,-24 0,0 0,0 0,0 0,24 0,-24 0,0 0,0 0,0-1,0 1,24-24,-24 24,-24-48,0 24</inkml:trace>
  <inkml:trace contextRef="#ctx0" brushRef="#br0" timeOffset="339.75">1128-320,'0'24,"24"0,0 0,0 0,-24-1,24-23,-24 24,24-24,-24 24,24-24,-24 24,24-24,0 0,0 0,-24-24,24 24,-24-24,24 0,-24 1,0-1,24 0,-24 0,0 0,0 0,0 0</inkml:trace>
  <inkml:trace contextRef="#ctx0" brushRef="#br0" timeOffset="824.88">1056-464,'-24'0,"24"-24,0 0,-24 24,24-24,0 0,0 0,0 0,0 0,24 24,-24-24,24 24,-24-24,24 24,-24-24,24 24,-24-24,24 24,0 0,0 0,0 24,0 0,0 0,0 0,-24 0,24-24,-24 24,24-24,-24 24,24 0,0-24,-24 24,24-24,-24 24,24-24,-24 24,24-24,0 0</inkml:trace>
  <inkml:trace contextRef="#ctx0" brushRef="#br0" timeOffset="1425.74">1512 446,'0'-24,"0"48,0 0,0 0,0 0,0 0,0 0,0 0,24 0,-24 0,24 0,-24 0,0 0,24 0,-24 0,24 0,-24 0,23 0,-23 0,0 0,0 0,24-24,-48 24,1-24</inkml:trace>
  <inkml:trace contextRef="#ctx0" brushRef="#br0" timeOffset="2119.77">1320 662,'0'-24,"-24"24,24-24,0 0,0 0,24 24,0-24,0 0,24 24,-48-24,24 24,0 0,0 0,0 0,0 0,0 0,0 0,-24 24,24-24,-1 24,1-24,0 24,0-24,-24 24</inkml:trace>
  <inkml:trace contextRef="#ctx0" brushRef="#br0" timeOffset="1799.82">1416 806,'24'0,"0"0,-24 24,24-24,-24 24,24-24,-24 24,24 0,-24 0,24-24,-24 24,24-24,-24 24,24-24,-24 24,23-24,25 24,-24-24,-24-24,24 0,-24 0,24 24,-24-24,0 0,24 0,-24 0,0 0,0 0,-24 24</inkml:trace>
</inkml:ink>
</file>

<file path=ppt/ink/ink6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11:27.302"/>
    </inkml:context>
    <inkml:brush xml:id="br0">
      <inkml:brushProperty name="width" value="0.06667" units="cm"/>
      <inkml:brushProperty name="height" value="0.06667" units="cm"/>
      <inkml:brushProperty name="color" value="#3165BB"/>
      <inkml:brushProperty name="fitToCurve" value="1"/>
    </inkml:brush>
    <inkml:brush xml:id="br1">
      <inkml:brushProperty name="width" value="0.06667" units="cm"/>
      <inkml:brushProperty name="height" value="0.06667" units="cm"/>
      <inkml:brushProperty name="color" value="#177D36"/>
      <inkml:brushProperty name="fitToCurve" value="1"/>
    </inkml:brush>
  </inkml:definitions>
  <inkml:trace contextRef="#ctx0" brushRef="#br0">0 123,'29'0,"1"-30,-1 30,1 0,-1 0,1 0,-30-29,29 29,1 0,-1 0,-29-30,30 30,0 0,-1 0,1-29,-1 29,1 0,-1 0,1 0,-1 0,-29 29</inkml:trace>
  <inkml:trace contextRef="#ctx0" brushRef="#br0" timeOffset="559.54">206 566,'-29'0,"29"30,29-30,1 0,-1 0,1 0,0 0,-1 0,1 0,-30-30,29 30,1 0,-1 0,1-29,-1 29,1 0,-1 0,1-30,-1 30,1 0,-1-30,1 30</inkml:trace>
  <inkml:trace contextRef="#ctx0" brushRef="#br0" timeOffset="279.82">384 34,'-30'0,"30"30,0-1,0 1,0-1,0 1,0-1,0 1,0 0,30-30,-30 29,0 1,0-1,0 1,0-1,0 1,0-1,0 1,0 0,0-1,0 1,-30-30,30 29,-29-29</inkml:trace>
  <inkml:trace contextRef="#ctx0" brushRef="#br0" timeOffset="951.91">827 34,'0'-29,"0"58,0 1,0-1,0 1,0-1,0 1,0-1,0 1,0 0,29-1,-29 1,0-1,0 1,0-1,0 1,30-1,-30 1,29-30,-29-30,30 30,-30-29</inkml:trace>
  <inkml:trace contextRef="#ctx0" brushRef="#br0" timeOffset="1544.42">974 330,'-29'0,"-1"29,60-29,-30-29,29 29,30 0,-59-30,30 30,-1 0,-29-29,30 29,-1 0,1-30,0 30</inkml:trace>
  <inkml:trace contextRef="#ctx0" brushRef="#br0" timeOffset="1340.88">1211 34,'0'-29,"0"-1,0 60,0-1,29-29,-29 30,0-1,0 1,0-1,30-29,-30 30,0-1,0 1,0 0,0-1,0 1,0-1,0 1,0-1,0 1,0-1,-30-29,30-29,-29-1,29 1</inkml:trace>
  <inkml:trace contextRef="#ctx0" brushRef="#br1" timeOffset="17783.14">-333 638,'-24'0,"24"-24,-24 24,24 24,24 0,-24 0,24-24,-24 24,24-24,-24 24,24 0,-1-24,1 0,0-24,0 0,-24 0,24 0,-24 0,0 0,24 0,0 0,-24 0,24 0,-24 0,24 0,0 0,-24 0,24 1,-24-1,24 24,-24-24,24 24,-24-24,24 24,-24-24,0 48,0 0</inkml:trace>
</inkml:ink>
</file>

<file path=ppt/ink/ink6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11:29.932"/>
    </inkml:context>
    <inkml:brush xml:id="br0">
      <inkml:brushProperty name="width" value="0.06667" units="cm"/>
      <inkml:brushProperty name="height" value="0.06667" units="cm"/>
      <inkml:brushProperty name="color" value="#3165BB"/>
      <inkml:brushProperty name="fitToCurve" value="1"/>
    </inkml:brush>
    <inkml:brush xml:id="br1">
      <inkml:brushProperty name="width" value="0.06667" units="cm"/>
      <inkml:brushProperty name="height" value="0.06667" units="cm"/>
      <inkml:brushProperty name="color" value="#177D36"/>
      <inkml:brushProperty name="fitToCurve" value="1"/>
    </inkml:brush>
  </inkml:definitions>
  <inkml:trace contextRef="#ctx0" brushRef="#br0">443 1541,'0'0,"0"-29,0 58,0 1,0-1,0 1,0-1,0 1,0 0,0-1,0 1,0-1,0 1,0-1,0 1,0-1,0 1,0 0,0-60,0 0,0 1,0-1,0 1,0-1,0 1,0-1,0 1,0-1,0 0,0 1,0-1,0 1,0-1,0 1,29 29,-29-30,0 1,30 29,-30-30,29 1,-29-1,30 30,-1-30,1 30,-1 0,-29 30,30 0,-30-1,29 1,-29-1,0 1,30-1,-30 1,0-1,0 1,0-1,0 1,30 0,-30-1,0 1,0-1,0 1,0-1,-30-29,30 30,-30-30,30 29,-29-29</inkml:trace>
  <inkml:trace contextRef="#ctx0" brushRef="#br0" timeOffset="235.61">502 1807,'-30'0,"30"-29,30 29,-30-30,29 30,1 0,-1-29,1 29,-1 0,1 0,-1 0,1 0,0-30,-1 30,1 0,-1 0,1 0,-1 0,1-30</inkml:trace>
  <inkml:trace contextRef="#ctx0" brushRef="#br0" timeOffset="835.93">1595 1512,'29'0,"-29"29,30-29,-1 0,1 0,-30-29,0-1,0 1,29 29,-29-30,0 1,-29 29,29-30,-30 30,1 0,29-30,-30 30,1 0,-1 0,30 30,-30-30,1 30,-1-1,1 1,-1-30,30 29,-29-29,29 30,-30-1,30 1,0-1,-29-29,29 30,0-1,0 1,-30 0,30-1,0 1,0-1,0 1,0-1,30 1,-1-1,30-29,-29 0,-1 0,1 0,-1 0,31 0,-31-29,30 29,-29-30,-1 30,30-29,-29-1,29 30,-30-29,1 29,29-30,-29 30,-1-29,1 29,-1 0,-29-30,30 30,-1 0,-29-30,30 30</inkml:trace>
  <inkml:trace contextRef="#ctx0" brushRef="#br1" timeOffset="16261.89">-405 1908,'0'24,"24"-24,-24 24,24-24,-24 24,24-24,0 0,-24 24,24-24,-1 0,1 0,0-24,0 0,-24 0,24 0,0-24,0 24,0 0,-24 0,24 0,0 0,-24 0,24 0,0 1,-24-1,24 0,0 0,-24 0,24 24</inkml:trace>
</inkml:ink>
</file>

<file path=ppt/ink/ink6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19:12.030"/>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54 315,'-24'0,"24"-24,-24 0,24 0,0 0,0 0,0 0,0 0,0 0,0 0,24 0,-24 0,24 24,-24-24,0 48,0 0,24 0,-24 0,0 0,0 0,0 0,0 0,0 0,24 0,-24 0,0 0,24-24,-24 23,24-23,-1-23,1-1,0-24,0 24,0 0,-24 0,24 0,0 0,-24 0,24 24,-24 24,0 0,24 0,-24 0,24 0,-24 0,24-24,0 0,0 24,0-24,0 0,0 0,0 0,0-24,0 24,0-48,0 48,24-24,-24 0,0 24,0-24,-1 0,1 0,0 0,0 0,0 0,0 24,-24 24,0 0,24-24,-24 24,0 0,24 0,-24 0,24 0,0 0,0-24,0 24,0-24,24 0,48-48,-72 48,0-24,0 24,0-24,0 0,0 24,0-24,0 24,-1-24,-23 0,24 24,0 0,-24-24,24 24,0 0,0 24,0 0,0-24,0 24,0 0,24-24,-24 0,24 24,-24-24,24 0</inkml:trace>
</inkml:ink>
</file>

<file path=ppt/ink/ink6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19:15.826"/>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0,'0'0,"24"0,0 0,-24 24,24-24,-24 24,0 0,0 0,24-24,-24 24,24 0,0 0,0-24,0 24,0-24,0 0,-1 0,1 0,0 0,0-24,0 24,0 0,-24-24,24 24,0-24,0 0,0 0,-24 0,24 24,0 24,0-24,0 24,0 0,0 0,0-24,0 24,0-24,0 24,0-24,0 0,0 24,24-24,-24 0,0 0,-1 0,25 0,-24 0,0 0,24 0,-24 0,0-24,0 24,0 0,0-24,0 24,0-24,0 24,0 0,0 0,0-24,0 24,0 0,0 0,0 0,0 24,-24 0,24 0,0 0,0 0,-1-24,1 0,0 0,0 23,0-23,0 0,24 0,-24 0,0 0,0 0,24 0,-24 0,0 0,0 0,0 0,0 0,0 0,0 0,0 0,0 0,0 0,0 0,0 0,0 0,0 0,-1 0,1 24,0-24,0 0,0 0,0 0,0 0,-24 24,24-24,0 0,0 0,0 0,0 0,0 0,-24-24</inkml:trace>
</inkml:ink>
</file>

<file path=ppt/ink/ink6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20:41.730"/>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0,'0'0,"0"27,26-27,0 0,1 26,-1-26,1 0,-1 0,1 27,-1-27,1 0,-1 0,1 0,-1 0,0 0,1 26,-1-26,27 0,-26 0,26 0,-27 0,27 0,-26 0,25 0,1 0,0 0,0 0,0 0,0 0,0 0,0-26,0 26,0 0,0 0,0 0,26 0,-26 0,0 0,26-27,-26 27,0 0,26 0,-26 0,0 0,27 0,-28 0,28 0,-27 0,0 0,26 0,-26 0,0 0,0 0,0 27,0-27,-27 0,27 0,-27 0,1 0,-1 26,1-26,-1 0,1 0,-1 0,-52 0,-1 0,1 0,-1-26,1 26</inkml:trace>
</inkml:ink>
</file>

<file path=ppt/ink/ink6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26:52.468"/>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27 451,'0'0,"0"26,-27-26,54 0,-27-26,26 26,-26-27,27 27,-1-26,1 26,-1-27,27 1,-27 26,1-27,26 1,-27-1,27 27,-26-26,26-1,0 1,-27-1,27 1,-27 26,27-26,-26-1,-1 27,1-26,-1 26,1-27,-1 27,0-26,1 26,-27 26</inkml:trace>
  <inkml:trace contextRef="#ctx0" brushRef="#br0" timeOffset="900.33">1323 27,'-26'0,"52"0,1 0,-1 0,1 0,-1 0,1 0,25-26,-25 26,-1 0,27-27,0 27,-26 0,26 0,-27-26,27 26,-27-27,1 27</inkml:trace>
  <inkml:trace contextRef="#ctx0" brushRef="#br0" timeOffset="353">1403-396,'0'0,"0"-27,26 27,-26 27,0-1,0 1,0-1,27 1,-27-1,0 1,0 26,0-27,0 0,0 1,0-1,0 1,0 26,0-27,0 1,0-1,0 1,0-1,0 0,-27 1,27-1,0 1,0-1,0 1,-26-27,26 26,0-52</inkml:trace>
  <inkml:trace contextRef="#ctx0" brushRef="#br0" timeOffset="679.94">1720-370,'0'-26,"27"26,-27 26,0 1,0-1,0 1,26-1,-26 1,0-1,0 1,0-1,0 0,0 1,0-1,0 1,0-1,0 1,0-1,-26 1,26-1,0 1,0-1,0 0,-27-26,27 27,0-1,0 1,0-1,-26-26</inkml:trace>
  <inkml:trace contextRef="#ctx0" brushRef="#br0" timeOffset="1212.91">2223-396,'-27'0,"27"26,0 1,-26-1,26 1,-27-1,27 27,0-26,0-1,-26 27,26-27,0 1,-26 26,26 0,0-27,-27 27,27-27,0 27,0-26,-26 26,26-27,0 1,0-1,-27 1,27-1,0 1,0-1,0 0,0 1,27-27,-27-27</inkml:trace>
  <inkml:trace contextRef="#ctx0" brushRef="#br0" timeOffset="1949.09">2329 54,'0'0,"0"-27,0 1,0-1,26 27,-26-26,0 52,0 1,0-1,0 1,0-1,0 1,0-1,0 0,0 1,0-1,0 1,0-1,0 1,0-1,0 1,0-1,0 1,0-1,27 1,-1-27,1 0,-1 0,0 0,1 0,-1-27,1 27,-1 0,-26-26,27-1,-27 1,26-1,-26 1,27-1,-27 1,0-1,0 1,26 26,-26-27,0 1,0 52,-26 1,26-1,0 1,-27-1,27 1,0-1,0 1,0-1,53-26,-53 27,0-1,53 1,-27-27,1 0,-1 26,1-26,-1 0,1 0,-1-53,1 27,-1-1,1 1,-27-1,26 1,-26-1,0 1,0-1,0 1,0-1,0 1,0 0,0-1,0 1,-26 26,-27 0,26 0,-26 0,27 26,-1-26</inkml:trace>
  <inkml:trace contextRef="#ctx0" brushRef="#br0" timeOffset="2455.17">662 1086,'0'26,"26"-26,-26 53,27-53,-27 26,0 1,26-1,-26 1,27-1,-1 1,1-1,-27 27,26-27,0 1,1 26,-1-27,1 1,-1-1,-26 1,27-27,-1 26,-26 1,27-27,-27 26,26-26,-26 27,27-27,-27-27,0 1,26 26</inkml:trace>
  <inkml:trace contextRef="#ctx0" brushRef="#br0" timeOffset="4433.07">3810 1853,'0'26,"0"-52,0-1</inkml:trace>
  <inkml:trace contextRef="#ctx0" brushRef="#br0" timeOffset="3129.13">1800 1509,'26'0,"0"0,1 0,-27-27,26 27,-26-26,27 26,-27-27,0 1,0 0,26 26,-26-27,0 1,-53 26,27 0,-1 0,1 0,0 0,-1 0,1 0,-1 0,1 0,-1 0,27 26,-26-26,-1 0,1 0,-1 27,1-1,-1-26,27 26,-26-26,26 27,-26-1,26 1,0-1,0 1,0-1,26 1,0-1,1 1,-1-1,1-26,-1 27,1-1,-1-26,1 26,-1 1,1-27,-27 26,26 1,1-1,-27 1,0-1,0 1,-27-1,1-26,26 27,-27-27,1 0,-1 0,1 26,-1-26,1 0,-27 0,26 0,1 0,0 0,-1 0,1 0,-1-26,27-1,0 1,0-1,27 27,-27-26</inkml:trace>
  <inkml:trace contextRef="#ctx0" brushRef="#br0" timeOffset="3453.11">2117 1377,'0'0,"0"-27,26 27,-26 27,0-1,0 0,0 1,0-1,0 1,0 26,0-27,0 1,-26 26,26-27,-26 27,26-27,-27 27,27-26,-26 26,-1-27,27 27,-26-26,26-1,-27 0,27 27,-26-26,26-1,0 1,-27-1,27 1,0-1,-26-26,26 27,0-1,0 1,26-27</inkml:trace>
  <inkml:trace contextRef="#ctx0" brushRef="#br0" timeOffset="4260.15">2435 1641,'0'0,"26"0,-26-26,0 52,-26 1,26-1,0 1,0-1,0 0,0 1,0-1,0 1,0-1,0 1,0-1,26 1,-26-1,26-26,-26 27,27-27,-1 0,1 0,-1 0,-26-27,27 27,-1-26,1-1,-27 1,26 26,-26-27,0 1,27 26,-27-27,26 1,-26-1,0 54,0-1,0 1,0-1,0 1,0-1,26-26,-26 27,27-27,-1 0,1 26,-1-26,1 0,-1 0,1 0,-1 0,1 0,-1 0,1-26,-1 26,0 0,1-27,-1 1,1-1,-1 1,-26-1,27 1,-27-1,0 1,0 0,0-1,-27 1,1-1,-1 1,1 26,26-27,-27 27,1 0,0 0</inkml:trace>
</inkml:ink>
</file>

<file path=ppt/ink/ink6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27:02.913"/>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186 0,'0'0,"0"27,-27-27,1 0,-1 0,1 0,26 26,-27-26,1 0,26 27,-27-27,27 26,27-26,-1 0,-26 26,27-26,-1 0,1 0,-27 27,26-27,1 0,-1 0,1 0,-1 0,0 0,1 0,-1 0,1 0,-1 26,1-26,-1 0,1 0,-1 0,27 0,-27 0,1 0,-1 0,1 0,-1 0,27 0,-26 0,-1 0,1 0,-1 0,27 0,-27 0,1 0,-1 27,1-27,-1 0,1 0,-1 0,1 0,-1 0,27 0,-27 0,1 26,26-26,-27 0,27 0,-26 0,-1 0,27 0,-26 0,25 0,1 0,-26 0,26 27,-27-27,27 0,0 0,-27 0,27 0,-26 0,26 0,0 0,-27 0,27 0,-26 0,25 0,-25 0,26 0,-27 0,1 0,26 0,-27 0,27 0,-27 0,27 0,0 0,-26 0,26 0,0 0,0 0,-27 0,27 0,-27 0,1 0,26 0,-27 0,27 0,-26 0,-1 0,27 0,-27 0,1 0,26 0,-27 0,27 0,-26 0,26 0,-27 0,27 0,-27 0,1 0,26 0,-27 0,1 0,26 0,-27 0,0 0,27 0,-26 0,-1 0,1 0,-1 0,27 26,-26-26,26 0,-27 0,27 0,-27 0,27 0,-26 0,26 0,-27 0,27 0,-27 0,1 0,26 0,-27 0,27 0,-26 0,26 0,-27 0,27 27,-27-27,27 0,-26 0,26 0,-27 0,27 0,-26 0,25 0,-25 0,26 0,0 0,-27 0,1 0,26 0,-27 0,27 0,-27 0,1 0,-1 0,27 0,-26 0,26 0,-27 0,27 0,-27 0,1 0,26 0,-27 0,27 0,-26 0,26 0,-27 0,27 0,0 0,-27 0,27 0,-26 0,26-27,0 27,-27 0,27 0,0 0,-27 0,1 0,26-26,-27 26,1 0,26 0,-27 0,0 0,1 0,-1 0,27 0,-26 0,-1 0,1 0,-1 0,1 0,-1 0,0 0,1 0,-1 0,1 0,-54 0,1 0</inkml:trace>
</inkml:ink>
</file>

<file path=ppt/ink/ink6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27:34.056"/>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7336 1433,'26'0,"-26"-26,0 79,-26 0,26-27,-27 1,27 25,-26-25,26-1,0 1,-27-1,27 27,0-26,-26-1,26 1,0 26,-27-27,27 0,-26 1,26-1,0 1,-27-27,27 26,0 1,-26-27,26 26,0 1,-26-27,26 26</inkml:trace>
  <inkml:trace contextRef="#ctx0" brushRef="#br0" timeOffset="271.89">7071 1883,'0'0,"0"-26,-26 26,26-27,-27 27,1 0,26 27,-27-27,27 26,0 1,-26-27,26 26,0 0,0 1,0-1,0 1,26-1,1 1,26-27,-53 26,26-26,1 0,-1 0,27 0,-27 0,1 0,-1 0,27-26,-26 26,-1 0,1-27,-1 27,1-26,-1 26,0 0,1-27</inkml:trace>
  <inkml:trace contextRef="#ctx0" brushRef="#br0" timeOffset="-1906.07">7045 1010,'-27'0,"54"0,-1 0,-26-27,27 27,-1 0,0 0,27 0,-26-26,-1 26,1 0,26 0,-27-26,1 26,26 0,-27-27,27 27,-27-26,27 26,-26-27,26 27,-27-26,27 26,-27-27,27 27,-26 0,-1-26,1 26,-1-27,1 27,-1 0,1-26,-1 26,-26-27,27 27,-80 0</inkml:trace>
  <inkml:trace contextRef="#ctx0" brushRef="#br0" timeOffset="-1520.29">7124 1142,'0'0,"0"27,-26-27,26 26,26-26,0 0,1 0,-1 0,1 0,-1-26,27 26,-26 0,-1 0,1 0,-1-27,27 27,-27-26,1 26,-1 0,1-27,26 27,-27 0,1-26,-1 26,1 0,-1 0,0-27,1 27,-1 0,1 0,-1 0,1-26,-1 26,1 0</inkml:trace>
  <inkml:trace contextRef="#ctx0" brushRef="#br0" timeOffset="-1383.85">8103 931,'26'0,"-26"-27</inkml:trace>
  <inkml:trace contextRef="#ctx0" brushRef="#br0" timeOffset="15431.04">5722 1830</inkml:trace>
  <inkml:trace contextRef="#ctx0" brushRef="#br0" timeOffset="1156.62">6330 2677,'27'0,"-1"0,27 0,-26 0,-1-27,-26 1,26-1,-26 1,0 0,0-1,0 1,0-1,-26 27,0 0,-1 0,1 0,-1 0,1 27,-1-27,1 26,-1-26,1 27,-1-1,1 0,0 1,-1-1,27 1,-26-27,26 26,0 1,0-1,0 1,26-1,1-26,-1 0,0 0,1 0,26 0,-27 0,1 0,-27-26,0-1,-27 27,27-26,-26 26,-1 0,1 0,-1 0,1 0,0 0,-1 0,1 26,-1-26,1 27,-1-27,1 26,-1-26,1 27,-1-1,1 0,-1 1,27-1,-26 1,26-1,0 1,0-1,0 1,0-1,26 1,1-1,-1-26,1 0,-1 0,1 0,-1 27,1-27,-1 0,1 0,-1 0,1 0,-1 0,0 0,1-27,-1 27,1-26,-1 26</inkml:trace>
  <inkml:trace contextRef="#ctx0" brushRef="#br0" timeOffset="1928.78">6912 2915,'0'-27,"0"1,-26 0,-1 26,1 0,0 26,-1 0,1 1,-1-1,1 1,26-1,-27 1,27-1,-26-26,26 27,0-1,-27 1,27-1,0 1,0-1,0 0,0 1,27-27,-1 0,1 0</inkml:trace>
  <inkml:trace contextRef="#ctx0" brushRef="#br0" timeOffset="1660.03">6674 2915,'0'-27,"0"1,0 52,0 1,0-1,27-26,-27 27,26-1,-26 1,0-1,27 1,-27-1,26 1,1-27,-27 26,26 1,-26-1,26 0,-26 1</inkml:trace>
  <inkml:trace contextRef="#ctx0" brushRef="#br0" timeOffset="2372.93">7150 3100,'0'0,"27"0,-1 0,1 0,-1 0,1 0,-1 0,1 0,-1-26,1 26,-1 0,-26-27,27 27,-27-26,0-1,0 1,0-1,0 1,-27-1,1 27,-1 0,1 0,-1-26,1 26,-1 0,1 0,26 26,-27-26,27 27,-26-27,-1 26,1 1,0-1,26 1,-27-27,27 26,0 1,-26-1,26 1,0-1,0 1,0-1,0 0,26-26,-26 27,27-27,-1 26,0-26,1 0,-1 0,27 0,-26 0,-1 0,27 0,-26 0</inkml:trace>
  <inkml:trace contextRef="#ctx0" brushRef="#br0" timeOffset="2671.92">7918 2994,'0'-26,"0"-1,-27 1,1 26,26-27,-27 27,1 0,-1 0,1 27,0-27,-1 26,1 1,26-1,-27-26,27 27,-26-1,-1 1,27-1,-26 1,26-1,0 1,-27-1,27 0,0 1,0-1,53 1,-26-27,-1 26,1-26,-1 0,1 0,-1 0,0 0,1 0,-1-26</inkml:trace>
  <inkml:trace contextRef="#ctx0" brushRef="#br0" timeOffset="2814.98">8129 3206</inkml:trace>
</inkml:ink>
</file>

<file path=ppt/ink/ink6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28:04.905"/>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291 158,'-26'0,"26"27,-27-27,1 0,-1 0,1 0,-1 0,27 26,-26-26,-1 0,27 27,-26-27,-1 0,1 0,26 26,26-26,1 0,-1 0,1 0,-1 0,1 0,-1 0,1 0,-1 0,1-26,-1 26,1 0,-1 0,0 0,-26-27,27 27,-1 0,1 0,-1 0,27 0,27 0,-54 0,0 0,1 0,-1 0,1 0,-1 0,27 0,-26 0,-1 0,1 0,-1 0,27 0,-27-26,1 26,-1 0,1 0,-1 0,1 0,-1 0,1 0,26 0,-27 0,0 0,1 0,-1 0,27 0,-26-27,-1 27,1 0,26 0,-27 0,1-26,-1 26,27 0,-27 0,1 0,-1 0,1 0,-1 0,1-27,-1 27,1 0,-1 0,0 0,1 0,-1 0,1 0,-1 0,1 0,-1 0,1 0,-1 0,1 0,-1 0,1 0,-1 0,0 0,1 0,-1 0,1 0,-1 0,1 0,-1 0,1 0,-1 0,1 0,-1 0,0 0,1 0,26-26,-27 26,1 0,-1 0,1 0,26 0,0-26,-27 26,0 0,1 0,-1 0,1 0,-27-27,26 27,1 0,-27-26</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8:49:05.953"/>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3546 1614,'26'0,"1"0,-27-26,0 0,26-1,-26 1,27 26,-27-27,0 1,26 26,-26-27,27 27,-27-26,26-1,-26 1,26-1,-26 1,27 0,-27-1,26 1,1-1,-27-26,26 27,1-1,-27-26,26 27,-26-27,27 27,-27-27,26 26,-26 1,27-27,-27 26,0 1,26-27,-26 27,0-1,0 1,0-1,0 1,0-1,0 1,0-1,0 1,0-1,-26 27,26-26,-27 26,1 0,-1 0,27-27,-26 27,-1 0,1 0,-27 0,26 0,1 0,-27-26,0 26,0 0,0 0,0 0,-26 0,26-26,-26 26,26 0,-27 0,1-27,0 27,-1 0,1 0,26-26,-26 26,-1 0,1 0,-27-27,27 27,-1 0,1-26,0 26,-1 0,-26-27,27 27,-27 0,27 0,-1-26,-25 26,25 0,-26 0,27 0,0 0,-1-27,1 27,0 0,-1 0,27 0,-26-26,26 26,0 0,0 0,0-27,0 27,0 0,27 0,-27 0,27 0,-1-26,1 26,-1 0,1 0,-1-26,1 26,-1 0,1 0,-1 0,27 26,0 0,0 1,0-1,0 1,0-1,27 1,-27-1,26 1,-26-1,27 1,-27-1,0 0,26-26,-26 27,0-1,0 1,0-1,0 1,0-1,0 1,-26-27,-1 0</inkml:trace>
</inkml:ink>
</file>

<file path=ppt/ink/ink7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28:07.464"/>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0 121,'27'0,"-1"0,1 0,-1 0,-26 26,27-26,-1 0,0 0,1 0,-1 26,1-26,-1 0,1 0,-1 0,1 0,-1 0,1 0,-1 0,0 0,1 0,-1 0,1 0,-1 0,1 0,-1-26,1 26,-1 0,1 0,-1 0,1 0,-1 0,0 0,1-26,-1 26,1 0,-1 0,1 0,-1 0,1 0,-1 0,1 0,-1 0,0 0,1 0,-1 0,1 0,-1 0,1 0,-1 0,1 0,-1 0,1-27,-1 27,1 0,-1 0,0 0,1 0,-1 0,1 0,-1 0,1 0,-1 0,1 0,-1 0,1 0,-1 0,0 0,1 0,-1 0,1 0,-1 0,1 0,-1 0,1 0,-1-26,1 26,-1 0,1 0,-1-27,0 27,1 0,-1 0,1 0,-1 0,1 0,-1 0,1 0,-1-26,1 26,-1 0,0 0,1 0,-1 0,1 0,-1 0,1 0,-1 0,1 0,-1 0,1 0,-1 0,1 0,-1 0,0 0,1 0,-1 0,1 0,-1 0,1 0,-1 0,1 0,-1 0,1 0,-27 26,26-26</inkml:trace>
</inkml:ink>
</file>

<file path=ppt/ink/ink7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28:16.67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0,'0'27,"26"-27,-26 26,27-26,-1 0,1 0,-1 0,-26 26,27-26,-1 0,1 0,-1 0,0 0,1 0,-1 0,1 0,-1 0,1 0,-1 0,1 0,-1 0,1 0,-1 0,0 0,1 0,-1 0,1 0,-1 0,1 0,-1 0,1 0,-1 0,1 0,-1 0,1 0,-1 0,0 0,1 0,-1 0,1 0,-1 0,1 0,-1 0,1 0,-1 0,1 0,-1 0,0 0,1 0,-1 0,1 0,-1 0,1 0,-1 0,1 0,-1 0,1 0,-1 27,1-27,-1 0,0 0,1 0,-1 26,1-26,-1 0,1 0,-1 0,1 0,-1 0,1 0,-1 0,0 0,1 0,-1 0,1 0,-1 0,1 0,-1 0,1 0,-1 0,1 0,-1 0,1 0,-1 0,0 0,1 0,-1 0,1 0,-1 27,1-27,-1 0,1 0,-1 0,1 0,-1 0,0 0,27 0,-26 0,-1 0,1 0,-1 0,1 0,-1 0,1 0,-1 0,1 0,-1 0,0 0,1 26,-1-26,1 0,-1 0,1 0,-1 0,1 0,-1 27,1-27,-1 0,0 0,1 0,-1 0,1 0,-1 0,1 0,-1 0,1 0,-1 0,1 0,-1 0,1 0,-1 0,-26 26,26-26,1 0,-1 0,1 0,-1 0,1 0,-1 0,1 0,-1 0,1 0,-1 0,0 0,1 0,-1 0,1 0,-1 0,1-26,-1 26,1 0,-1 0,1 0,-1 0,1 0,-1 0,0-27,1 27,-1 0,1 0,-1 0,1 0,-1 0,1 0,-1 0,1 0,-1 0,0-26,1 26,-1 0,1 0,-1 0,1 0,-1 0,1-27,-1 27,1 0,-1 0,1 0,-1 0,0 0,1-26,-1 26,1 0,-1 0,1 0,-1 0,1 0,-1 0,1 0,-1 0,0 0,1 0,-1 0,1 0,-1 0,1 0,-1 0,1 0,-1 0,1 0,-1 0,1 0,-1 0,0 0,1 0,-1 0,1 0,-1 0,1 0,-1 0,1 0,-1 0,1 0,-1 0,0 0,1 0,-1 0,1 0,-1 0,1 0,-1 0,1 0,-1 0,1 0,-1 0,1 0,-1 0,0 0,1 0,-1 0,1 0,-1 0,1 0,-1 0,1 0,-1 0,1 0,-1 0,0 0,1 0,-1 0,1 0,26 0,-27 0,1 0,-1 0,1 0,-1 0,1 0,-1 0,0 0,1 0,-1 0,1 0,-1 0,1 0,-1 0,1 0,-1 0,1 0,-1 0,0 0,1 0,-1 0,1 0,-1 0,1 0,-1 0,1 0,-1 0,1 0,-1 0,1 0,-1 0,0 0,1-27,-1 27,1 0,-1 0,-26-26,27 26,-1 0,1 0,-1 0,1 0,-1 0,0 0,1 0,-1 0,1 0,-27-26,26 26,1 0,-1 0,1 0,-1 0,1 0,-1 0,1 0,-1 0,0 0,1 0,-1 0,1 0,-1 0,1 0,-1 0,1 0,-1 0,1 0,-1 0,-52 0,-1 0,1 0,-1 0,1-27,-1 27</inkml:trace>
</inkml:ink>
</file>

<file path=ppt/ink/ink7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1:12.819"/>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53 26,'0'0,"-27"0,1 0,26-26</inkml:trace>
</inkml:ink>
</file>

<file path=ppt/ink/ink7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27:17.540"/>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113 322,'-27'-26,"1"-1,-1 1,1 26,26-27,0 1,0-1,0 1,26-1,1 27,-27-26,26 26,1 0,-1-27,0 27,1 0,-1 0,1 0,-1 0,1 0,-1-26,1 26,-1 0,1 0,-1 0,1 0,-1-26,0 26,1 0,-1 0,1 0,-1 0,-26 26,0 27,0-27,0 1,0-1,0 1,0-1,0 1,0-1,0 1,0-1,0 0,0 1,0-1,0 1,0-1,0 1,0-1,0 1,0-1,0 1,0-1,0 1</inkml:trace>
  <inkml:trace contextRef="#ctx0" brushRef="#br0" timeOffset="-728">245 137,'0'0,"0"-27,0 54,0-1,-27 1,27-1,0 1,0-1,0 1,-26-1,26 0,0 1,0-1,0 1,0-1,0 1,0-1,0 1,0-1,0 1,0-1,0 1,0-1,0 0,0 1</inkml:trace>
  <inkml:trace contextRef="#ctx0" brushRef="#br0" timeOffset="-440.18">-73 825,'0'0,"-26"0,52 0,1 0,26 0,-53-27,26 27,1 0,-1 0,1 0,-1-26,0 26,1 0,-1-27,1 27,-1 0,1-26,-1 26,1 0,-1-27,1 27,-1 0,1-26,-1 26,0 0,1-26,-1 26,1-27,-27 1</inkml:trace>
  <inkml:trace contextRef="#ctx0" brushRef="#br0" timeOffset="392.79">668 137,'0'-27,"0"1,0-1,0 1,27 26,-1 0,1 0,-1 0,0 0,1 26,-1-26,1 0,-1 27,-26-1,27-26,-27 27,0-1,0 1,0-1,-27-26,27 27,-26-1,26 1,-27-1,-26 0,53 1,-26-27,0 26,-1 1,1-27,-1 26</inkml:trace>
  <inkml:trace contextRef="#ctx0" brushRef="#br0" timeOffset="2143.25">-1448-472,'0'-26,"26"-1,-26 1,0-1,26 27,-26-26,0 52,0 1,0-1,0 1,0-1,0 1,-26-1,26 1,-26-1,26 1,0-1,0 0,0 1,-27-1,27 1,0-1,0 1,0-1,0 1,0-1,0 1,0-1,27 1,-1-1,27-26,-27 0,1 0,-1 0,1 0,-1 0,1-26,-1 26,1 0,-1-27,0 27,1 0,-1 0,1-26,-1-1,1 27,-27-26</inkml:trace>
  <inkml:trace contextRef="#ctx0" brushRef="#br0" timeOffset="2568.69">-1210-472,'-27'0,"27"-26,0-1,0 1,27 26,-1-27,1 27,-27-26,26 26,0 0,1 0,-27-26,26 26,1 0</inkml:trace>
  <inkml:trace contextRef="#ctx0" brushRef="#br0" timeOffset="2364.79">-1237-181,'0'27,"27"-27,-27-27,26 27,1-26,-1-1,0 27,1-26,-1 26,1-27,-1 1,1 26</inkml:trace>
  <inkml:trace contextRef="#ctx0" brushRef="#br0" timeOffset="3019.67">-787-498,'26'26,"-26"1,0-1,0 1,0-1,0 1,27-1,-27 0,0 1,0-1,0 1,0-1,0 1,26-1,-26 1,0-54,0 1,0-1,0 1,0-1,0 1,0-1,0 1,0 0,0-1,27 27,-1 0,1 0,-1 0,1 0,-1 27,1-27,-27 26,26-26,0 0,-26 26,27-26,-27 27,26-27,-26 26,27 1,-27-1,0 1,-27-1,1 1</inkml:trace>
  <inkml:trace contextRef="#ctx0" brushRef="#br0" timeOffset="3451.82">-337-445,'0'0,"26"0,-26-27,27 27,-1-26,1 26,-1 0,1 0,-27 26,26-26,-26 27,26-27,-26 26,0 1,27-27,-27 26,0 1,26-1,-26 0,0 1,27-1,-27 1,26-1,1-26,-1 0,-26-26,27 26,-1-27,-26 1,27-1,-27 1,0 0,26 26,-26-27,0 1,0-1,26 1,-26-1,0 1</inkml:trace>
</inkml:ink>
</file>

<file path=ppt/ink/ink7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1:49.468"/>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3546 503,'0'-27,"0"1,0-1,0 1,0-1,0 1,0-1,26 27,-26-26,0-1,0 1,0-1,0 1,0 0,27 26,-27-27,-27 27,1 0,-1 0,1 0,-1 0,1 0,-1 0,1 0,0 0,-1 0,1 0,-1 0,1 0,-1 0,1 0,-1 0,1 0,-1 0,1 0,-1 0,1 0,0 0,-1 0,1 0,-1 0,1 0,-1 0,1 0,-1 0,1 0,-1 0,1 0,0 0,-1 0,1 0,-1 0,1 0,-1 0,1 0,-1 0,1 0,-1 0,1 0,-1 0,1 0,0 0,-1 0,1 0,-1 0,1 0,-1 0,1 0,-1 0,1 0,-1 0,1 0,0 0,-1 0,1 0,-1 0,1 0,-1 0,1 0,-1 0,1 0,-1 0,1 0,-1 0,1 0,0 0,-1 0,1 0,-1 0,1 0,-1 0,1 0,-1 0,1 0,-1 0,1 0,0 0,-1 0,1 0,-1 0,1 0,-1 0,1 0,-1-26,1 26,-1 0,1 0,-1 0,1 0,0-27,-1 27,1 0,-1 0,1 0,-1 0,1 0,-1 0,1 0,-1 0,1 0,0-26,-1 26,1 0,-1 0,1 0,-1 0,1 0,-27 0,26 0,1 0,-1 0,1 0,0 0,-1 0,1 0,-27 0,26-27,1 27,-1 0,1 0,-1 0,1 0,0 0,-1 0,1 0,-1 0,1 0,26-26,-27 26,1 0,-1 0,27 26,0 1,0-1,0 1,0-1,0 1,0-1,27-26,-27 26,0 1</inkml:trace>
</inkml:ink>
</file>

<file path=ppt/ink/ink7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27:05.889"/>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108 79,'0'-26,"0"-1,-26 27,26-26,0 52,0 1,0-1,0 1,-27-1,27 1,-26-1,26 0,0 1,0-1,0 1,-27-1,27 1,0-1,0 1,0-1,0 1,0-1,27-26,-1 27,1-27,-1 0,0 0,1 0,-1 0,1 0,-1 0,1 0,-1 0,1 0,-1 0,1 0,-1 0,0 0,1 0,-1-27,1 27,-1 0,1 0,-1 0,1 0,-1 0,-26-26</inkml:trace>
  <inkml:trace contextRef="#ctx0" brushRef="#br0" timeOffset="331.51">478 291,'-26'0,"52"0,1 0,-1 0,1 0,-27 26,26-26,1 27,-27-1,26-26,-26 27,27-27,-1 26,1 1,-1-27,-26 26,0 1,0-1,-26 0,-1 1,1-1,-1 1,1-1,-1-26,27 27,-26-27</inkml:trace>
  <inkml:trace contextRef="#ctx0" brushRef="#br0" timeOffset="711.61">1219 211,'0'-26,"0"52,0 1,0-1,0 1,0-1,0 1,0-1,0 1,0-1,0 1,0-1,0 1,0-1,0 0,0 1,0-1,-26-26,26 27</inkml:trace>
  <inkml:trace contextRef="#ctx0" brushRef="#br0" timeOffset="1200.33">1299 53,'0'-27,"0"54,-27-1,27 1,0-1,0 1,27-27,-1 0,1 0,-27-27,26 27,-26-26,26 26,-26-27,0 1,0-1,0 1,-26 26,0 0,-1 0,1 0,26 26,-27-26,27 27,-26-27,-1 26</inkml:trace>
  <inkml:trace contextRef="#ctx0" brushRef="#br0" timeOffset="1567.5">1775 53,'0'-27,"0"54,-27-1,27 1,0-1,0 1,0-1,-26 0,26 27,0-26,0 26,-27-27,27 1,0 26,0-27,-26 1,26-1,0 27,0-27,-26 1,26-1,0 1,0-1,0 1,0-1,-27-26,27 27,0-1,0 0,0 1</inkml:trace>
  <inkml:trace contextRef="#ctx0" brushRef="#br0" timeOffset="1927.48">1934 132,'0'0,"0"-26,0-1,0 54,0-1,0 1,0-1,0 0,0 1,0-1,0 1,0-1,0 1,0-1,0 1,0-1,0 1,0-1,-27 1,27-1,0 0,-26 1,26-1,0 1,0-1,0 1,0-1,0 1,0-1</inkml:trace>
  <inkml:trace contextRef="#ctx0" brushRef="#br0" timeOffset="2367.51">1907 423,'0'-26,"0"-1,0 1,0-1,0 1,27-1,-1 27,-26-26,27 26,-1-27,0 27,1-26,-1 26,1 0,-27-26,26 26,1 0,-1 0,1 0,-1 0,1 0,-27 26,26-26,-26 26,26-26,-26 27,0-1,0 1,0-1,0 1,0-1,-26 1,0-1,-1 1,1-27,26 26,-27-26,1 27,-1-27,1 26,-1-26,1 0,-1 0,1 26,0-26,-1 0,1 0</inkml:trace>
  <inkml:trace contextRef="#ctx0" brushRef="#br0" timeOffset="-175804.96">505 1640,'0'-26,"0"52,0 1,0-1,-27 1,27-1,0 1,0-1,0 0,0 1,-26-1,26 1,0-1,0 1,0-1,0 1,0-1,0 1,0-1,0 0,0 1,0-1,0 1,0-1,0 1,0-1,0 1,0-1,0-52,0-1</inkml:trace>
  <inkml:trace contextRef="#ctx0" brushRef="#br0" timeOffset="-175242.49">267 2037,'0'0,"-27"-26,27 52,0 1,27-27,-27 26,26 0,1 1,-27-1,26-26,-26 27,27-1,-1 1,0-27,-26 26,27-26,-1 0,1 0,-1 0,-26-26,27 26,-27-27,0 1,26 26,-26-27,27 27,-27-26,26-1,-26 1,27 26,-27-26,26 26,-26-27,27 1,-27-1,26 27</inkml:trace>
  <inkml:trace contextRef="#ctx0" brushRef="#br0" timeOffset="-172806.57">1722 1693,'0'-26,"0"52,0 1,0-1,0 1,0-1,0 0,0 1,0-1,0 1,0-1,0 1,-27-1,27 1,0-1,0 1,0-1,0 0,0 1,0-1,27-26</inkml:trace>
  <inkml:trace contextRef="#ctx0" brushRef="#br0" timeOffset="-172321.02">1775 1825,'-27'0,"27"-26,-26 26,26-26,0-1,26 27,1 0,-27-26,26 26,1 0,-1 0,1 0,-1 0,1 0,-1 0,-26 26,27-26,-1 0,-26 27,0-1,26-26,-26 26,0 1,-52-1,25-26,27 27,-26-27,26 26,-27-26,1 27,-1-1,1-26,-1 0,27-26,0-1</inkml:trace>
  <inkml:trace contextRef="#ctx0" brushRef="#br0" timeOffset="-172121.79">2357 1852,'0'26</inkml:trace>
  <inkml:trace contextRef="#ctx0" brushRef="#br0" timeOffset="-173953.42">1113 1799,'0'0,"0"-26,0 52,0 0,0 27,0-26,0-1,0 1,0-1,0 1,0-1,0 1,0-1,0 0,0 1</inkml:trace>
  <inkml:trace contextRef="#ctx0" brushRef="#br0" timeOffset="-173483.87">1193 1587,'0'-26,"-27"26,27 26,0 1,0-1,0 1,27-1,-1-26,1 0,-1 0,-26-26,27 26,-27-27,26 27,-26-26,0-1,0 1,-53-1,0 27,53 27,-26-27,26 26</inkml:trace>
  <inkml:trace contextRef="#ctx0" brushRef="#br0" timeOffset="-173136.38">1563 1587,'0'27,"0"-1,0 1,0-1,-26 1,26-1,0 1,0-1,-27 0,27 1,0-1,0 1,0-1,-26-26,26 27,0-1,0 1,0-1,-27 1,27-1,0 0,0 1,0-1,-26 1,26-1</inkml:trace>
  <inkml:trace contextRef="#ctx0" brushRef="#br0" timeOffset="-145446.59">-236 3942,'0'-26,"26"26,-26 26,0 1,27-27,-27 26,26-26,-26 26,0 1,27-27,-27 26,26-26,-26 27,27-27,-1 26,1-26,-1 0,1 0,-1 0,-26-26,27 26,-1-27,0 27,1-26,-27-1,26 27,-26-26,27 0,-27-1,26 27</inkml:trace>
  <inkml:trace contextRef="#ctx0" brushRef="#br0" timeOffset="-152277.96">373 2699,'-27'0,"27"26,-26-26,26 26,53-26,-1 0,-25 0,-1 0,1 0,26 0,-27 0,1 0,-1-26,27 26,-26 0,-1 0,0-26,1 26,26 0,-27 0,1 0,-1 0,1 0,-1 0,1 0,-54 0,1 0,-1 0,1 26,-1-26,1 0,-1 0,1 26,-1-26,1 0,0 0,-1 0,1 0,-1 0,1 0,-1 0,1 27,-1-27,1 0,26-27,26 27,-26-26,27 26,-1 0,1 0,-1-26,1 26,-1 0,1 0,-1 0,0 0,1-27,-1 27,1 0,-1 0,1 0,-1 0,1 0,-1 0,1 0,-1 0,-52 0,-1 0,1 0,-1 0,1 0,52 0,1 0</inkml:trace>
</inkml:ink>
</file>

<file path=ppt/ink/ink7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27:25.752"/>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3102-313,'0'26,"0"-52,0 79,27-53,-1 0,1 0,-27-27,26 1,-26 0,27-1,-27 1,0-1,-27 1,1 26,-1-27,1 27,-1 0,1 0,-1 0,1 0,0 0,26 27,-27-27,1 26,-1-26,27 27,-26-27,26 26,-27 1,27-1,-26 0,26 1,0-1,0 1,0-1,26-26,-26 27,27-27,-27 26,53-26,-27 0,1 0,-1 0,0 0,1 0,-1 0,1 0,-27-26,26 26,1-27,-1 27,-26-26,27 26,-27-27,26 1,-26-1,27 1,-27 0,0-1,0 1,0-1,26 1,-26-1,0 1,0-1,0 1,0-1,0 1,0 0,-26 26,26-27,-27 27,27 27,-26-1,26 0,0 1,0-1,0 1,0-1,0 1,0-1,0 1,0-1,0 1,0-1,26 0,-26 1,27-1,-27 1,26-27,-26 26,26-26,1 27,-1-27,-26 26,27-26,-1 0,1 0,-1 0,1 0,-1 0,-26-26,27 26,-1 0,-26-27,27 27,-27-26,26 26,-26-27,26 27,-26-26,27-1,-27 1,0 0,0-1,-27 27,1 0,0 0,-1 0,1 0,-1 0,27 27,0-1,0 0,-26-26,26 27,0-1,53 1,-27-1,1-26,-1 27</inkml:trace>
  <inkml:trace contextRef="#ctx0" brushRef="#br0" timeOffset="724">4161-313,'0'-26,"-27"26,1 0,-1 0,1 0,26 26,-27-26,27 26,-26-26,26 27,0-1,0 1,0-1,26-26,-26 27,27-27,-27 26,26-26,1 0,-1 27,1-27,-1 0,1 0,-1 0,1-27,-1 27,-26-26,26 26,-26-27,27 27,-27-26,26 26,-26-27,27 1,-27-1,0 1,0 0,26-1,-26 1,0-1,0 1,0-1,0 1,0-1,0 1,0-1,-26 27,-1 27,27-1,0 1,-26-27,26 26,0 1,0-1,26 1,-26-1,0 1,0-1,0 0,0 1,27-1,-27 1,0-1,26-26,1 0</inkml:trace>
  <inkml:trace contextRef="#ctx0" brushRef="#br0" timeOffset="1591.6">4954-472,'-26'-26,"0"26,-1 0,1 0,-1 0,1 0,-1 0,27 26,-26-26,26 27,0-1,0 1,0-1,26-26,1 27,-1-27,-26 26,27-26,-1 0,1 26,-1-26,0 27,1-27,-27 26,-27-26,1 27,0-27,-1 0,1 0,-1 0,1 0,-1 0,1 0,-1 0,1 0,-1 0</inkml:trace>
  <inkml:trace contextRef="#ctx0" brushRef="#br0" timeOffset="931.91">4743-736,'0'-27,"0"1,-27 26,1-27,26 1,-27 26</inkml:trace>
  <inkml:trace contextRef="#ctx0" brushRef="#br0" timeOffset="1839.6">5140-445,'0'0,"26"26,-26 1,0-1,0 1,27-27,-27 26,0 0,0 1,0-1,0 1</inkml:trace>
  <inkml:trace contextRef="#ctx0" brushRef="#br0" timeOffset="2684.03">5404-498,'0'-27,"0"1,-26 26,26 26,0 1,0-1,0 1,0-1,-27-26,27 27,0-1,0 1,0-1,0 0,0 1,27-27,-27 26,26-26,1 0,-1 0,1 0,-1 0,-26-26,0-1,0 1,0 0,0-1,0 1,0-1,0 1,27 26,-1 0,0 0,-26 26,27-26,-1 0,1 27,-1-27,-26 26,27-26,-1 27,1-1,-1 0,-26 1,27-27,-27-27,0 1,-27 26,27-26,0-1,0 1,0-1,27 27,-1 0,0 0,1 0,-1-26,1 26,-1 0,1 0,-1 0,1 0,-1 0,-26 26,27-26,-1 27,-26-1,27 1,-27-1,0 0,-27 1,1-1,-1-26</inkml:trace>
  <inkml:trace contextRef="#ctx0" brushRef="#br0" timeOffset="13876.97">6357-525,'26'0,"1"-26,-1 26,1 0,-1-27,0 27,-26-26,27 26,-1 0,1 0,-27-26,26 26,1 0,-1-27,1 27,-1 0,1 0,-1 0,1 0,-27 27,0-1,0 0,0 1,-27-27,27 26,-26 1,26-1,0 1,0-1,0 1,26-27,-26 26,53-26,-27 0,1 0,-1 27,1-27,-1 0,1 0,26 0,-27 0,1 0,-1 0,0-27,1 27,-1 0,1-26,-1 26,-26-27,27 27,-27-26,0-1,0 1,0-1,-27 27,27-26,-26 26,26-27,-27 27,1-26,-1 0,1 26,0 0,-1-27,1 27,-1 0,1 0,-1 0,1 0,-1 0,1 0</inkml:trace>
  <inkml:trace contextRef="#ctx0" brushRef="#br0" timeOffset="13276.25">6542-869,'0'-26,"0"-1,0 54,0-1,0 1,-27-1,27 1,0-1,0 1,-26 26,26-27,-26 1,26-1,-27 0,27 1,0-1,0 1,0-1,0 1,0-1,0 1,0-1,0 1,0-1,0 0,53-26,0 0,-27 0,1 0,-27-26,26 26,1-26,-1-1,1 1,-1 26,-26-27</inkml:trace>
  <inkml:trace contextRef="#ctx0" brushRef="#br0" timeOffset="15232.19">7362-551,'0'0,"-26"0,26-27,26 27,1 0,-1-26,1 26,-1 0,27 0,-27 0,1 0,26 0,-27 0,1-26,26 26,-27 0,0 0,1-27,-1 27,1 0,-1 0,1 0,-1-26,1 26,-27-27,-27 27,1 0,-1 0,1 0,-1 0,1 0,26 27,-27-27,1 26,0-26,26 27,-27-27,27 26,-26-26,26 26,0 1,-27-27,27 26,0 1,0-1,0 1,0-1,27-26,-1 0,1 0,-1 0,0 0,1 0,-1 0,1 0,-27-26,26 26,1-27,-1 1,-26-1,27 1,-27-1,-27 27,27-26,-26 26,-1 0,27 26,-26 1,26-1,0 1,0-1,0 1,26-27,-26 26,53-26,-26 0,-1 0,1 0,-1 0,1-26,-1 26,0-27,1 1,-1 26,1-27,-27 1,26 26,1-27,-27 1,26 0,-26-1,27 1,-27-1,0 1,0-1,0 1,0-1,0 1,0-1,0 1,0-1,0 1,0 0,-27 26,27-27,0 1,-26 26,26 26,0 1,-27-1,27 0,0 1,-26-1,26 27,0-26,-27-1,27 1,0-1,0 27,0-26,0-1,0 0,0 1,0-1,0 1,0-1,0 1,0-1,0 1</inkml:trace>
  <inkml:trace contextRef="#ctx0" brushRef="#br0" timeOffset="14263.75">7521-816,'0'0,"0"-26,0 52,0 1,0-1,0 1,0-1,0 1,0-1,0 1,0-1,0 0,0 1,0-1,0 1,-27-27,27 26,0 1,0-1,0 1,0-1,0 1,0-1</inkml:trace>
  <inkml:trace contextRef="#ctx0" brushRef="#br0" timeOffset="15816.63">8447-763,'0'0,"-27"-26,1 26,26-27,-26 27,26-26,0 52,-27-26,27 27,0-1,-26 1,26-1,-27 1,27-1,0 1,0-1,0 0,0 1,0-1,27 1,-27-1,26-26,-26 27,53-27,-53 26,26-26,1 0,-1 0,1 0,-1 0,1 0,-1 0,1 0,-1 0,1 0,-1-26,1 26,-1-27,0 27,-26-26,0-1,27 27,-27-26,0-1,0 1,0 0,0-1,0 1,-27 26,1 0,0 0,-1 26,1-26,-1 27,27-1,-26-26,26 26,-27 1,27-1,0 1,0-1,53 1,-26-27,-1 26,1-26,-1 0,27 0,-27 0</inkml:trace>
  <inkml:trace contextRef="#ctx0" brushRef="#br0" timeOffset="16394.3">9505-736,'0'-27,"0"1,-26 26,-1-27,1 27,-1 0,1 0,0 0,-1 0,1 0,-1 0,27 27,-26-27,-1 26,1-26,26 27,-27-1,27 1,-26-1,26 1,0-1,0 0,0 1,26-27,-26 26,27-26,-1 0,1 0,-1 0,-26-26,27 26,-1-27,1 1,-27 0,0-1,26 27,-26-26,0-1,0 1,0 52,0 1,0-1,0 1,0-1,0 0,26-26,-26 27,27-27,-1 0,1 0,-1 0</inkml:trace>
  <inkml:trace contextRef="#ctx0" brushRef="#br0" timeOffset="16691.44">9717-763,'0'0,"0"-26,0-1,0 1,0-1,0 1,-27 26,27-27,0 1,0 52,-26-26,26 27,0-1,0 1,-26-1,26 1,0-1,-27 1,27-1,0 1,0 26,-26-27,26 0,0 27,0-26,0-1,0 1,0 26,0-27,0 1,0-1,0 0,0 1,0-1,0 1,0-1,26-26</inkml:trace>
  <inkml:trace contextRef="#ctx0" brushRef="#br0" timeOffset="17052.09">9611-578,'0'0,"0"-26,0 0,0-1,0 1,0-1,0 1,27 26,-27-27,26 27,0 0,1 0,-1 0,1 0,-1 27,1-27,-1 0,1 26,-1-26,1 0,-27 27,26-27,1 26,-27 1,0-1,-27-26,27 26,-53-26,53 27,-26-27,-1 26,1-26,-1 0,1 27,-1-27,1 0</inkml:trace>
  <inkml:trace contextRef="#ctx0" brushRef="#br0" timeOffset="17359.79">10087-789,'0'0,"0"-27,27 27,-27-26,26 26,-26-27,0 54,0-1,0 1,0-1,0 1,0-1,0 1,0-1,0 1,0-1,0 0,0 1,0-1,0 1,0-1,-26 1,26-1,0 1,-27-27,27 26,0 1,-26-1,26 0,-27-26,27 27,-26-1,0-26</inkml:trace>
  <inkml:trace contextRef="#ctx0" brushRef="#br0" timeOffset="17725.08">10220-710,'0'0,"0"-26,26 26,-26-27,0 1,0-1,27 27,-1 0,0 0,1 27,-1-1,1 1,-1-1,1 1,-27-1,0 1,0-1,-27-26,-26 26,27 1,-1-27,1 0,0 0,-1 26,1-26,-1 0,1 0,-1 0,1 0,-1 0</inkml:trace>
  <inkml:trace contextRef="#ctx0" brushRef="#br0" timeOffset="-10106.68">192 1301,'-27'0,"54"0,-1 0,1 26,-1-26,1 0,-1 0,27 0,-26 0,-1 0,27 0,0 0,-27 0,27 0,0 0,0 0,0-26,0 26,0 0,0 0,26 0,-26 0,0 0,0 0,0 0,0-26,26 26,-26 0,0 0,-27 0,27 0,0-27,0 27,-26 0,-1 0,27 0,-27 0,1 0,-1 0,1 0,-1 0,1 0,-27-26,26 26,1 0,-1 0,1 0,-54 0</inkml:trace>
  <inkml:trace contextRef="#ctx0" brushRef="#br0" timeOffset="-9622.25">1832 1063,'-26'0,"26"26,26-26,-26 27,27-27,-27 26,26-26,1 0,-1 27,1-27,-1 0,-26 26,27-26,-1 0,0 0,1 27,-1-27,1 0,-27 26,0 1,-27-27,27 26,-26-26,26 26,-27 1,1-1,0 1,-1-1,1 1,26-1,-27-26,27 27,-26-27,26 26,-27-26,1 0,-1 0,27-26</inkml:trace>
  <inkml:trace contextRef="#ctx0" brushRef="#br0" timeOffset="-12043.89">3155 957,'-26'0,"26"-26,0 52,-27-26,1 53,26-27,-27 1,27-1,-26 1,26-1,-26 1,26 26,-27-27,27 1,-26-1,26 0,0 1,-27-1,27 1,-26-1,26 1,0-1,-27-26,27 27,0-1,-26-26,26 27,0-80,0 26,0 1,26-1,-26 1,0-1,27 1,-27-1,26 1,-26 0,0-1,27-26,-27 27,26-1,1 1,-27-1,26 1,-26-27,26 26,1 1,-27 0,0-1,26 27,-26-26,27 26,-27 26,26-26,-26 27,27-27,-27 26,0 0,26 1,-26-1,0 1,0-1,0 1,27-1,-27 1,0-1,0 1,0-1,0 1,0-1,0 0,0 1,0-1,0 1,0-1,0 1,0-1,0 1,0-1</inkml:trace>
  <inkml:trace contextRef="#ctx0" brushRef="#br0" timeOffset="-11855.12">3049 1433,'0'0,"-26"0,0 0,26-26,26 26,-26-27,26 27,1 0,-1 0,1 0,-1 0,1-26,26 26,-27 0,1 0,25 0,-25-27</inkml:trace>
  <inkml:trace contextRef="#ctx0" brushRef="#br0" timeOffset="-11255.39">3896 1248,'0'0,"27"-26,-1 26,-26-27,26 27,-26-26,0-1,-26 27,26-26,-26 26,-1 0,1 0,-1 0,1 0,-1 0,27 26,-26-26,26 27,-27-27,1 26,-1 1,1-1,0 1,26-1,-27-26,27 26,-26 1,26-1,-27 1,27-1,0 1,0-1,0 1,0-1,0 1,0-1,27-26,-27 26,26-26,-26 27,27-27,-1 0,0 0,1 0,-1 0,1-27,-1 27,1-26,-1 26,-26-26,27 26,-27-27,26 27,-26-26,27 26,-1-27,-26 1,26 26,-26-27,0 54,-26-27,26 26,0 1,0-1,-26 1,26 25,-27-25,27-1,0 1,-26-1,26 1,0 26,0-27,-27 1,27-1,0 1,0-1,0 0,0 1,0-1,0 1,-26-27,26 26,0 1,-27-27,27-27,-26 1</inkml:trace>
  <inkml:trace contextRef="#ctx0" brushRef="#br0" timeOffset="-12807.9">3076 296,'26'0,"-26"-27,0 1,27 26,-27-27,0 1,-27 26,1 0,-1 0,1 0,0 26,-1-26,1 0,-27 0,26 27,1-27,-1 26,1 1,-1-27,1 26,-27 0,27 1,-1-27,1 26,-1 1,1-1,-1 1,-26-1,27 1,26-1,-27 1,1 26,0-27,-1 0,27 27,-26-26,26-1,-27 27,1-26,26 26,-27-27,1 27,26-27,-27 1,27 26,-26-27,26 1,0 26,0-27,0 1,0 25,0-25,0-1,0 27,0-26,26 26,-26-27,27 27,-27-27,26 27,-26-26,27 26,-1-27,-26 27,27-26,-1 26,1-27,-27 0,26 1,0 26,1-27,-1 1,27-1,-26-26,-1 27,27-1,-26 1,-1-1,27-26,-27 26,27 1,-26-1,26-26,-27 27,1-27,26 26,-27 1,27-27,-27 26,1-26,26 0,-27 27,27-27,-26 26,25-26,1 0,-26 0,26 27,-27-27,27 0,0 0,-26 0,25 0,-25 0,26 0,-27 0,27 0,0 0,-26 0,25 0,1 0,-26 0,26 0,-27-27,27 27,-26 0,26 0,-27 0,0-26,27 26,-26-27,-1 27,1-26,-1 26,1-27,-1 27,1-26,-1-1,0 27,1-26,-1-1,-26 1,27 0,-1 26,1-27,-27 1,26-1,1 1,-27-1,26 1,1-1,-27 1,26-1,1 1,-27 0,26-1,-26-26,26 27,-26-1,27 1,-27-1,0 1,26-1,-26 1,0-1,27 1,-27 0,0-1,26 1,-26-1,0 1,27-1,-27 1,0-1,0 1,0-1,26 27,-26-26,0 0,0-1,0 1,0-1,0 1,0-1,0 1,0-1,0 1,0-1,-26 1,26-1,0 1,-27 0,27-1,0 1,0-1,-26 1,-1-1,27-26,-26 27,26-1,-27 1,27 0,-26-1,26 1,-26 26,26-27,-27 1,27-1,-26 1,-1-1,27 1,-26-1,-1 1,27-1,-26 1,26 0,-27 26,1-27,26 1,-27-1,1 1,-1 26,27-27,-26 1,0 26,26-27,-27 27,1-26,-1 26,1-27,-1 27,1-26,-1 26,1 0,-1-26,1 26,-27-27,27 27,-1 0,-26-26,27 26,-1 0,-26 0,27-27,-27 27,27 0,-1 0,-26 0,27 0,-1 0,-26 0,27 0,-1 0,1 0,-27 27,27-27,-1 26,1-26,-27 27,26-27,1 26,-27-26,26 26,1 1,-27-27,27 26,-1 1,1-1,-1-26,-26 27,27-1,-1-26,1 27</inkml:trace>
  <inkml:trace contextRef="#ctx0" brushRef="#br0" timeOffset="3624.07">6489 613,'0'0,"0"-26,0-1,0 1,0-1,0 1,0-1,-26 27,26 27,0-1,-27 1,27-1,0 1,0-1,0 1,-26-27,26 26,0 0,0 1,0-1,0 1,-27-1,27 1,0-54,0 1,0-1,0 1,0-1,0 1,0 0,0-1,0 1,0-1,0 1,0-27,27 26,-27-26,0 27,0-1,0 1,26-27,1 27,-27-1,0 1,26 26,0 0,1 0,-27 26,26-26,-26 27,0-1,27-26,-27 27,0-1,0 0,0 1,26-1,-26 27,0-26,0-1,0 1,0-1,0 1,0-1,0 1,0-1,-26 0,26 1,0-1,-27-26,27 27,0-1</inkml:trace>
  <inkml:trace contextRef="#ctx0" brushRef="#br0" timeOffset="3821.04">6542 666,'-27'0,"1"0,26-26,26 26,1 0,-1 0,1 0,-1 0,1-27,-1 27</inkml:trace>
  <inkml:trace contextRef="#ctx0" brushRef="#br0" timeOffset="4416.95">6965 507,'0'0,"0"-26,-26 26,-1 0,1 0,-1 0,1 0,0 26,-1-26,27 27,-26-1,-1 1,27-1,-26-26,26 27,0-1,0 0,0 1,0-1,26-26,-26 27,27-27,-1 26,1-26,-1 0,0 0,1 0,-1 0,1 0,-1-26,1 26,-1-27,1 27,-1-26,-26-1,27 1,-1 0,0-1,-26 1,27-1,-27 1,26-1,-26 1,0-27,27 26,-27 1,0-1,0 1,0 0,26-1,-26 1,0-1,0 1,0-1,0 54,0-1,-26-26,26 27,0-1,0 1,-27-1,27 0,-26 1,26-1,0 1,0-1,0 1,0-1,-27 1,27-1,0 1,0-1,0 1,27-27,-1 26,1-26,-1 0,1 0,-1 0,1 0</inkml:trace>
  <inkml:trace contextRef="#ctx0" brushRef="#br0" timeOffset="4845.39">7256 454,'0'0,"-26"-26,-1 26,27-27,27 27,-1 0,27-26,-26 26,-1 0,-26-27,27 27,-1 0,1 0,-1-26,0 26,1 0,-1 0,-26 26,0 1,0-1,0 1,0-1,0 1,-26-1,26 1,0-1,0 1,0-1,0 1,0-1,26-26,1 0</inkml:trace>
  <inkml:trace contextRef="#ctx0" brushRef="#br0" timeOffset="-1965.88">5219 1301,'-26'0,"52"0,0 0,1 0,-1 0,1 0,26 0,-27 0,27 0,0 0,0 0,0-26,26 26,-26 0,0 0,0-27,0 27,0 0,0 0,0 0,0 0,-27-26,1 26,-1 0,0 0,1 0,-1 0,-26-27,0 1</inkml:trace>
  <inkml:trace contextRef="#ctx0" brushRef="#br0" timeOffset="-1708.01">6224 1089,'-26'-26,"52"52,1-26,-27 27,26-27,-26 26,27 1,-1-1,-26 1,0-1,0 1,0-1,0 0,-26-26,26 27,-53-1,26 1,1-1,0-26,-1 27,1-1,-1-26,1 27,-1-27,1 0,-1 0</inkml:trace>
  <inkml:trace contextRef="#ctx0" brushRef="#br0" timeOffset="5428.87">7944 296,'-26'0,"-1"0,27 26,0 0,-26-26,26 27,0-1,-27-26,27 27,0-1,0 1,0-1,27-26,-27 27,26-27,1 0,-1-53,1 53,-1-27,-26 1,27-1,-27 1,0-1,26 27,-26-26,0 0,0-1,0 1,-26 26,26-27,-27 27,1 0,-1 0,1 0,-1 0,27 27</inkml:trace>
  <inkml:trace contextRef="#ctx0" brushRef="#br0" timeOffset="5015.46">7891 216,'0'-26,"0"-1,0 1,-53 26,53-27,0 1,-26 26,26 26</inkml:trace>
  <inkml:trace contextRef="#ctx0" brushRef="#br0" timeOffset="5964.92">8182 216,'0'0,"27"27,-27-1,0 1,0-1,0 0,0 1,0-1,0 1,0-1,0 1,0-1,0-52,0-1,0 1,0-1,0 1,0-1,0 1,26 0,-26-1,27 1,-1 26,-26-27,27 27,-1-26,1 26,-27-27,26 27,0-26,1 26,-1 0,1 0,-1 0,1 26,-27 1,0-1,0 1,0-1,0 1,-27-1,27 0,0 1,0-1,-26-26,26 27,0-1,-27-26,27 27,-26-27,26 26</inkml:trace>
  <inkml:trace contextRef="#ctx0" brushRef="#br0" timeOffset="18519.5">9717 57,'26'0,"-26"-26,0 0,0-1,-26 27,-1-26,1 26,0 0,-1 0,1 0,-1 0,1 0,-1 0,27 26,-26-26,-1 0,1 0,26 27,-27-27,27 26,-26 0,26 1,0-1,0 1,0-1,26 1,1-27,-27 26,26-26,1 0,-1 0,1-26,-1 26,-26-27,0 1,27 26,-1 0,-26-27,27 1,-27-1,0 54,0-1,0 1,0-1,0 1,26-1,0-26,27 0</inkml:trace>
  <inkml:trace contextRef="#ctx0" brushRef="#br0" timeOffset="19093.97">10034 31,'0'0,"0"-26,-26 26,0-27,-1 27,27 27,0-1,-26 0,26 1,0-1,0 1,0-1,0 1,0-1,26-26,-26 27,27-27,-1 0,0 0,1 0,-1-27,1 27,-27-26,26 26,-26-27,27 27,-27-26,26 26,-26-27,27 27,-27-26,26-1,1 1,-27 0,26-1,-26 1,0-1,0 1,26 26,-26-27,0 1,0-1,-26 27,26 27,-26-1,-1 1,27-1,-26 1,-1-1,27 1,0-1,-26-26,26 26,0 1,0-1,-27-26,27 27,0-1,0 1,0-1,27-26,-1 27,1-27,-1 0,1 0,-1 0,-26-27</inkml:trace>
  <inkml:trace contextRef="#ctx0" brushRef="#br0" timeOffset="19516.04">10246 31,'27'0,"-1"0,0 0,1 0,-1 0,1 0,-1 0,1 0,-1 0,1 0,-1 0,-26-26,27 26,-1 0,1 0,-27-27,0 54,0-1,0 0,-27-26,1 27,-1-1,27 1,-26-27,26 26,-27-26,27 27,0-1,0 1,27-27,-1 0</inkml:trace>
  <inkml:trace contextRef="#ctx0" brushRef="#br0" timeOffset="20067.18">10908-22,'26'0,"-26"27,0-1,-26-26,-1 26,27 1,-26-27,26 26,-27-26,27 27,-26-1,26 1,0-1,0 1,26-27,1 0,26 0,-27 0,0 0,-26-27,27 27,-27-26,0-1,26 1,-26-1,0 1,0-1,0 1,0 0,-26 26,26-27,0 1,-27 26</inkml:trace>
  <inkml:trace contextRef="#ctx0" brushRef="#br0" timeOffset="19684.03">10855-101,'26'-27,"-26"1,-26 26,-1 0,27 26</inkml:trace>
  <inkml:trace contextRef="#ctx0" brushRef="#br0" timeOffset="20580.62">11225 31,'27'0,"-27"26,0 1,-27-27,27 26,-26 1,26-1,-27-26,27 27,0-1,0 1,27-27,-1 0,-26-27,27 27,-1 0,-26-26,26-1,-26 1,27 26,-27-27,26 27,-26-26,27-1,-1 27,-26-26,27 26,-1 0,-26-26,27 26,-1 0,1 0,-1 26,0-26,-26 26,27-26,-27 27,0-1,0 1,0-1,0 1,0-1,-27 1,1-1,0-26,-1 0</inkml:trace>
</inkml:ink>
</file>

<file path=ppt/ink/ink7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2:02.824"/>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-1105 3867,'27'-26,"-27"0,0-1,26 27,-26 27,0-1,0 0,0 1,0-1,-26-26,26 27,0-1,0 1,0-1,0 1,0-1,0 1,0-1,-27-26,27 26,0-52,27 26,-1 0,-26-26,27 26,-1 0,1 0,-1 0,1 0,-1 0,1 0,-1 0,1 0,-1 0,0 0,1 0,-1 0,1-27,-27 1,26 26,-26-27,0 1,-26 26,-1 0,1 0,-1 0,1 0,26 26,-26-26,26 27,-27-27,27 26,0 1,0-1,0 0,27-26,-27 27,26-1,0-26,1 0,-27 27,26-27,1 0,-1 0,1 0,-1 0,1 0,-1-27,1 27,-27-26,26 26,0-27</inkml:trace>
  <inkml:trace contextRef="#ctx0" brushRef="#br0" timeOffset="552.41">-496 4211,'0'0,"0"-26,-26 26,26-27,0 1,0 0,26 26,0 0,1 0,-1 0,1 0,-1-27,1 27,-1 0,-26-26,27 26</inkml:trace>
  <inkml:trace contextRef="#ctx0" brushRef="#br0" timeOffset="374.56">-258 3894,'0'-27,"0"1,-26 26,26-26,-27 26,1 0,26-27,-27 27,1 0,-1 27,27-1,-26 0,26 1,0-1,0 1,0-1,0 1,0-1,0 1,0-1,0 1,0-1,0 0,0 1,0-1,26 1,-26-1,0 1,0-1,0 1,0-1,0 1,0-1,0 1,0-1,0 0,0 1,0-54,-26 27,26-26</inkml:trace>
  <inkml:trace contextRef="#ctx0" brushRef="#br0" timeOffset="916.44">-73 3867,'-26'0,"-1"0,1 0,26 27,0-1,0 1,0-1,0 1,0-1,0 1,-26-1,26 1,0-1,0 0,-27-26,27 27,0-1,0 1,0-1,0 1,27-27,-1 0,0 0,1-27,-1 1,1 26</inkml:trace>
  <inkml:trace contextRef="#ctx0" brushRef="#br0" timeOffset="1131.33">-126 4106,'-26'26,"0"-26,52 0,0 0,1 0,-1 0,-26-26,27 26,-1 0</inkml:trace>
</inkml:ink>
</file>

<file path=ppt/ink/ink7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2:29.288"/>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0 136,'26'0,"1"0,-27-27,26 27,1 0,-27-26,26 26,1 0,-1 0,0 0,1 0,-1 0,27 0,-26-27,-1 27,1 0,-1 0,1 0,-1 0,0 0,1 0,-1 0,1 0,52 0,-52 0,26 0,-27 0,1 0,-1 0,0 0,27 0,-26 0,-1 0,27 0,-26 0,-1 0,1 0,25 0,-25 0,52 0,-52 0,-1 0,1 0,-1 0,54 0,-54-26,0 26,1 0,-1 0,1 0,-1 0,1 0,-1 0,1 0,-1 0,1 0,-1 0,0 0,1 0,26 0,-27 0,1-27,-1 27,1 0,-1 0,1 0,-1 0,1 0,-1 0,0 0,1 0,-1 0,1 0,-1 0,1 27,-1-27,1 0,-1 0,27 0,-27 0,1 0,26 0,-27 0,1 0,26 0,-27 0,1 0,26 26,-27-26,0 0,1 0,-1 0,1 0,-1 0,1 0,-1 27,1-27,-1 0,1 0,-1 0,0 26,1-26,-1 0,1 0,-1 0,1 0,-1 0,1 0,-1 0,1 0,-1 0,1 0,-1 0,0 0,1 0,-1 0,1 0,-1 0,1 0,-1 0,1 0,-1 0,1 0,-1 0,0 0,1 0,-1 0,27 0,-26 0,-1 0,27 0,-26 0,-1 0,1 0,-1 0,0 0,27 0,-26 0,-1 0,1 0,-1 0,1 0,-1 0,1 0,-1 0,0 0,1 0,-1 0,1 0,-1 0,1 0,-1 0,1 0,-1 0,1 0,-1 0,1 0,-1 0,-26-26,26 26,1 0,-1 0</inkml:trace>
</inkml:ink>
</file>

<file path=ppt/ink/ink7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2:36.983"/>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27 65,'-27'0,"27"-27,27 27,-1 0,1 0,-1 0,1 0,-1 0,1 0,-1 0,0 0,27 0,-26 0,-1 0,1 0,-1 0,1 0,-1 0,1-26,-1 26,1 0,-1 0,0 0,27 0,-26 0,-1 0,1 0,-1 0,1 0,-1 0,1 0,-1 0,0 0,1 0,-1 0,1 0,-1 0,1 0,-1 26,1-26,-1 0,1 0,-1 0,1 0,-1 0,0 0,1 0,-1 0,1 0,-1 27,1-27,-1 0,1 0,-1 0,1 0,-1 0,0 0,1 0,-1 0,1 0,-1 0,1 0,-1 0,1 0,-1 0,1 0,-1 0,1 0,-1 0,0 0,1 0,-1 0,1 0,-1 0,1 0,-1 0,1 0,-1 0,1 0,-1 0,0 0,1 0,-1 0,1 0,-1 0,1 0,-1 0,1 0,-1 0,1 0,-1 0,1 0,-1 0,0 0,1 0,-1 0,1 0,-1 26,1-26,-1 0,1 0,-1 0,1 0,-1 0,0 0,1 0,-1 0,1 0,-1 0,1 0,-1 0,1-26,-1 26,1 0,-1 0,1 0,-1 0,0 0,1 0,-1 0,1 0,-1 0,1 0,-1 0,1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8:49:02.93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582 1805,'-27'0,"54"0,-1 0,1 0,-1-27,0 27,1 0,-1 0,27 0,-26 0,26 0,0 0,-27 0,27 0,0 0,0 0,26-26,-26 26,0 0,26 0,-26 0,27 0,-27 0,26 0,0 0,-26 0,27 0,-1 0,0-27,1 27,-1 0,0 0,1-26,-1 26,1 0,25-27,-25 27,26-26,-27 26,27 0,-27-27,27 27,0-26,-27 26,1 0,-1 0,0 0,1-27,-1 27,1 0,-28 0,28 0,-27 0,26 0,-26 0,26 0,-26 0,27 0,-1 0,-26 0,26 0,1 0,-1 0,-26 0,26-26,-26 26,27 0,-1 0,-26 0,0 0,26 0,-26 0,0 0,26 0,-26 0,0 0,0 0,0 0,27 0,-28 0,1 0,27 0,-27 0,0 0,26 0,-26 0,0 0,0 0,0 0,0 0,-1 0,1 0,0 0,0 0,0 0,-26 0,25 0,-25 0,26 0,0 0,-27-26,27 26,-26 0,-1 0,27 0,-27 0,1 0,26 0,-27-27,27 27,-26 0,26 0,-27 0,27 0,-27 0,27 0,-26 0,26 0,-27 0,27 0,-26 0,25-26,-25 26,-1 0,1 0,26 0,-27 0,1 0,-1 0,27 0,-27 0,27 0,-26 0,26 0,-27 0,27 0,-26 0,26 0,-27 0,27 0,-27 0,27 0,-26 0,26 0,-27 0,1 0,-1 0,27 0,-27 0,1 0,-1 0,1 0,26 0,-27 0,1 0,-1 0,1 0,25 0,-25 0,-1 0,1 0,-1 0,1 0,-1 0,1 0,-1 0,1 0,-1 0,0 0,1 0,-1 0,1 0,-1 0,1 0,-1 0,1 0,-1 0,1 0,-27 26,0 1,0-1,0 0,0 1,0-1,0 1,0-1,0 1,0-1,0 1,26-27,-26 26,0 1,0-1,0 0,0 1,0-1,0 1,0-1,-26 1,26-1,0 1,-27-27,27 26,-26 1,26-1,-27 1,27-1,-26 0,26 1,0-1,-27-26,27 27,0-1,0 1,-26-27,26 26,0 1,-27-27,27 26,-26 1,26-1,-27-26,1 0,26 26,-26-26,-1 0,1 27,-1-27,1 0,-1 0,1 0,-1 0,1 0,-1 0,-25 0,25 0,-26 0,0 0,27-27,-54 27,27 0,1-26,-1 26,-27 0,27 0,-26 0,26 0,-26-26,-1 26,27 0,-26 0,0 0,-1 0,1-27,0 27,-1 0,1 0,-1 0,1 0,0-26,-27 26,26 0,1 0,0 0,-1-27,1 27,0 0,-1 0,1 0,-1 0,1 0,0-26,26 26,-27 0,1 0,26 0,-26 0,-1 0,27 0,-26 0,0 0,26 0,-27-27,1 27,26 0,-26 0,26 0,-27 0,28 0,-28 0,27 0,-26 0,26 0,-26 0,26 0,0 0,-27 0,27 0,1 0,-28 0,27 0,0 0,0 0,-26 0,26 27,0-27,0 0,-26 0,26 0,0 26,0-26,-26 0,26 0,0 27,0-27,0 0,0 0,0 0,0 0,0 0,1 26,-1-26,0 0,0 0,0 0,0 0,0 0,0 27,0-27,27 0,-27 0,0 0,0 0,27 0,-27 26,0-26,26 0,-26 0,0 0,27 0,-27 0,0 0,27 0,-27 0,0 0,0 0,26 0,-25 26,-1-26,26 0,-26 0,27 0,-27 0,26 0,-26 0,27 27,0-27,-27 0,26 0,1 0,-1 0,1 0,-1 0,1 0,-1 0,1 0,0 0,-1 0,1 0,-1 0,1 0,-1 0,1 0,-1 0,1 0,-1 0,1 0,-1 0,1 0,0 0,-1 0,1 0,-1 0,1 0,-1 0,1 0,-1 0,1 0,-1 0,1 0,26-27,-26 27,26-26,0 0,0-1,0 1,0-1,26 1,-26-1,0 1,26-1,-26 1,0-1,0 1,27 0,-27-1,0 1,0-1,0 1,0-1,0 1,0-1,26 27,1 0,-1-26,1 26,-1 0</inkml:trace>
</inkml:ink>
</file>

<file path=ppt/ink/ink8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2:39.69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53 40,'-26'27,"-1"-27,54 0,-1 0,1 0,-1 0,1-27,-1 27,1 0,-1 0,0 0,1 0,26 0,-27 0,1 0,-1 0,1 0,26 0,-27 0,1 0,25 0,-25 0,-1 0,1 0,-1 0,1 0,26 0,-27 0,1 0,-1 0,0 0,1 0,-1 0,1 0,-1 0,1 0,-1 0,1 0,-1 0,1 0,-1 0</inkml:trace>
</inkml:ink>
</file>

<file path=ppt/ink/ink8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2:40.447"/>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26 0,'0'0,"-26"0,52 0,1 0,-1 0,0 0,1 0,-1 0,1 0,26 0,-27 0,1 0,-1 0,27 0,-26 0,-1 0,27 0,-27 0,27 0,0 0,-26 0,26 0,-1 0,-25 0,26 0,-27 0,27 0,-26 0,-1 0,27 0,-26 0,-1 0,0 0,1 0,-1 0,1 0,-1 0,1 0,-1 0,1 0,-1 0</inkml:trace>
</inkml:ink>
</file>

<file path=ppt/ink/ink8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2:44.312"/>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530 159,'26'0,"0"0,-26-26,0-1,0 1,0-1,0 1,-26 26,26-27,-26 27,-1 0,1 0,-1 0,1 0,26 27,-27-27,1 26,-1-26,1 0,26 27,-27-1,1-26,26 27,-26-27,26 26,-27 1,27-1,0 1,0-1,0 0,0 1,0-1,27 1,-27-1,0 1,0-1,26 1,0-1,-26 1,0-1,27 0,-27 1,26-1,-26 1,0 26,0-27,0 1,0-1,0 1,0-1,0 27,-26-27,26 1,-27-1,27 1,-26-1,0 1,-1-1,27 1,-26-1,-1-26,27 27,-26-1,-1-26,27 26,-26-26,26 27,-27-27,1 26,-1-26,27 27,27-27,-1 0,1 0,-1 0,1 0,-1 0,1 0,-1 0,1 26,-1-26,0 0,1 0,-1 27,1-27,-27 26,26-26,-26 27,27-27,-27 26,0 1,0-1,0 1,0-1,0 0,0 1,0-1,0 1,-27-1,27 1,-26-1,26 1,0-1,-27 1,27-1,0 0,-26 1,26-1,0 1,-27-1,27 1,-26-1,26 1,-26-1,26 1,0-1,-27 1,1-1,26 0,0 1,-27-27,27 26,0 1,0-1,0 1,-26-27,26 26,0 1,0-1,0 1,0-1,26 0,1-26,-27 27,26-27,1 0,-1 26,0-26,1 0,-1 0,1 27,-1-27,1 0,-1 0,1 0,-1 0,1 0,-1 0,0 0,1 0,-1 0,1 0,-1 0,1 0,-1 0,-52 0</inkml:trace>
</inkml:ink>
</file>

<file path=ppt/ink/ink8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27:57.112"/>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-470 2253,'0'0,"0"-26,-26 26,26-26,0-1,0 1,0-1,0 1,0-1,0 1,0-1,26 27,-26-26,27 26,-27-27,26 27,1 0,-1 0,1-26,-1 26,1 0,-1 0,1 0,-1 0,1 26,-1-26,0 0,1 27,-1-27,-26 26,27-26,-27 27,26-27,-26 26,0 1,0-1,0 1,0-1,-26 1,26-1,-27 0,1 1,-1-1,1-26,0 27,-1-1,1-26,-1 0,27 27,-26-27,-1 0</inkml:trace>
  <inkml:trace contextRef="#ctx0" brushRef="#br0" timeOffset="-387.93">-337 1910,'-27'0,"1"26,26 0,0 1,-27-1,27 1,0 26,0-27,0 1,0 26,0-27,0 27,0-27,0 27,27-26,-27-1,0 27,0-26,0-1,26 1,-26-1,0 0,0 1,0-1,0 1,0-1,0 1,-26-1</inkml:trace>
  <inkml:trace contextRef="#ctx0" brushRef="#br0" timeOffset="497.41">33 2492,'0'0,"27"0,-1 0,1 0,-1 0,0 0,1 0,-1 0,1 0,-1 0,1 0,-27-27,26 27,-26-26,0-1,-26 1,26-1,0 1,-27 26,1 0,26-27,-27 27,1 0,-1 0,1 27,26-1,-26-26,26 27,0-1,0 1,0-1,0 1,26-1,-26 1,26-27,-26 26,27-26,-1 0,1 26,-1-26,1 0</inkml:trace>
  <inkml:trace contextRef="#ctx0" brushRef="#br0" timeOffset="961.38">589 2359,'0'-26,"0"-1,26 27,-26 27,53-27,-26 0,-1 0,1 0,-1 26,0-26,1 0,-1 27,1-27,-1 26,-26 1,27-1,-27 1,0-1,0 1,-27-27,27 26,-26-26,26-26,0-1,0 1,0-1,0 1,0-1,26 1,-26-1,27 1,-27-1,26 1,-26-1,27 27,-27-26,26 26</inkml:trace>
  <inkml:trace contextRef="#ctx0" brushRef="#br0" timeOffset="1944.41">1383 2227,'26'0,"0"0,-26-26,-26 26,0 0,-1 0,1 0,-1 0,1 0,26 26,-27-26,1 0,-1 26,1-26,-1 27,1-1,0 1,-1-1,27 1,0-1,0 1,0-1,27 1,-1-1,0-26,1 27,-1-27,1 0,-1 0,27 0,-26 0,-1 0,1 0,25-27,-25 27,-1-26,27 26,-26-27,-1 27,1-26,-1 26,1-27,-1 27,1-26,-1-1,-26 1,0-1,-26 27,-1 0,27-26,-26 26,-1 0,1 0,-1 0,27 26,-26-26,-1 27,27-1,-26 1,26-1,0 1,0-1,26 1,1-1,-1-26,1 0,26 0,-27 0,1 0,-1 0,27 0,-27 0,1 0,-1 0,27 0,-26 0,-1-26,1 26,-1-27,0 27,-26-26,27-1,-1 1,-26-1,0 1,0-1,0 1,-26-1,26 1,-27 26,27 26,0 1,0-1,0 1,0-1,0 1,0-1,0 1,0-1,0 27,0-26,0-1,0 27,0-27,0 27,27-26,-27-1,0 27,26-26,-26 25,0-25,0-1,0 27,27-26,-27-1,0 1,0-1,0 1,26-27</inkml:trace>
  <inkml:trace contextRef="#ctx0" brushRef="#br0" timeOffset="2300.12">2123 2545,'0'0,"-26"-27,26 1,0-1,26 27,27 0,-53-26,27 26,-1 0,1 0,-1 0,1 0,-1 0,1 0,-1 0,-26 26,26-26,-26 27,0-1,0 1,-26-1,26 0,-26 1,-1-1,27 1,-26-27,-1 26,1-26,-1 27</inkml:trace>
  <inkml:trace contextRef="#ctx0" brushRef="#br0" timeOffset="2612.41">2573 2439,'0'0,"27"0,-1 0,-26-27,27 27,-1 0,-26 27,0-1,26 1,-26-1,0 1,0-1,0 0,0 1,0-1,-26 1,26-1,0 1,-26-27,26 26,0 1,-27-27,27 26,0 1,0-1</inkml:trace>
  <inkml:trace contextRef="#ctx0" brushRef="#br0" timeOffset="2821.89">2653 2677,'-27'-27,"27"1,-26 26,26-27,26 27,-26-26,27 26,25 0,-25 0,-1 0,1 0,-1 0,1 0,-1 0,1-26,-1 26,1 0</inkml:trace>
  <inkml:trace contextRef="#ctx0" brushRef="#br0" timeOffset="3283.56">3340 2518,'-26'0,"0"0,-1 0,1 0,-1 0,1 27,-1-27,1 0,26 26,-27-26,1 26,-1-26,1 27,0-27,26 26,-27 1,27-1,27-26,-1 0,27 0,-27 27,1-27,-1 0,1 0,-1 0,1 0,-1 26,1-26,-1 0,-26 27,26-27,1 26,-27 1,0-1,0 0,-27-26,27 27,-26-27,0 0,-1 0,27 26,-26-26,-1 0,1 0,-1 0,1 0,-1 0,1 0,26-26,0-1,26 1</inkml:trace>
  <inkml:trace contextRef="#ctx0" brushRef="#br0" timeOffset="3432.42">3737 2730,'0'0,"27"0,-1 0</inkml:trace>
</inkml:ink>
</file>

<file path=ppt/ink/ink8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27:51.777"/>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6965 4264,'27'-26,"-1"26,1 0,-27-27,26 27,1 0,-27-26,26 26,-26-27,26 1,-26 0,0-1,-26 27,26-26,-26 26,-1-27,1 27,-1 0,1 0,-1 27,1-1,-1 1,27-1,-26 0,26 1,0 26,0-27,-27 1,27-1,0 27,0-26,0-1,0 27,0-27,0 1,0 26,0-27,0 27,0-26,0 26,0-27,0 27,0-27,0 1,0-1,0 1,-26-1,26 1,0-1,-26-26,26 27,0-1,-27-26,27-26,-26-1</inkml:trace>
  <inkml:trace contextRef="#ctx0" brushRef="#br0" timeOffset="810.45">7071 4741,'-26'0,"26"-27,-27 1,27-1,53 27,-26 0,-1 0,0-26,1 26,-1 0,1 0,-1 0,1 0,-1 0,27-27,-26 27</inkml:trace>
  <inkml:trace contextRef="#ctx0" brushRef="#br0" timeOffset="592.29">7494 4264,'0'0,"-26"0,26-26,0-1,-26 27,-1-26,1 26,-1 0,1 0,26 26,-27-26,27 27,-26-27,26 26,-27 1,27-1,0 1,-26-1,26 1,0-1,-27 1,27-1,0 0,0 1,0-1,0 27,0-26,0-1,0 1,0-1,0 27,0-27,27 1,-27-1,0 1,0-1,0 1,26-1,-26 1,0-1,27-26,-27 27,-27-27,1 26,-1-26</inkml:trace>
  <inkml:trace contextRef="#ctx0" brushRef="#br0" timeOffset="1307.77">7627 4714,'26'27,"1"-27,-1 0,1 0,-1-27,-26 1,26 26,-26-27,0 1,27-1,-27 1,0-1,0 1,0-1,-27 27,1-26,0 26,-1 0,1 0,-1 0,27 26,-26 1,-1-1,1 1,26-1,-27 1,1-1,26 1,0-1,0 1,0-1,0 0,0 1,26-27,-26 26,27-26,-1 27,1-27,-1 0,1 0,-1 0,1 0</inkml:trace>
  <inkml:trace contextRef="#ctx0" brushRef="#br0" timeOffset="-135002.22">1965 4106,'-27'0,"54"0,-1 0,1 0,-1 0,0 0,1 0,-1 0,1 0,-1 0,1 0,-1 0,1 0,-1 0,1 0,-1 0,1 0,-1 0,0 0,1 0,-1 0,1 0,-1 0,1 0,-1 0,1 0,-1 0,1 0,-1 0,0 0,1 0,-27 26,26-26,1 0,-1 0,1 0,-54 0</inkml:trace>
  <inkml:trace contextRef="#ctx0" brushRef="#br0" timeOffset="-751.34">6277 3947,'0'0,"-26"0,-1 0,54 0,-27 26,26-26,1 0,-1 0,1 0,-1 0,1-26,-1 26,-26-27,0 1,27 26,-27-27,0 1,0 0,0-1,-27 27,1 0,-1 0,1 0,-1 0,1 27,-1-1,1-26,-1 26,1 1,0-27,26 26,-27-26,1 27,26-1,-27 1,27-1,0 1,0-1,0 1,27-27,-1 26,1-26,-1 0,-26-26,-26 26,-1 0,1 0,-1 0,1 26,-1-26,1 26,-1 1,1-1,-1 1,1-1,26 1,-27-1,1 1,26-1,-26 27,26-26,0-1,-27 0,27 1,0-1,0 1,0-1,27 1,-27-1,52-26,-25 27,-1-27,1 0,-1 0,1 0,-1 0,1 0,26 0,-27-27,1 27,25-26,-25 26,-1-27,27 27,-26-26,-1 26,1 0,-27-27,26 27,1 0,-1-26,0 26,1-27,-1 27</inkml:trace>
  <inkml:trace contextRef="#ctx0" brushRef="#br0" timeOffset="-134446.53">2388 3920,'-26'0,"52"0,0 27,1-1,-1-26,-26 27,27-27,-1 0,-26 26,27-26,-1 0,1 27,-1-27,1 0,-1 26,0-26,1 0,-27 27,26-27,1 0,-1 0,1 0,-1 0,-26 26,27-26,-27 26,0 1,-27-27,27 26,-26-26,-1 27,1-27,26 26,-27 1,1-27,26 26,-27 1,1-27,26 26,-26-26,26 27,-27-1,1 1,26-1,-27-26,27 26</inkml:trace>
  <inkml:trace contextRef="#ctx0" brushRef="#br0" timeOffset="189">6648 4741,'0'0,"0"-27,26 1,1 26,-1 0,1 0,-1-27,1 27,-1 0,0 0,1 0,26-26,-27 26,1 0,-1 0</inkml:trace>
  <inkml:trace contextRef="#ctx0" brushRef="#br0" timeOffset="1912.48">8103 4661,'0'0,"0"-26,-26 26,-1 0,1 0,-1 0,1 0,26 26,-27-26,27 27,0-1,-26 1,26-1,0 0,0 1,0-1,0 1,0-1,26 1,1-27,-27 26,26-26,1 0,-1 0,1 0,-27-26,26 26,0-27,1 1,-1-1,1 27,-27-26,26-1,1 27,-27-26,26 0,-26-1,27 1,-27-1,26 1,-26-1,0 1,0-1,0 1,27-1,-27 1,0 0,0-1,0 1,0-1,-27 27,27 27,-26-27,26 26,0 1,-27-1,27 0,0 1,0-1,-26 1,26-1,0 1,0-1,-27 1,27-1,0 1,0-1,0 0,0 1,0-1,0 1,0-1,27 1,-1-27,1 0,-1 0</inkml:trace>
  <inkml:trace contextRef="#ctx0" brushRef="#br0" timeOffset="2136.49">8315 4635,'-27'-27,"27"1,27 26,-1-27,1 27,-1 0,0-26,1 26,-1 0,1 0,-1-27,1 27,-1 0</inkml:trace>
  <inkml:trace contextRef="#ctx0" brushRef="#br0" timeOffset="-162117.34">3076 4026,'0'-26,"0"52,-27-52,27-1,0 1,53-1,0 1,-26-1,52 1,-52 26,-1-26,0 26,1-27,26 27,-53-26,26 26,1 0,-27 26</inkml:trace>
  <inkml:trace contextRef="#ctx0" brushRef="#br0" timeOffset="-162441.16">3367 4000,'0'-27,"0"1,-27 52,27 1,0-1,-26 1,26-1,0 1,0-1,0 0,0 1,-26-1,26 1,0-1,0 1,0-1,0 1,0-1,0 1,0-1,0 1,-27-27,27 26,0-52,0-1,0 1,0-1</inkml:trace>
  <inkml:trace contextRef="#ctx0" brushRef="#br0" timeOffset="-161132.79">3684 4344,'27'0,"-1"0,-26-27,27 27,-27-26,0-1,26 27,-26-26,0-1,-26 27,-1 0,27-26,-26 26,-1 0,1 0,0 0,-1 0,1 0,-1 0,1 26,-1-26,1 0,26 27,-27-27,-26 106,53-53,27 0,-1-53,1 26,-1-26,1 0,-1 0,1-26,-1-1,1 1,-1-1,-26 1,26 26,-26-27,0 1,27 26,-27-27,26 1,-26-1,0 54,-26-27,26 26,0 1,0-1,-27 1,27-1,0 1,0-1,0 1,27-27,-1 0,1 0,-1 0,1 0,-27-27,26 27,1-26,-1-1,1 1,-1-1,-26 1,26-1,1 1,-27-1,26 1,-26-1,0 1,27 0,-27-1,26 1,-26-1,0 1,0-1,0 1,0-1,0 1,0-1,0 54,-26-27,26 26,0 1,0-1,-27 1,27-1,0 1,0-1,0 1,0-1,0 0,0 1,-26-27,26 26,0 1,0-1,0 1,0-1,0 1,0-1,0 1,26-27,1 0</inkml:trace>
  <inkml:trace contextRef="#ctx0" brushRef="#br0" timeOffset="-160564.01">4293 4132,'0'0,"26"-26,-26-1,0 1,-26-1,0 27,-27 27,26-1,1 1,26-1,-27 53,27-26,0-26,0-1,27 1,-1-1,27-26,79 27,-79-27,-26-27,-1 27,27-26,-26-1,-1 1,0 26,-26-27,27 1,-27-1,0 1,26-1,-26 1,0 0,-26 26,-1 0,1 0,0 0,-1 52,1 1,-1 0,27 0,0-26,53-1,-26 1,25-1,1-26,0 27</inkml:trace>
  <inkml:trace contextRef="#ctx0" brushRef="#br0" timeOffset="-163414.22">2044 4132,'-26'0,"-1"0,27-26,-26 26,-1 0,54 0,26 0,-27 0,27 0,-27 0,1 0,26 0,-27 0,27 0,-26 0,26-27,-27 27,27 0,-27 0,27 0,-26 0,-1 0,27 0,-26 0,-1 0,0-26,1 26,-1 0,1 0,-27 26,-27-26</inkml:trace>
  <inkml:trace contextRef="#ctx0" brushRef="#br0" timeOffset="-163102.65">2600 4000,'0'0,"-27"0,1 0,52 26,1-26,-27 27,26-27,1 26,-1-26,0 0,1 27,-1-27,1 26,-1-26,1 0,-27 26,26-26,-26 27,0-1,0 1,0-1,-26-26,26 27,-53-27,53 26,-27-26,27 27,-26-27,-1 26,1-26,26 27,-26-27,-1 26</inkml:trace>
  <inkml:trace contextRef="#ctx0" brushRef="#br0" timeOffset="-174770.88">430 4926,'0'0,"27"0,-1 0,-26-27,26 27,1 0,-27-26,26 26,-26-27,0 1,-26 26,26-27,-27 27,1 0,0 0,-1 0,1 0,-1 0,1 27,-1-1,1-26,-1 27,1-27,-1 26,1-26,-1 27,1-27,26 26,-26 1,-1-1,27 1,0-1,27-26,-27 27,26-27,0 0,1 0,26 0,-27 0,27 0,-26 0,26 0,-27-27,27 27,-27-26,27 26,-26-27,-1 1,1-1,-1 1,1-1,-1 1,1-1,-27 1,26-1,-26 1,26 0,-26-1,0 1,0-1,27 1,-27-1,0 1,0-1,0 1,-27 26,1 0,0 0,26 26,-27-26,27 27,0-1,0 1,-26-1,26 1,0-1,0 1,0-1,0 0,-27 1,27-1,0 1,0-1,0 1,0-1,0 1,27-27,-27 26,26-26,1 0,-1 0,0 0,1 0,-27-26,26 26,1 0,-1-27,-26 1,27-1,-27 1,0-1,0 54,0-1,0 80,26-79,1-27,-1 0,1 0</inkml:trace>
  <inkml:trace contextRef="#ctx0" brushRef="#br0" timeOffset="-173934.19">1488 4767,'0'0,"-26"0,-1 0,1 0,0 0,-1 26,27 1,-26-27,-1 26,27 1,0-1,-26-26,26 27,0-1,26 1,1-1,-1 1,1-27,-1 26,0-26,1 0,-1 0,1 27,-1-27,1 0,-1 0,1 0,-1 0,1 0,-1-27,1 1,-1 26,0-27,1 27,-1-26,1-1,-1 1,-26-1,27 27,-27-26,0-1,0 1,-27 26,1 0,-1 0,1 0,-1 0,27 26,-26-26,0 27,-1-27,1 0,26 26,-27 1,27-1,0 1,0-1,0 1,27-27,-1 26,1-26,-1 27,0-27,1 0,-27-27,26 27,-26-26,0-1,27 27,-27 27,0-1</inkml:trace>
  <inkml:trace contextRef="#ctx0" brushRef="#br0" timeOffset="2662.77">8129 5243,'-26'0,"26"27,-26-1,26 1,-27-27,27 26,0 1,0-1,-26-26,26 26,0 1,0-1,0 1,26-1,1-26,-1 0,0 0,1 0,-27-26,26 26,1-27,-1 27,-26-26,27 26,-27-27,26 27,-26-26,0 0,27 26,-27-27,0 1,0-1,0 1,0-1,-53 27,53-26,0-1,-53 27,26 0,1 0,-1 0,1 0,0 27,-1-1</inkml:trace>
  <inkml:trace contextRef="#ctx0" brushRef="#br0" timeOffset="3072.53">8500 5190,'26'0,"1"27,-1-27,1 0,-27 26,26-26,-26 27,27-1,-27 1,0-1,0 1,0-1,0 0,-27-26,27 27,0-54,0 1,27 26,-27-26,0-1,26 27,-26-26,0-1,27 1,-1-1,-26 1,26 26,-26-27,27 27,-1-26,1 26,-1 0,1 0,-1 0,1 0,-1 0</inkml:trace>
  <inkml:trace contextRef="#ctx0" brushRef="#br0" timeOffset="3476.3">9373 5164,'0'-27,"-26"27,26-26,-27 26,1 0,-1 0,1 0,-1 0,27 26,0 1,-26-27,26 26,0 1,-27-27,27 26,0 1,0-1,53-26,-26 27,-1-27,1 0,-27 26,26-26,1 0,-1 0,0 0,-26 27,27-27,-27 26,-53-26,27 0,-1 26,1-26,-1 0,-26 27,0-27,27 0,-1 0,1 0,-1 0,1 0,0-27</inkml:trace>
  <inkml:trace contextRef="#ctx0" brushRef="#br0" timeOffset="-172252.98">509 5720,'0'26,"0"0,0 1,-26-27,26 26,0 1,-26-1,26 1,0-1,0 1,0-1,26-26,0 0,-26-26</inkml:trace>
  <inkml:trace contextRef="#ctx0" brushRef="#br0" timeOffset="-172122.37">695 5667,'0'-27,"0"1,0-1,-27 27,27-26,53 26</inkml:trace>
  <inkml:trace contextRef="#ctx0" brushRef="#br0" timeOffset="-171677.14">1039 5667,'-27'0,"1"0,-1 0,27 26,-26-26,26 27,0-1,0 0,0 1,0-1,0 1,26-1,1-26,-1 0,1 27,-1-27,1 0,-1 0,0 0,-26 26,27-26,-1 0,-26 27,-26-27,-1 0,-25 26,25-26,1 0,-1 0,1 0,-1 0,1 0,26-26</inkml:trace>
  <inkml:trace contextRef="#ctx0" brushRef="#br0" timeOffset="-171095.54">1541 5534,'27'0,"-27"27,0-1,-27-26,27 27,0-1,0 1,0-1,0 1,0-1,0 0,0 1,0-1,0 1,-26-1,26 1,0-1,0 1,26-27,-26-27,27 27,-27-26,26 26,-26-27,27 1,-27-1,26 1,-26-1,27 27,-27-26,26 26,1 0,-1 0,0 0,1 0,-27 26,26-26,1 27,-27-1,26-26,-26 27,27-27,-27 26,0 1,-53-1,53 1,-53-27,26 0,27 26,-26-26,0 0,-1 0,1 0,-1 0,27-26,0-1,27 27</inkml:trace>
  <inkml:trace contextRef="#ctx0" brushRef="#br0" timeOffset="-170531.34">2044 5508,'0'0,"0"-27,26 27,-26-26,0-1,0 54,0-1,0 1,0-1,0 1,0-1,0 1,0-1,0 1,0-1,-26 1,26-1,0 0,0 1,0-1,0 1,0-1,0 1,0-1,0 1,26-1,-26 1,27-27,-27 26,26-26,1 0,-1 0,1 0,-27-26,26 26,1-27,-1 27,-26-26,27 26,-27-27,26 27,-26-26,27 26,-27-27,0 1,0-1,0 1,-27 26,1 0,26 26,-27 1,27-1,0 1,0-1,0 1,0-1,0 1,27-27,-1 0,1 0,-27-27</inkml:trace>
  <inkml:trace contextRef="#ctx0" brushRef="#br0" timeOffset="-170373.22">2494 5693,'0'-26,"0"52,0 1</inkml:trace>
  <inkml:trace contextRef="#ctx0" brushRef="#br0" timeOffset="-169842.53">2626 5772,'-26'27,"26"-1,0 1,0-1,0 1,0-1,0 1,0-1,0 1,26-27,-26 26,27-26,-27-26,26 26,-26-27,0 1,0-1,0 1,0-1,0 1,0-1,0 1,0-1,26 27,1 0,-1 0,1 0,-1 0,1 0,-1 0,1 0,-1 0,1 27,-27-1,26-26,-26 27,0-1,0 1,-26-1,26 1,-53-1,53 1,-27-1,27 0</inkml:trace>
  <inkml:trace contextRef="#ctx0" brushRef="#br0" timeOffset="-169525.72">3208 5587,'0'-26,"0"52,0-79,27 53,-27 27,0-1,0 1,0-1,0 1,0 26,-27 26,1-53,26 1,-27 26,27 0,-26 0,26-27,0 0</inkml:trace>
  <inkml:trace contextRef="#ctx0" brushRef="#br0" timeOffset="-169193.9">3393 5772,'27'0,"-54"0,54-26,-27 0,26 26,-26-27,-26 27,-1 27,1-1,-1 0,1 1,26-1,-26 1,26-1,-27 1,27-1,0 1,0-1,27-26,-1 27,27-27,-27 0,1 0,-1 0,1 0,-1 0,1 0,-1 0,1 0,-1 0,1 0,-27-27,26 27,-26-26</inkml:trace>
  <inkml:trace contextRef="#ctx0" brushRef="#br0" timeOffset="-176885.92">-522 4846,'-27'0,"27"-26,0 52,0 1,0-1,0 1,0-1,0 1,0-1,0 1,0-1,0 1,0-1</inkml:trace>
  <inkml:trace contextRef="#ctx0" brushRef="#br0" timeOffset="-176699.18">-496 4688,'0'-27,"-26"27,26 27</inkml:trace>
  <inkml:trace contextRef="#ctx0" brushRef="#br0" timeOffset="-176174.86">-337 4820,'0'26,"0"1,0-1,0 1,0-1,0 1,0-1,0 1,0-1,0 1,0-54,0 1,0-1,0 1,26 26,-26-27,27 1,-1 26,-26-27,27 27,-27-26,26 26,1 0,-1 0,0 0,1 0,-1 0,1 0,-27 26,26 1,1-27,-27 26,0 1,0-1,0 1,-27-1,27 1</inkml:trace>
  <inkml:trace contextRef="#ctx0" brushRef="#br0" timeOffset="-174611.97">1303 4714,'0'-26,"-26"26,26-27,-27 1</inkml:trace>
  <inkml:trace contextRef="#ctx0" brushRef="#br0" timeOffset="-172774.79">2018 4926,'0'0,"26"0,0 0,1 0,-1 0,1 0,-1 0,1 0,-1 0,1 0,-1 0,1 0,-1 0,1 0,-1 0,-52 0,26 26,-27-26,27 27,-26-27,26 26,-27-26,27 27,0-1,0 1,27-27,-1 26,1-26,-1 0,0 0,1 0,-1 0,1 0,-1 0,1 0,-1 0,-26-26,27 26,-1-27,-26 1,27 26,-27-27,0 1,0-1,-27 27,27-26,-26 26,26-27,-27 27,27-26,0-1,27 27,-1 0,-26 27,27-27,-1 0,-26 26,26-26,1 0,-27 27,26-27,1 0,-27 26,26-26,-26 27,0-1,27-26,-27 27,0-1,-27-26,27-26,0-1,27 27,-27-26,0-1,26 1,1-1,-1 1,1 26,-27-27</inkml:trace>
  <inkml:trace contextRef="#ctx0" brushRef="#br0" timeOffset="-173592.83">2150 4820,'0'0,"0"-27,0 1,0 0,0-1,0 1,0-1,0 1,0-1,-27 27,27 27,0-1,0 1,0-1,0 1,0-1,0 0,0 1,0-1,0 1,0-1,0 1,0-1,0 1,0-1,-26 1,26-1,0 1,0-1,-27-26,27 26,0-52</inkml:trace>
  <inkml:trace contextRef="#ctx0" brushRef="#br0" timeOffset="-159321.86">3817 5217,'0'26,"0"1,26-27,1 0,-1 0,1 0,-1 0,-26-27,26 27,1 0,-27-26,26 26,1 0,-27-27,26 27,-26-26,27-1,-1 1,-26 0,27-1,-27 1,0-1,26 1,-26-1,0 1,0-1,-53 27,53-26,-26 26,-1 0,1 0,-1 0,1 0,767 820,-741-846,26-1,-26 1,0-1,0 1,0-1,0 1,0-1,0 1,0-1,-26 1,26 0,-27-1,1 1,26-1,-27 27,1-26,-1 26,1 0,0 0</inkml:trace>
  <inkml:trace contextRef="#ctx0" brushRef="#br0" timeOffset="-156912.82">4028 5402,'-26'0,"52"0,-26-26,27 26,-1-27,1 27,-1-26,-26-1,27 27,-27-26,26 26,1-27,-27 1,26 26,1-27,-1 1,-26-1,26 1,1 0,-1-1,1 1,-27-1,26 1,1-1,-27 1,26-1,1 1,-27-1,26 1,-26-1,0 1,0 0,27-1,-27 1,0-1,-27 27,27-26,-26 26,-1 0,1 0,26 26,-27-26,27 27,-26-1,26 1,-27-27,27 26,-26 0,26 1,-27-1,27 1,-26-1,26 27,0-26,0-1,0 1,0-1,0 1,0-1,0 0,0 1,0-1,0 1,26-1,1 1,-1-1,1-26,-1 0,1 0,-1 0,1 0,-1 0,1 0,-1-26,0 26,1 0,-27-27,26 27,1-26,-1 26,-26-27,27 27,-27-26,26 26,-26-27,27 27,-27-26,26 26,-26-26,27 26,-27-27,0 1,26 26,-26-27,0 1,-26 26,-1 0,27 26,-26-26,-1 27,27-1,0 1,-26-27,26 26,0 0,0 1,0-1,0 1,26-1,1 1,26-1,-27-26,1 0,-1 0,0 0,1 0,-1 0,1 0,-1 0,1-26,-1 26,1 0</inkml:trace>
  <inkml:trace contextRef="#ctx0" brushRef="#br0" timeOffset="-156514.05">5325 5111,'26'-159,"-52"318,26-344,-27 211,1 54,-1-27,27-1,0 107,-26-132,26 26,-26 211,-1-158,27-80,-26 27,26-26,53-133,-27 80,-26-27,0 26,0 1,0-1,0 1,0-27,0 26,-26 1,-1-1,1 1,-1 26,27-26,80 26</inkml:trace>
  <inkml:trace contextRef="#ctx0" brushRef="#br0" timeOffset="-156144.28">5589 5085,'0'0,"0"-27,0 1,0 52,0 1,0-1,0 0,0 1,0-1,0 1,-26-1,26 1,0-1,-26-26,26 27,0-1,0 1,0-1,-27 0,27 1,0-1,0 1,0-1,0 1,0-1,27 1,-1-27,0 0,1 0,-1 0,1-27,-1 27,1-26,-1 26,-26-27</inkml:trace>
  <inkml:trace contextRef="#ctx0" brushRef="#br0" timeOffset="-155952.38">5801 5270,'-26'-27,"52"54,-52-80,52 53,1 0,-27-27,52 27,-25 0,-1 0,1 0,-1-26,1 26,-1 0,1 0,-1 0,-26-27,27 27</inkml:trace>
</inkml:ink>
</file>

<file path=ppt/ink/ink8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3:19.79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18 149,'-27'0,"54"0,-1 0,1-26,-1 26,0 0,1 0,-1 0,1 0,-1 0,27-27,-26 27,26 0,0 0,-1 0,1-26,0 26,0 0,0 0,0-27,0 27,26 0,-26 0,0-26,0 26,0 0,0 0,0 0,-27 0,27 0,-26 0,26 0,-27 0,0 0,1 0,-1 0,1 0,-1 0,1 0,-1 0,-26 26,27-26,-27 27,-27-1,1-26,-1 0,1 0,-1 0,1 0</inkml:trace>
</inkml:ink>
</file>

<file path=ppt/ink/ink8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3:20.39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109 30,'-26'0,"-1"0,27 26,-26-26,-1 0,27 27,27-27,-1 0,1 0,-27 26,26-26,1 0,-1 0,1 0,-1 0,27 0,-27 0,1 0,26 0,-27 0,27 0,-26 0,26 0,-1 0,-25-26,26 26,0 0,-27 0,27 0,-26 0,26-27,-27 27,27 0,-27 0,27-26,-26 26,-1 0,1 0,-1 0,1 0,-27-27,26 27,0 0,1 0</inkml:trace>
</inkml:ink>
</file>

<file path=ppt/ink/ink8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3:22.457"/>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53 27,'-27'27,"1"-27,79 0,0 0,-27 0,1 0,-1 0,1 0,-1 0,1 0,25 0,-25 0,-1 0,27 0,-26 0,26 0,-27-27,27 27,0 0,0 0,0 0,0 0,-27 0,27 0,0 0,0 0,-27 0,27 0,0 0,-26 0,26 0,-1 0,-25 0,26 0,0 0,0 0,0 0,0 0,-1 0,1 0,-26 0,26 0,0 0,26 0,-26 0,0 0,0 0,0 0,0 0,0 0,-1 0,28 0,-27 0,0 0,0 0,-1 0,-25 0,26 0,0 0,0 0,-27 0,27 0,0 0,-27 0,27 0,-26 0,26 0,-27 0,27 0,-26 0,25 0,-25 0,26 0,-27 27,27-27,-26 0,26 0,-27 0,27 0,-27 0,27 0,0 0,-26 0,26 0,-27 0,27 0,-27 26,27-26,0 0,-26 0,26 0,0 0,-27 0,27 0,0 0,-27 27,27-27,0 0,-26 0,26 0,-27 0,27 0,0 0,-27 0,27 0,-26 0,-1 0,27 0,-26 0,-1 26,27-26,-27 0,27 0,-26 0,26 0,-27 0,27 0,-27 0,1 0,26 27,0-27,-27 0,27 0,-26 0,26 0,-27 0,0 0,27 0,-26 26,26-26,-27 0,1 0,26 0,-27 0,27 0,-27 0,1 27,26-27,-27 0,27 0,-26 0,26 0,-27 0,27 0,-27 26,1-26,26 0,-27 0,1 0,26 0,-27 0,27 0,-27 26,27-26,-26 0,26 0,-27 0,27 0,-26 0,25 0,-25 0,26 0,-27 0,27 0,-26 0,-1 0,27 27,-27-27,27 0,-26 0,-1 0,27 0,-26 0,26 0,-27 0,27 0,-27 0,27 0,-26 0,-1 0,27 0,-26 0,-1-27,27 27,-27 0,1-26,-1 26,27 0,-26 0,26-26,-27 26,27 0,-26 0,-1-27,27 27,-27 0,27 0,-26-26,26 26,-27 0,27 0,-27 0,27 0,-26-27,26 27,-27 0,27 0,-26 0,-1 0,27 0,-27-26,27 26,-26 0,-1 0,27 0,-26 0,-1 0,1 0,-1 0,0 0,1 0,-1 0,1 0,-1 0,1 0,-1 0,1 0,-1-27,1 27,-1 0,1 0,-1 0,0 0,1 0,-1 0,1 0,-1 0,-52 0,-1 0,1 0</inkml:trace>
</inkml:ink>
</file>

<file path=ppt/ink/ink8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3:26.280"/>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0 106,'26'0,"1"0,-1 0,1 0,-1 0,0 0,1 0,-1 0,1 0,-1 0,1 0,-1 0,1 0,-1-26,1 26,25 0,-25 0,-1-27,27 27,-26 0,26 0,-27 0,27 0,-26 0,-1 0,27 0,-27 0,27 0,-26 0,-1 0,27 0,-26 0,25 0,-25 0,26 0,-27 0,27 0,-26 0,26 0,-27 0,27 0,-27 0,27 0,0 0,0 0,-26 0,26 0,-1 0,1 0,0 0,0 0,-26 0,26 0,0 0,-1 0,1 0,0 0,0 0,0 0,0 0,-27 0,27 27,0-27,-26 0,26 0,-27 0,27 0,-26 0,-1 0,27 26,-27-26,1 0,26 0,-27 0,1 0,26 0,-27 0,27 0,-27 0,1 0,26 0,-27 0,1 0,-1 0,27 27,-26-27,-1 0,27 0,-27 26,1-26,26 0,-27 27,1-27,26 0,-27 26,0-26,27 0,-26 0,-1 26,27-26,-26 0,-1 0,27 0,-26 0,-1 0,27 0,-27 0,1 0,26 0,-27 0,1 0,-1 0,27 0,-27 0,1 0,-1 0,27 0,-26 0,26 0,-27 0,1 0,26 0,-27 0,0 0,27 0,-26 0,26 0,-27 0,1 0,26 0,-27 0,27 0,0 0,-27 0,27 0,0 0,-26 0,26 0,-27 0,27 0,0 0,-27 0,27 0,-26 27,26-27,-1 0,-25 0,26 0,0 0,0 0,0 0,-27 26,27-26,0 0,0 0,0 0,-27 0,27 0,0 0,0 0,0 0,0 0,-27 0,27 0,0 27,0-27,0 0,0 0,0 0,0 0,0 0,26 0,-26 0,0 0,0 26,0-26,26 0,-26 0,0 0,0 0,0 0,0 0,-27 0,27 0,0 0,0 27,-27-27,27 0,-26 0,26 0,-1 0,-25 0,26 0,0 0,-27 26,27-26,0 0,0 0,-27 0,27 0,0 0,0 0,0 0,0 0,-27 0,27 0,0 0,0 0,0 0,0 0,0 0,0 0,0 0,0 0,0 0,0 0,-27 0,27 0,0 0,0 0,-27 0,27 0,0 0,0 0,0 0,0 0,0-26,0 26,0 0,-1 0,-25 0,26 0,0 0,0 0,0 0,-1 0,1 0,-26 0,26 0,0 0,0 0,0-27,-1 27,1 0,-26 0,26 0,0 0,0 0,-1 0,1 0,0-26,0 26,0 0,-26 0,26 0,-1 0,1-27,-26 27,26 0,0 0,0 0,-1 0,1-26,0 26,0 0,0 0,0 0,0 0,0 0,0 0,-27 0,27-27,0 27,-26 0,25 0,-25 0,26-26,-27 26,27 0,-26 0,26 0,0-26,-27 26,27 0,-27 0,1 0,26 0,-27-27,27 27,-26 0,25 0,-25 0,-1-26,27 26,-26 0,-1-27,27 27,-26 0,26 0,-27 0,27-26,-27 26,27 0,-26 0,26 0,-27 0,1-27,25 27,-25 0,-1 0,27 0,-26 0,-1-26,27 26,-26 0,26 0,-27 0,27 0,-27 0,27 0,-26 0,26 0,-27 0,1 0,25 0,-25 0,-1 0,1 0,26 0,-27 26,1-26,-1 0,27 0,-26 0,25 0,-25 0,-1 0,27 0,-26 0,26 0,-27 0,1 0,25 0,-25 0,-1 0,27 0,-26 0,26 0,0 0,-27 0,27 0,0 0,-27 0,1 0,26-26,-27 26,1 0,-1 0,27 0,-27 0,1 0,-1-27,1 27,-1 0,1 0,-1 0,1 0,-1 0,1 0,-1 0,1 0,-1 0,0 0,1 0,-1 0,1 0,-1 0,1 0,-1 0,1 0,-1 0,-52 0</inkml:trace>
</inkml:ink>
</file>

<file path=ppt/ink/ink8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3:28.715"/>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53 294,'0'0,"0"-26,-26 26,26-27,-27 27,27-26,0 0,27 26,-27-27,26 27,-26-26,27 26,-1-27,1 1,-1 26,0-27,1 27,-1-26,1 26,-1 0,1-27,-1 27,1 0,-1 0,1 0,-1 0,1 27,-1-1,0 1,-26-1,0 1,0-1,-26 1,26-1,-26-26,26 26,-53 1,26-1,1 1,-1-27,27 26,-26 1,-1-1,1 1,26-1,-27-26,27 27,-26-27,26 26,-27 1,27-1,-26-26,26 26,0 1,0-1,0 1,0-1,0 1</inkml:trace>
  <inkml:trace contextRef="#ctx0" brushRef="#br0" timeOffset="436.85">291 1062,'27'0,"-27"-27,0 1,0-1,-27 54,27-1,27-26</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05T08:47:10.897"/>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7381-6641,'0'0,"0"27,0-1,-26-26,52 0,1 0,26 0,-27 0,1 0,-1 0,1 0,-1 0,1 0,-1 0,1 0,-1 0,0 0,1 0,-1 0,1 0,-1 0,1 0,-27-26,26 26</inkml:trace>
  <inkml:trace contextRef="#ctx0" brushRef="#br0" timeOffset="-638.97">7355-7091,'-26'-26,"52"26,0 0,1 0,-1 0,1-27,-1 27,1 0,-1 0,1 0,-1 0,1 0,-1 0,1 0,-1 0,0 0,1 0,-1 0,1 0,-1 0,1 0</inkml:trace>
  <inkml:trace contextRef="#ctx0" brushRef="#br0" timeOffset="-327.61">7673-7144,'-27'0,"27"27,0-1,0 1,0-1,0 1,0-1,0 1,-26-1,26 0,0 1,0-1,0 1,0-1,0 1,0-1,-27 1,27-1,0 1,0-1,0 1,-26-27,26 26,0 0,-27-26,1 0</inkml:trace>
  <inkml:trace contextRef="#ctx0" brushRef="#br0" timeOffset="-1005.95">6720-6906,'-26'0,"52"0,0 0,-26-26,27 26,-1 0,1 0,-1 0,1 0,-27-26,26 26,1 0,-1 0,1 0,-27-27</inkml:trace>
  <inkml:trace contextRef="#ctx0" brushRef="#br0" timeOffset="-1235.44">6667-7249,'0'0,"0"26,-26 0,26 1,0-1,-27 1,27-1,0 1,0-1,-26 1,26-1,0 27,0-27,0 1,0-1,0 1,0-1,0 1,0-1,0 1,0-1,0 1,0-54,26 27,-26-26,0-1,0 1,0-1,0 1,0-1,0 1,0-1,0 1,27 0,-27-1,0 1,0-1,0 1,0-1,26 1,-26-1,0 1,27-1,-27 1,26 26,-26-26,26 26,1-27,-1 27,1 0,-1 0,1 0,-1 0,-26 27,27-27,-27 26,26 0,-26 1,27-27,-27 26,0 1,0-1,0 1,0-1,26-26,-26 53,0 0,0-27,0 1,0-1,0 1,0-1,0 1,0-1,0 1,-26-27,26 26,0 1,0-1,0-52</inkml:trace>
  <inkml:trace contextRef="#ctx0" brushRef="#br0" timeOffset="1060.23">8943-7249,'0'0,"0"-27,0 1,0-1,0 54,0-1,-27 1,27-1,0 0,-26 27,26-26,0-1,0 1,-27-1,27 27,0-26,-26-1,26 0,0 1,0-1,0 1,-27-1,27 1,0-1,0 1,0-1,0-52,0-1,27 27,-27-26,0-1,0 1,0-1,0 1,0-1,26 1,-26 0,27-27,-27 26,0 1,26-27,-26 26,27 1,-27-1,26 1,-26 0,26-1,-26 1,0-1,27 27,-27-26,26 26,-26-27,27 27,-1 0,-26 27,27-27,-27 26,26-26,-26 27,27-1,-27 1,0-1,0 0,26 1,-26-1,0 1,0-1,0 1,0-1,0 1,0-1,27-26,-27 27,0-1,0 0,0 1,0-1,0 1,26-27,-26 26,26 1</inkml:trace>
  <inkml:trace contextRef="#ctx0" brushRef="#br0" timeOffset="1273.58">8969-6958,'26'0,"1"0,-1 0,1-27,-1 27,1 0,-1 0,1-26,-1 26,27 0,-27 0,1 0</inkml:trace>
  <inkml:trace contextRef="#ctx0" brushRef="#br0" timeOffset="2329.15">9763-7011,'26'0,"1"0,-1 0,-26-27,27 27,-27-26,26 26,-26-27,-26 27,26-26,-27 26,1 0,-1 0,27-27,-26 27,-1 0,1 0,-1 0,1 0,-1 0,1 0,0 0,-1 0,1 27,-1-1,1-26,-1 27,1-27,26 26,-27-26,27 27,0-1,-26-26,26 27,0-1,0 0,26 1,27-1,-26 1,-1-27,1 0,-1 0,1 0,-1 0,0 0,1 0,-1 0,1-27,-1 27,1-26,-1 26,1 0,-27-27,26 1,-26 0,0-1,0 1,-26-1,-1 27,1 0,26 27,0-1,0 1,0-1,0 0,0 1,0-1,53 27,-53-26,0-1,0 1,26 26,-26-27,27 1,-1-1,-26 0,0 27,26-26,-26-1,0 1,27-1,-27 1,0-1,0 1,-53-27,27 26,-1-26,1 0,-1 0,1 0,-1-26,1 26,-1-27,1 27,26-26,-27-1,1 1,26-1,0 1,0-1,0 1,0-1,26 1,-26 0,53-1,-26 1,26-1,-27 1,1 26,26-27,-27 1,27-1,-27 1,27 26,-26-27,26 1,-27 26,27-27,-26 1,-1 26,27-26,-27 26,1-27,-1 1,1 26,-1-27,-26 1,0-1,0 1,-26-1,26 1,0-1,-27 27,1-26,-1 26,27-26,-26 26,-1 0,27 26,0 0,-26-26,26 27,0-1,0 1,0-1,0 1,0-1,0 1,0-1,0 1,26-27,-26 26,27 0,-1 1,1-27,-1 26</inkml:trace>
  <inkml:trace contextRef="#ctx0" brushRef="#br0" timeOffset="2856.88">10689-6985,'0'0,"-27"0,1 0,26-26,-27 26,1 0,-1 0,27 26,0 1,0-1,0 0,0 1,27-1,-27 1,26-27,-26 26,27-26,-27 27,26-27,-26 26,0-52,0-1,0 1,0-1,0 1,0-1,0 1,0 0,0-1,27 27,-27-26,0-1,26 27,1 0,-1-26,1 26,-1-27,1 27,-1 0,0 0,1 0,-1 0,1 0,-1 0,1 27,-1-27,1 0,-27 26,26 1,-26-1,0 1,0-1,0 0,0 1,-26-27,26 26,-27 1,27-1</inkml:trace>
  <inkml:trace contextRef="#ctx0" brushRef="#br0" timeOffset="3204.82">11297-7144,'0'0,"27"-26,-27-1,0 1,26 26,-26-26,0-1,0 1,27 26,-27-27,26 27,-26 27,0-1,-26-26,26 27,0-1,-27 0,27 1,-26-1,26 1,0-1,0 1,0-1,-27-26,27 27,0-1,0 1,0-1,27 0,-27 1,26-27,-26 26,27-26,-27 27,26-27,-26 26,27-26,-1 0,-26 27,27-27,-1 0,0 0,1-53</inkml:trace>
  <inkml:trace contextRef="#ctx0" brushRef="#br0" timeOffset="3401.7">11324-7064,'0'0,"0"-27,26 27,1 0,-1 0,1-26,-1 26,1 0,-1 0,0-27,1 27,26 0,-27-26,1 26,-1-27</inkml:trace>
  <inkml:trace contextRef="#ctx0" brushRef="#br0" timeOffset="4613.67">13996-7779,'0'-26,"27"26,-27-27,0 54,0-1,0 1,0-1,0 1,0-1,0 1,0-1,0 1,0-1,-27 0,27 1,0-1,0 1,0-1,-26 1,26-1,0 1,0-1,0 1</inkml:trace>
  <inkml:trace contextRef="#ctx0" brushRef="#br0" timeOffset="5130">14102-7382,'0'0,"-27"-26,1 26,0 0,-1 0,27-27,27 27,-1 0,0 0,1 0,-1 0,27 0,-26 0,-1 0,27 0,-26 0,-1 0,0 0,27 0,-26 0,-1-26</inkml:trace>
  <inkml:trace contextRef="#ctx0" brushRef="#br0" timeOffset="4945.62">14314-7752,'0'0,"0"-27,0 1,0 52,0 1,0-1,0 1,0-1,0 1,0-1,0 1,0-1,0 0,0 1,-27-27,27 26,0 1,0-1,-26 1,26-1,0 1,0-1,0 1,0-1,0 1,26-27,-26-27</inkml:trace>
  <inkml:trace contextRef="#ctx0" brushRef="#br0" timeOffset="5401.67">14790-7646,'0'0,"26"0,-26-27,0 1,0-1,-26 1,26 52,-27-26,27 27,0-1,-26 1,26-1,0 1,-27-1,27 0,-26 27,26-26,-26-1,26 1,-27-1,27 1,0 26,-26-27,26 1,-27-1,27 0,0 1,-26-1,26 1,0-1,0 1,0-1,26-26,-26 27,27-27,-1 0</inkml:trace>
  <inkml:trace contextRef="#ctx0" brushRef="#br0" timeOffset="6101.72">14922-7435,'0'0,"0"-26,27-1,-27 1,26 26,-26-27,0 1,0 0,0 52,0 0,0 1,0-1,0 1,0-1,0 1,0-1,0 1,0-1,0 1,0-1,0 1,0-1,0 0,26-26,-26 27,27-27,-1 0,1 0,-1 0,1 0,-27-27,26 27,1 0,-27-26,26 26,-26-26,27-1,-1 1,1 26,-27-27,26 1,-26-1,26 27,-26-26,0 52,0 1,0-1,0 1,0-1,0 1,27-1,-1 0,1-26,-1 0,1 27,-1-27,1 0,-1 0,1 26,-1-26,0 0,1 0,-1 0,1 0,-1-26,1-1,-1 27,-26-26,27 26,-27-26,0-1,26 27,-26-26,0-1,0 1,0-1,0 1,-53-1,27 1,-1-1,1 1,-1-1,1 27,-27 0,27 0,-1-26,1 26,-1 0,1 0,-27 0</inkml:trace>
  <inkml:trace contextRef="#ctx0" brushRef="#br0" timeOffset="10872.76">15980-7435,'-26'0,"0"0,52 0,0 0,1 0,-1 0,1 0,-1 0,1 0,-1 0,1 0,-1 0,1 0,-1 0,27-26,-27 26,1 0,-1 0,1 0,-1 0,27 0,-26 0,-1 0,1 0,-27-27,26 27,0 0</inkml:trace>
  <inkml:trace contextRef="#ctx0" brushRef="#br0" timeOffset="11168.7">16536-7593,'0'-27,"0"54,27-27,-1 26,0 0,-26 1,27-27,-27 26,0 1,26-27,-26 26,0 1,0-1,0 1,-26-27,26 26,-27 1,1-27,0 26,-1-26</inkml:trace>
  <inkml:trace contextRef="#ctx0" brushRef="#br0" timeOffset="4012.65">12435-7197,'-26'0,"52"0,-26-26,26 26,-26-26,27 26,-1-27,1 27,-1-26,1 26,-1-27,1 27,-1-26,1 26,26-27,-27 27,27-26,0 26,-27-27,27 1,0 26,0-27,0 27,0-26,0 26,0-27,-27 1,27 26,0-26,-27 26,1-27,26 27,-27-26,1 26,-1 0,-26-27,27 27,-27-26,-27 26</inkml:trace>
  <inkml:trace contextRef="#ctx0" brushRef="#br0" timeOffset="4308.46">13388-7752,'-27'0,"54"26,-1-26,0 0,-26 27,27-27,-1 0,1 26,-1-26,1 0,-1 27,1-27,-27 26,26-26,-26 27,0-1,0 0,0 1,0-1,-26 1,26-1,-27-26,27 27,-53-1,27 1,-1-27,1 26,-1 1,1-27</inkml:trace>
  <inkml:trace contextRef="#ctx0" brushRef="#br0" timeOffset="11632.84">17065-7752,'0'-27,"0"1,-26 52,26 1,0-1,0 1,0-1,-27 1,27-1,0 27,0-27,0 1,0-1,-26 1,26-1,0 1,0-1,0 1,0-1,0 1,0-1,0 1,0-54,0 1,0-1</inkml:trace>
  <inkml:trace contextRef="#ctx0" brushRef="#br0" timeOffset="12460.52">16986-7435,'0'0,"0"-26,0-1,0 1,0-1,0 1,0 0,0-1,0 1,0-1,0 1,0-1,0 1,0-1,0 1,0-1,0 1,26 26,1 0,-1 0,1 0,-1 0,1 26,-1-26,-26 27,27-27,-1 0,-26 26,26 1,-26-1,0 1,-26-1,0 1,26-1,-27-26,27 27,-53-1,27 0,26 1,-27-27,27 26,-26-26,26 27,-27-1,27 1,0-1,53-26,-26 27,-1-27,1 0,-1 0,1 0,-1 0,0 0,1 0,-1 0,1 0,-1 0,1 0,-27-27,26 27,1 0,-27-26,-27 26,27 26,0 1,0-1,0 1,27-27,-27 26,0 1,26-27,1 0,-1 0,0 0,1 0,-27-27,26 27,1-26,-1-1,-26 1,27 26,-27-27,0 1,0-1,-27 27,1 0,26-26,-27 26,1 0,-1 0,1 0,0 0,-1 0,1 0,-1 0,1 0</inkml:trace>
  <inkml:trace contextRef="#ctx0" brushRef="#br0" timeOffset="13081.54">17753-7805,'0'-27,"0"1,-26 26,26-26,0 52,0 0,0 1,26-1,-26 1,0-1,0 1,0-1,0 1,0 26,0-27,0 0,0 1,0-1,0 1,0-1,0 1,0-1,0 1,0-1,0 1,0-1,0-52,0-1,27 27,-27-26,0-1,26 27,-26-26,27-1,-27 1,26 26,0 0,1 0,-1 0,1 0,-1 0,1 0,-1 0,1 26,-1-26,1 0,-1 0,0 0,-26 27,27-27,-27 26,0 1,-27-27,27 26,-26-26,0 0,-1 0,1 27,-1-27,1 0,-1 0,1 0,-1 0,1 0,26-27</inkml:trace>
  <inkml:trace contextRef="#ctx0" brushRef="#br0" timeOffset="13290.54">18441-7488,'0'-26,"-26"26</inkml:trace>
  <inkml:trace contextRef="#ctx0" brushRef="#br0" timeOffset="14384.49">18282-7382,'-26'0,"26"27,0-1,0 1,-27-27,27 26,0 1,0-1,0 0,27-26,-1 0,1 0,-1 0,1 0,-27-26,26 26,1-26,-1-1,-26 1,0-1,0 1,-26 26,26-27,-27 27,1 0,-1 0,1 0,-1 0</inkml:trace>
  <inkml:trace contextRef="#ctx0" brushRef="#br0" timeOffset="13749.6">18573-7805,'0'-27,"0"1,0 0,0 52,0 0,0 1,0-1,0 1,0 26,0-27,-26 1,26 26,0-27,-27 27,27-27,-26 27,26-26,-26 26,26-27,0 27,-27-26,27-1,0 0,-26 1,26-1,-27 1,27-1,0 1,-26-1,26 1,26-27,1-27</inkml:trace>
  <inkml:trace contextRef="#ctx0" brushRef="#br0" timeOffset="15152.01">18838-7117,'0'0,"-27"0,27-27,-26 27,52 0,1 0,-1 0,1 0,-1 0,1 0,-1 0,1 0,-1 0,1 0,-1 0,1 0,-1 0,0 0,1 0,-1 0,1 0,-1 0,1 0,-1 0</inkml:trace>
  <inkml:trace contextRef="#ctx0" brushRef="#br0" timeOffset="14953.11">18811-7593,'27'0,"-1"0,1 0,-1 0,1 0,-1 0,1 0,-1 0,1 0,-1 26,1-26,-1 0,0 0,-26 26,27-26,-54 0,27-26,-26 26,0 0,26-26,-27 26,1 0,26 26,0 0,-27-26,27 27,0-1,0 1,-26-1,26 1,0-1,0 1,-27-27,27 26,0 1,0-1,0 1,-26-27,26 26,0 0,0 1,0-1,0 1,-27-1,27 1</inkml:trace>
  <inkml:trace contextRef="#ctx0" brushRef="#br0" timeOffset="15593.49">19685-7355,'0'-27,"-27"27,27-26,-26 26,26-27,-27 27,1 0,-1 0,1 0,-1 27,1-27,26 26,-27-26,1 27,0-1,-1 1,1-1,26 1,-27-27,27 26,0 0,0 1,0-1,27 1,-1-1,1-26,-1 0,0 27,1-27,-1 0,1 0,-1 0,1 0,-1 0,1 0,-1 0,1 0,-1-27,1 27,-1 0,0 0,1-26</inkml:trace>
  <inkml:trace contextRef="#ctx0" brushRef="#br0" timeOffset="16032.53">20029-7726,'26'0,"-52"0,-1 0,54 0</inkml:trace>
  <inkml:trace contextRef="#ctx0" brushRef="#br0" timeOffset="6601.11">13096-6826,'-26'0,"0"0,26-27,26 27,27 27,-27-1,1-26,26 27,-27-27,1 26,-1-26,27 27,-26-27,-1 26,27 1,-27-27,1 26,26 1,0-27,-27 26,27 0,-27 1,27-27,-26 26,26-26,-27 27,1-27,26 26,-27-26,1 0,-1 0,0 27,1-27,-1 0,1 0,-1 0,-26-27,0 1,0-1,0 1</inkml:trace>
  <inkml:trace contextRef="#ctx0" brushRef="#br0" timeOffset="6828.63">14128-6641,'0'-26,"27"26,-1 0,-26 26,27-26,-1 27,-26-1,27-26,-27 26,26 1,-26-1,0 1,0-1,0 1,0-1,-26-26,26 27,-53-27,53 26,-27-26,1 27,-1-1,1-26,-1 0,27 26</inkml:trace>
  <inkml:trace contextRef="#ctx0" brushRef="#br0" timeOffset="7577.92">14975-6482,'-26'-27,"52"27,0-26,1 26,-1 0,-26-27,27 27,-27-26,0 0,0-1,0 1,0-1,-27 27,1 0,26-26,-27 26,1 0,0 0,-1 0,1 0,-1 0,1 0,-1 0,27 26,-26-26,-1 0,27 27,-26-27,26 26,-27-26,27 27,-26-27,26 26,0 0,0 1,0-1,0 1,26-1,-26 1,0-1,53 1,-26-1,-1 1,1-27,-1 26,1-26,-1 26,1-26,-1 27,0-27,1 26,-1-26,1 0,-27 27,26-27,1 26,-27 1,-27-1,1-26,-27 0,26 27,1-27,0 0,-1 0,1 0,-1 0,1 0,-1 0,1 0,-1 0,1-27,-1 27,27-26,0-1,27 1</inkml:trace>
  <inkml:trace contextRef="#ctx0" brushRef="#br0" timeOffset="7884.29">15425-6588,'0'-26,"0"-1,0 54,0-1,0 0,0 1,0-1,0 1,0-1,0 1,-27-1,27 27,0-26,-26-1,26 0,0 1,0 26,-27-27,27 1,0-1,-26 27,26-26,0-1,0 1,0-1,-26 0,26 1,0-1,0 1,26-27</inkml:trace>
  <inkml:trace contextRef="#ctx0" brushRef="#br0" timeOffset="8680.83">15742-6403,'0'0,"0"-26,0-1,0 54,-26-27,26 26,0 1,0-1,0 1,0-1,26 0,-26 1,27-27,-27 26,26 1,-26-1,27-26,-27 27,26-27,1 0,-1 0,1 0,-1-27,0 27,-26-26,27-1,-27 1,0-1,0 1,0 0,0-1,0 1,0-1,26 27,-26 27,0-1,-26 1,26-1,0 0,-27 1,27-1,0 1,27-1,-1-26,1 0,-1 0,1 0,-1 0,1 0,-1 0,1 0,-1 0,0 0,-26-26,27 26,-27-27,26 1,-26-1,27 27,-27-26,0 0,0-1,0 1,0-1,0 1,-27 26,27-27,-26 27,26-26,-27 26,1 0,26-27,-26 27,26 27</inkml:trace>
  <inkml:trace contextRef="#ctx0" brushRef="#br0" timeOffset="8845.73">16748-6244,'26'0,"-26"-27,0 1</inkml:trace>
  <inkml:trace contextRef="#ctx0" brushRef="#br0" timeOffset="18458.75">15689-5715,'0'0,"0"27,0-1,0 0,-26 1,26-1,0 1,-27-1,27 1,0-1,0 1,-26-1,26 1,-26-1,26 1,0-1,-27 0,27 1,0-1,0 1,27-1,-1-26,27 0,-27 0,1 27,-1-27,1 0,-1 0,1 0,-1 0,1 0,-1 0,1 0,-1-27,0 27,1 0,-1 0,1 0,-27-26,26 26,1 0,-1 0,-26-27,0 1,0-1,-26 27,26-26,-27 26,27-26,-26 26,26-27,0 1,26 26,1 0,-1 26,-26 1,27-27,-27 26,0 0,26-26,-26 27,0-1,0 1,27-1,-27 1,0-1,0 1,-27-1,1 1,-1-1,1-26,26 26,-27-26,1 0,-1 27,1-27</inkml:trace>
  <inkml:trace contextRef="#ctx0" brushRef="#br0" timeOffset="82141.28">14552-5768,'-27'0,"27"27,27-27,26 0,-27 0,1 0,-1 26,0-26,1 0,-1 0,27 0,-26 0,26 0,-27 0,27 0,0 0,0 0,0 0,0 0,0 0,0 0,-1 0,1 0,0 0,0 0,0 0,26 0,-26 0,0 0,-26 27,26-27,0 0,0 0,-1 0,1 0,0 0,-26 0,26 0,-27 0,27 0,-27 0,1 26,-1-26,1 0,26 0,-27 0,1 0,-1 0,1 26,-1-26,1 0,-1 0,0 0,-52 0,0 0</inkml:trace>
  <inkml:trace contextRef="#ctx0" brushRef="#br0" timeOffset="22953.51">17303-5292,'0'0,"0"27,0-1,0 1,27-1,-27 1,0-1,0 1,0-1,0 1,0-1,0 0,0 1,26-27</inkml:trace>
  <inkml:trace contextRef="#ctx0" brushRef="#br0" timeOffset="23100.62">17462-5344,'-26'-27,"26"1,-27 26,1-27,26 1,-27 26,27-27</inkml:trace>
  <inkml:trace contextRef="#ctx0" brushRef="#br0" timeOffset="23868.75">17674-5239,'0'-26,"26"26,1 0,-1 0,1 0,-27 26,26-26,1 0,-1 0,0 0,1 27,-1-27,1 26,-1-26,1 27,-27-1,0 1,26-27,-26 26,0 1,0-1,-53-26,53 26,-26-26,-1 27,1-27,-1 0,1 0,26-27,0 1,0 0,0-1,26 1,-26-1,27 27,-27-26,53-1,-53 1,26 26,1-27,-1 1,1-1,-1 1,1 26,-1-26,0-1,1 1,-1 26,1-27,-1 1,1-1,-1 27,1-26,-27-1,26 27,-26-26,27 26,-27-27,0 1,26 26,-52 0,26 26,0 1,0-1,0 1,0-1,0 1,0-1,0 1,0-1,-27 1,27-1,0 0,-26 27,26-26,0-1,0 1,-27-1,27 1,0-1,-26 1,26-1,0 0,0 1</inkml:trace>
  <inkml:trace contextRef="#ctx0" brushRef="#br0" timeOffset="25214.73">18150-5106,'0'-27,"-26"27,26-26,52 26,-52-27,27 27,-1 0,1 0,-1 0,1 0,-1 0,1 0,-1 0,1-26,-1 26,1 0,-1 0,0 0,1 0,-1-27,1 27,-1 0,1 0,-27 27,0-1,-27-26,1 27,-1-1,27 1,-26-27,26 26,0 1,-27-27,27 26,0 0,53 1,-26-27,-1 0,1 26,-1-26,1 0,-1 0,1 0,-27-26,26 26,-26-27,26 27,-26-26,27 26,-27-26,26-1,-26 1,0-1,-26 27,26 27,-27-1,27 1,0-1,0 0,53-26,-53 27,0-1,53-26,-26 27,-1-27,1 0,-1 0,1 26,-1-26,27 0,-27 0,1 0,26 0,-27 0,27-26,-26 26,-1-27,1 27,-1-26,0 26,1-27,-27 1,26 26,-26-26,0-1,0 1,-26 26,-1 0,27-27,-52 27,25 0,1 0,-1 0,1 0,-1 0,1 0,-1 0,1 0,-1 0,27 27,-26-27,26 26,0 1,0-1,26 0,1-26,-27 27,53-27,-27 0,1 0,-1 0,1 0,-1 0,1 0,-1 0,-26-27,-26 27,26 27,-27-27,27 26,0 1,27-27,-27 26,26-26,27 0,-27 0,1 0,-1 0,1 0,-1-26,1 26,-1-27,1 27,-1-26,1-1,-1 27,0-26,1 0,-1-27,1 26,-1 1,-26-27,27 26,-1-26,1 27,-27-27,26 27,1-27,-27 26,0-26,26 27,-26-1,0 1,0-1,0 1,0 0,0-1,-26 1,26-1,-27 27,1 0,26-26,-27 26,27 53,-26-53,26 26,0 1,-27-1,27 27,-26-27,-1 27,27 0,0 0,-26 0,26 0,-27 0,27-27,0 27,0-26,0 26,0-27,0 1,0 25,0-25,0-1,27-26,-27 27,0-1,26 1,27-27,-26 0,-1 0</inkml:trace>
  <inkml:trace contextRef="#ctx0" brushRef="#br0" timeOffset="22696.42">16668-5397,'0'-27,"-26"27,26-26,0-1,0 1,0-1,26 27,-26 27,0 26,27-27,-1 1,-26-1,27 27,-27-27,26 1,-26 26,27-27,-27 1,26-1,1 1,-27-1,26 1,0-1,1 0,-1 1,1-27,-1 0,1 0,-27-27,26 27,-26-26,0 0,0-1,0 1,0-1,0 1,0-1,0 1,0-1,0 1,0-1,0 1,0 0,0-1,0 1,0-1,0 1,0-1,0 1,0 52</inkml:trace>
  <inkml:trace contextRef="#ctx0" brushRef="#br0" timeOffset="25356.06">20425-5001,'27'0</inkml:trace>
</inkml:ink>
</file>

<file path=ppt/ink/ink9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3:31.580"/>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54 159,'0'-26,"-27"26,27-27,0 1,-26 26,26-27,0 1,0-1,26 27,1 0,-1 0,1 0,-1 0,1 0,-1 0,1 0,-1 0,0 0,-26 27,27-27,-27 26,26 1,-26-1,0 1,0-1,-26-26,26 27,-27-27,27 26,-26-26,0 26,-1 1,1-27,26 26,-27-26,27 27,-26-27,-1 26,1 1,-1-1,27 1,-26-27,26 26,0 1,0-1,26-26,-26 27</inkml:trace>
  <inkml:trace contextRef="#ctx0" brushRef="#br0" timeOffset="315.55">186 768,'0'26,"0"1,-26-27,26 26,26-26,1 0,-27-26,26 26,-26-27,0 1,-26 26</inkml:trace>
</inkml:ink>
</file>

<file path=ppt/ink/ink9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3:40.809"/>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99,'0'26,"27"-26,-1 0,1 0,-27 27,26-27,1 0,-1 0,0 0,1 0,-1 0,1 0,-1 0,1 0,-1 0,1 0,26 0,-27 0,0 0,27 0,-26 0,-1 0,27 0,-26 0,26 0,-27 0,27 0,-27 0,27 0,-26 0,26 0,-27 0,27 0,-26 0,25 0,-25 0,26 0,-27 0,1 0,26 0,-27 0,27 0,-26 0,25 0,-25 0,26 0,0 0,-27 0,27 0,-26 0,25 0,1-27,-26 27,26 0,-27 0,1 0,26 0,-27 0,1 0,-1 0,27 0,-27 0,1 0,-1 0,1 0,-1 0,27 0,-26 0,-1 0,0 0,1 0,-1 0,1 0,-1 0,1 0,-1 0,1 0,-1 0,1 0,-1 27,1-27,-1 0,0 0,1 26,-1-26,1 0,26 0,-27 0,1 0,-1 0,1 0,25 0,-25 0,-1 27,1-27,-1 0,1 0,26 0,-27 0,1 0,-1 0,1 0,-1 0,0 0,1 0,26 0,-27 0,1 0,-1 0,1 0,26 0,-27 0,0 0,27 0,-26 0,26 0,-27 0,1 0,26 0,0 0,-27 0,0 0,27 0,-26 0,26 0,-27 0,1 0,26 0,-27 0,27 0,-27 0,1 0,26 0,-27 0,1 0,26 0,-27 0,1 0,25 0,-25 0,26 0,-27 0,1 0,26 0,-27 0,1 0,25 0,-25 0,-1 0,27 0,-26 0,-1 0,27 0,-26 0,-1 0,27 0,-27 26,1-26,26 0,-27 0,1 0,26 0,-27 0,1 0,25 0,-25 0,-1 0,27 0,-26 0,26 0,-27 0,27 0,-26 0,-1 0,27 0,-27 0,27 0,-26 0,-1 0,1 26,26-26,-27 0,0 0,1 0,26 0,-27 0,1 0,-1 0,27 0,-26 0,-1 0,1 0,25 27,-25-27,-1 0,27 0,-26 0,-1 0,27 0,-26 0,-1 0,27 0,-27 0,1 0,-1 0,27 0,-26 0,-1 0,1 0,26 0,-27 0,27 0,-27 0,1 0,26 0,-27 0,27 0,-26 0,25 0,-25 0,-1 0,27 26,-26-26,26 0,-27 0,1 0,26 0,-27 0,27 0,-27 0,1 0,26 0,-27 0,27 0,-26 0,25 0,-25 0,26 0,-27 0,27 0,-26 0,26 0,-27 0,27 27,-27-27,1 0,26 0,-27 0,27 0,-26 0,26 0,-27 0,27 0,-27 0,27 0,-26 0,26 0,-27 0,27 0,-26 0,25-27,1 27,-26 0,26 0,-27 0,27-26,-26 26,25 0,-25 0,26 0,0 0,-27-27,27 27,-26 0,26 0,-27 0,0-26,27 26,-26 0,-1 0,1 0,26 0,-27-26,1 26,-1 0,0 0,1 0,-1 0,1-27,-1 27,1 0,-1 0,1 0,-1 0,1 0,-1-26,1 26,25 0,-25 0,-1 0,27 0,-26-27,-1 27,27 0,-26 0,-1 0,0 0,27-26,-26 26,-1 0,1 0,26 0,-27 0,1-27,26 27,-27 0,0 0,27 0,-26-26,-1 26,27 0,-26 0,-1 0,1-27,-1 27,0 0,1 0,-1 0,1 0,-1 0,27 0,-26 0,-1 0,1 0,-1 0,1 0,-1 0,0 0,1 0,-1 0,1 0,-1 0,1 0,-1 0,1 0,-1 0,1 0,-1 0,0 0,1 0,-1 0,1 0,-1 0,1 0,-1 0,1 0,-1 0,27 0,-26 0,-1 0,0 0,1 0,26 0,-27 0,1 0,-1 27,27-27,-26 0,-1 0,0 0,1 0,-1 0,27 0,-26 0,-1 0,1 0,26 0,-27 0,1 0,25 0,1 0,-26 0,26 0,-27 0,27 0,0 0,-27 0,27 0,-26 0,26 0,-27 0,1 0,-1 0,1 0,-1 0,1 0,-80 0,0 0,26 0,-26 0,-26 0,0-27,-27 27,0 0</inkml:trace>
</inkml:ink>
</file>

<file path=ppt/ink/ink9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3:42.355"/>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24 2,'-26'0,"52"0,0 0,1 0,-1 27,1-27,-1 0,1 0,26 0,-27 0,27 0,0 0,0 0,-27 0,27 0,27 0,-27 26,-1-26,1 0,0 0,0 0,0 0,0 0,0 0,-27 0,27 0,0 0,-26 0,26 27,-27-27,1 0,-1 0,0 0,1 0,-1 0,1 0,-27-27,26 27,1 0</inkml:trace>
</inkml:ink>
</file>

<file path=ppt/ink/ink9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3:44.888"/>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0,'0'0,"-26"0,52 0,0 0,1 0,-1 0,1 0,-1 0,1 0,-1 0,27 0,-26 0,-1 0,27 0,-27 0,27 0,0 0,0 26,-26-26,26 0,-1 0,1 0,0 0,0 0,27 0,-54 0,53 0,-26 0,0 27,-26-27,26 0,0 0,-1 0,1 0,0 0,0 0,0 0,26 0,-26 0,0 0,0 0,0 26,0-26,0 0,0 0,0 0,0 0,0 0,0 0,-1 0,-25 0,26 27,0-27,0 0,-27 0,1 0,26 0,-27 0,0 0,1 0,-1 0,27 0,-26 0,-1 0,1 0,-1 0,1 0,-1 0,0 0,1 0,-1 26,1-26,-1 0,1 0,-1 0,-26-26,-53 26,27 0,-1-27,-26 27,27 0</inkml:trace>
</inkml:ink>
</file>

<file path=ppt/ink/ink9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3:47.63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0 326,'26'0,"0"0,1 0,-1 0,1 0,-1 0,1-27,26 27,-27 0,1-26,25 26,1 0,-26 0,26 0,0 0,-27-26,27 26,0 0,0 0,0 0,0 0,0 0,0 0,-1 0,1 0,27 0,-27 0,0 0,26 0,-26 0,0 0,26 0,-26 0,26 0,-26 0,27 0,-27 0,0 0,26 0,-26 0,0 26,0-26,0 0,0 0,-1 0,-25 26,26-26,0 0,0 0,0 0,0 0,-27 0,27 0,0 0,0 0,0 0,0-26,-1 26,28 0,-27 0,0-26,0 26,0 0,-1 0,1 0,0 0,0-27,0 27,0 0,0 0,26 0,-26 0,0 0,0-26,0 26,26 0,-26 0,0 0,0 0,26 0,-26 0,0 0,27 0,-27-27,0 27,26 0,-26 0,26 0,-26 0,26 0,-26 0,27-26,-27 26,0 0,26 0,-26 0,0 0,26 0,-26 0,0 0,26 0,-26-27,0 27,27 0,-27 0,-1 0,1 0,27 0,-27 0,0 0,26-26,-26 26,0 0,26 0,-26 0,0 0,0 0,26-27,-26 27,0 0,0 0,26 0,-26 0,27-26,-27 26,0 0,26 0,-26 0,0 0,26 0,-26-27,0 27,0 0,0 0,0 0,0 0,0 0,-1 0,28 0,-27 0,0 0,0 0,-1 0,1 0,0 0,27 0,-27 0,0 0,-1 0,1 0,0 0,27 0,-27 0,-1 0,1 0,0 0,0 0,0 0,0 0,0 0,0 0,-27 0,27 0,0 0,0 0,0 0,0 27,0-27,-27 0,27 0,-26 0,26 0,0 0,-27 0,27 0,-27 26,27-26,0 0,-26 0,26 0,-27 0,27 0,0 0,-27 0,27 27,0-27,-26 0,26 0,-27 0,27 0,0 0,-27 26,27-26,-26 0,26 0,-27 0,27 0,-27 27,27-27,-26 0,26 0,-27 0,1 26,-1-26,27 0,-27 0,27 0,-26 0,26 27,-27-27,27 0,0 0,0 26,0-26,-27 0,27 0,0 0,0 27,-26-27,25 0,-25 0,26 0,0 26,-27-26,27 0,0 0,-27 0,27 0,-26 0,26 0,-27 0,27 0,-26 0,-1 0,27 0,-27 0,1 0,-1 0,1 0,26 0,-27 0,1 0,-1 0,27 0,-27 0,27 0,-26 0,26 0,0 0,-27 0,1 0,26 0,-27 0,27 0,-27 0,27 0,0 0,-26 0,26 0,-1 0,1 0,0 0,0 0,0 0,0 0,26 0,-26 0,0 0,0 0,27 26,-28-26,1 0,27 0,-27 0,26 0,0 27,-26-27,27 0,-1 0,0 0,-26 0,27 0,-1 0,1 0,-28 0,28 26,-1-26,-26 0,26 0,-26 0,0 0,0 0,0 0,0 0,0 0,-27 0,1 0,-1 0,1 0,-27-26,-27 26,1 0,-27-27,0 27,0 0,0 0,-26-26,-27 0,0 26,-26-27</inkml:trace>
</inkml:ink>
</file>

<file path=ppt/ink/ink9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3:49.147"/>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133 106,'0'-27,"-27"27,1 0,-1 0,27 27,-26-27,-1 0,27 26,27-26,-27 27,26-27,1 0,-1 0,1 0,-1 0,0 26,1-26,-1 0,1 0,-1 0,27 0,-26 0,26 0,-27 0,27 0,0 0,-27 0,27 27,0-27,0 0,26 0,-26 0,0 0,27 0,-27 0,26 0,0 0,1 0,-1 0,0 0,1-27,-1 27,1 0,-1 0,0-26,1 26,-1 0,0 0,1 0,-1-27,1 27,-1 0,0 0,1 0,-1 0,0 0,-26-26,27 26,-1 0,1 0,-1 0,27 0,-27-27,0 27,1 0,26 0,-27-26,27 26,-27 0,27 0,-27 0,1 0,26 0,-27 0,0 0,1 0,-1 0,1 0,-1 0,0 0,1 0,-1 0,0 0,-26 0,27 0,-1 0,-26 0,26 0,1 0,-27 0,26 0,0 0,1 0,-27 0,26 0,0 0,1 0,-27 0,26 0,-26 0,26 0,-26-26,0 26,0 0,0 0,0 0,0 0,-27 0,27 0,-26 0,26 0,-27 0,1 0,-1 0,1 0,-1 0,0 0,1 0,-27-27,26 27</inkml:trace>
</inkml:ink>
</file>

<file path=ppt/ink/ink9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4:04.560"/>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80 426,'-27'-27,"27"1,-26-1,26 1,0-1,-27 27,27-26,0-1,0 1,27-1,-1 27,-26-26,27 26,-27-26,26 26,-26-27,27 27,-1-26,1-1,-1 27,1-26,-1 26,0-27,1 27,-1 0,1 0,-1 0,1 0,-1 27,-26-1,0 1,0-1,0 1,0-1,-26 0,26 1,-27-1,27 27,-26-26,-1-1,1 1,-1-1,27 1,-26-27,0 26,26 0,-27 1,1-1,26-52,0-1,0 1,53 26,-53-26,26 26,0 0,1 0,-1 26,1-26,-1 26,1-26,-27 27,26-27,1 26,-1 1,1-1,-1-26,-26 27,26-27,1 26,-1-26,1 27,-1-27,1 26,-1-26,1 0,-1 0,1 0,-1 0</inkml:trace>
  <inkml:trace contextRef="#ctx0" brushRef="#br0" timeOffset="-548.64">106 135,'0'-27,"-26"27,26-26,0-1,0 1,-27 26,27-27,0 1,0-1,-26 27,26 27,0 26,0-27,53 1,-53-1,0 27,26-27,-26 1,27 26,-27-27,0 27,0-26,26 26,-26-27,27 0,-27 27,0-26,0 26,0-27,0 1,0 26,0-27,0 1,0-1,0 0,0 1,0-1,0 1,0-54</inkml:trace>
  <inkml:trace contextRef="#ctx0" brushRef="#br0" timeOffset="415.24">926 505,'0'0,"27"0,-27-27,0 54,0-1,0 1,0-1,0 1,0-1,26 1,1-1,-1-26,1 0,-1 0,1 0,-1-26,1 26,-1 0,-26-27,26 1,-26-1,27 1,-27-1,0 1,0-1,0 1,0 0,0-1,-27 1,1 26,26-27,-26 27,-1 0,1-26,-1 26,1 0,-1 0,1 0,-1 0,1 0,-1 0,1 0</inkml:trace>
  <inkml:trace contextRef="#ctx0" brushRef="#br0" timeOffset="751.17">1191-51,'0'0,"0"-26,26 26,-26-27,27 27,-27-26,26 26,1 0,-1 26,-26 1,27-27,-27 26,26 1,-26-1,0 1,27-1,-27 1,0-1,0 1,0-1,0 0,26 1,-26-1,0 1,0-1,0 1,0-1,0 1,0-1,0 1,0-1,0 0,27-26</inkml:trace>
  <inkml:trace contextRef="#ctx0" brushRef="#br0" timeOffset="1339.85">1350 267,'-27'0,"1"0,-1 0,27-27,27 27,-1-26,1 26,-1 0,1-27,-1 27,1-26,-1 26,1 0,-27-26,26 26,0 0,1-27,-1 27,1-26,-1 26,1-27,-1 27,1 0,-27 27,0-1,0 1,0-1,0 0,0 1,0-1,0 1,0-1,0 1,26-1,1 1,-1-27,0 0,-26 26,27-26,-1 0,1 0,-1-26,1-1,-1 27,-26-26,27-1,-27 1,26-1,-26 1,0-1,0 1,0 0,-26 26,26-27,-53 27,26-26,1 26,-1 0,1 0,-1 0,1 0,0 0,-1 0,1 0,-1 0,1 0,-1 0,1 0,26 26</inkml:trace>
  <inkml:trace contextRef="#ctx0" brushRef="#br0" timeOffset="2359.83">1535 399,'0'0,"0"-26,0-1,0 1,0-1,26 27,-26-26,27 26,-1 0,1 0,-1 0,1 0,-1 0,1 0,-1 0,1 0,-1 0,0 0,-26 26,27-26,-27 27,0-1,-27 1,1-27,26 26,-26-26,-1 27,1-27,-1 26,1-26,-1 26,1-26,-1 0,1 0,-1 0</inkml:trace>
  <inkml:trace contextRef="#ctx0" brushRef="#br0" timeOffset="1847.52">1958-183,'0'-26,"0"52,0-79,27 53,-27 27,0-1,26-26,-26 26,27 1,-27-1,26-26,-26 27,27-1,-27 1,26-1,-26 1,27-27,-27 26,0 1,0-1,26-26,-26 27,0-1,0 0,0 1,0-1,26-26,-26 27,27-27,-27-27,0 1,26 26,-26-27,0 1,0 0,-26 26,-1 0</inkml:trace>
  <inkml:trace contextRef="#ctx0" brushRef="#br0" timeOffset="2790.57">2038-104,'0'0,"0"-26,0 52,0 1,0-1,26-26,-26 27,0-1,27-26,-27 27,0-1,0 1,26-27,-26 26,27 1,-27-1,26 0,-26 1,26-27,-26 26,0 1,27-27,-27 26,26 1,1-1,-27 1,26-27,-26 26,27-26,-1 0,1-26,-27-1,26 27,-26-26</inkml:trace>
  <inkml:trace contextRef="#ctx0" brushRef="#br0" timeOffset="3220.3">2117 161,'0'0,"27"0,-1-26,0 26,1 0,-27-27,26 27,1-26,-1 26,1-27,-1 27,-26-26,27 26,-1 0,-26-27,27 27,-1 0,0 27,-26-1,0 1,27-1,-27 1,0-1,0 0,0 1,0-1,0 1,0-1,0 1,26-27,1-27,-27 1,26-27,-26 26,0 1</inkml:trace>
  <inkml:trace contextRef="#ctx0" brushRef="#br0" timeOffset="3323.27">2593-51,'-26'-79,"52"158,-79-158</inkml:trace>
  <inkml:trace contextRef="#ctx0" brushRef="#br0" timeOffset="3644.34">2779 108,'0'0,"-27"0,1 0,-1 0,27 27,-26-27,26 26,0 0,-27-26,27 27,0-1,0 1,0-1,0 1,0-1,27-26,-27 27,26-27,1 0,-1 0,1 0,-1 0,27 0,-27-27,1 27,26-26,-27 26,1-53,26 26,-27 27</inkml:trace>
  <inkml:trace contextRef="#ctx0" brushRef="#br0" timeOffset="-4268.73">2726-474,'0'-26,"0"-1,0 1,0-1,0 1,0-1,0 1,26-1,-26 1,0 52,0 1,27-1,-27 1,0-1,26 27,-26-26,26 25,-26-25,27 26,-27-27,26 27,-26-26,27-1,-1 27,1-27,-27 1,26-1,1 1,-27-1,26 1,1-1,-27 1,26-27,-26 26,26-26,-26 27,27-27,-27 26,26-26,-26 27,27-27,-27-27,0 1,0-1,0 1,26-1,-26 1,0-1,0 1,0-1,0-26,27 27,-27 0,0-27,0 26,0-26,0 27,0-27,26 26,-26 1,0 0,0-1,0 1,0-1,0 1,0-1,0 1,-26 26,26-27</inkml:trace>
  <inkml:trace contextRef="#ctx0" brushRef="#br0" timeOffset="-15264.57">9525-1559,'0'0,"27"27,-27-54</inkml:trace>
  <inkml:trace contextRef="#ctx0" brushRef="#br0" timeOffset="-3455.66">3890-130,'26'0,"-26"-27,27 27,-27-26,26 0,1 26,-27-27,0 1,26 26,-26-27,0 1,0-1,-26 27,26-26,-27 26,1 0,-1 0,1 0,-1 0,1 0,-1 0,1 0,-1 26,1-26,0 0,-1 0,1 27,-1-27,27 26,-26-26,-1 27,1-1,26 1,-27-1,27 0,0 1,0-1,0 1,27-27,-27 26,26-26,1 27,-1-27,1 0,-1 0,1 0,-1 0,0-27,1 27,-1 0,1-26,-1-1,-26 1,27 26,-27-27,26 1,-26 0,27-1,-27 1,26-1,-26 1,0-1,0 1,27 26,-27 26,0 1,0-1,0 1,0-1,0 1,0-1,0 0,0 1,0-1,0 1,26-27,-26 26,27-26,-1 0,-26 27,26-27</inkml:trace>
  <inkml:trace contextRef="#ctx0" brushRef="#br0" timeOffset="-2811.72">4631-368,'26'0,"1"0,-1 0,-26-27,26 27,-26-26,0-1,27 27,-27-26,0 0,0-1,-27 27,1 0,0 0,-1 0,1 0,-1 0,27 27,-26-27,-1 0,27 26,-26-26,-1 26,1 1,-1-1,1 1,-1-1,1 1,0-1,-1 1,27-1,0 1,-26-27,26 26,0 0,0 1,0-1,26-26,-26 27,27-27,25 26,-25-26,-1 0,1 27,-1-27,1 0,-1 0,1 0,-1 0,1 0,-1-27,1 27,-1 0,0-26,1 26,-1-27,1 27,-1 0</inkml:trace>
  <inkml:trace contextRef="#ctx0" brushRef="#br0" timeOffset="-1339.61">5239-448,'27'0,"-1"0,1 0,-27-26,0 52,-27-26,-26 0</inkml:trace>
  <inkml:trace contextRef="#ctx0" brushRef="#br0" timeOffset="5631.61">5213-474,'26'0,"-26"-26,27-1,-27 1,0-1,0 1,-27 26,1 0,-1 0,1 0,-1 0,1 26,-1 1,1-27,26 26,-27-26,1 27,0-1,26 0,-27-26,27 27,0-1,-26 1,26-1,0 1,0-1,0 1,0-1,0 1,26-1,-26 0,27-26,-27 27,52-1,-25-26,-27 27,26-27,1 26,-1-26,1 0,-1 27,1-27,-1 0,27 0,-26 0,-1-53,0 53,1-27,-1 1,1 26,-1-27,1 1,-27 0,26 26,1-27,-27 1,0-1,26 27,-26-26,0-1,0 1,0-1,-26 27,26 27,-27-27,27 26,0 1,0-1,0 1,0-1,0 1,0-1,0 0,27-26,-27 27,26-1,1-26,-1 27,0-1,1-26,-1 0,1 0,-1 0,1 0,-1-53,1 53,-1-26,1 26,-27-27,26 1,1 0,-27-1,0 1,0-1,0 1,0-1,0 1,0-1,0 54,0-1,0 1,0-1,0 1,0-1,0 1,0-1,0 0,26 1,0-27,-26 26,27-26,-1 0,1 0,-1 0,1 0,-1 0,1 0,-1-26,1 26,-1-27,0 27,-26-26,27 0,-1-1,1 1,-27-1,0 1,26-1,-26 1,0-1,0 1,-26 26,26 26,0 1,0-1,0 1,0-1,26 1,1-1,-1 1,1-27,-27 26,26-26,1 0,-27-26,0-1,0 1,26 26,-26-27,0 1,0-1,0 1,0-1,0 1,0-1,27 27,-1 0,0 0,1 0,-1 0,1 27,-1-27,1 26,-1-26,1 0,-1 27,1-27,-1 26,0 1,1-1,-27 1,0-1,-27-26,1 27,0-27,-1 0,27-27,0 1,0-1,0 1,0-1,27 1,-1-1,0 27,1-26,-1 26,-26-27,27 27,-1 0,1-26,-1 26,1 0,-1 0,-26-26,27 26,-1 0,1 0,-1 0,0 0,-26 26,27 0,-27 1,0-1,0 1,0-1,0 1,0-1,0 1,0-1,0 1,26-27</inkml:trace>
  <inkml:trace contextRef="#ctx0" brushRef="#br0" timeOffset="7021.16">7911-421,'0'0,"27"-27,-27 1,0 0,-27 26,-25 0,25 0,1 0,-1 26,1 0,-1-26,27 27,-26-1,26 1,0-1,0 1,0-1,0 1,0-1,0 1,26-27,-26 26,27 0,-1 1,1-27,-1 26,1-26,-1 27,0-27,1 0,-1 0,1 0,-1 0,1 0,-1 0,1-27,26 27,-27-26,0-1,1 1,-1 0,1-1,-1 1,1-1,-1 1,1-1,-1 1,-26-27,27 26,-1-25,-26 25,27 1,-27-27,26 26,-26-26,0 27,0-1,0 1,0-1,0 1,-26 0,26-1,-27 27,1 0,-1 0,1 0,-1 0,27 27,-26-27,26 26,-27 0,27 1,0-1,0 1,0-1,-26 1,26 26,0-27,0 27,0-26,0 25,-27-25,27 26,0-27,0 1,0-1,0 27,0-26,0-1,0 0,27 1,-27-1,26-26,1 0,-1 0,1 0,-1 0,1 0,26 0,-27-26,0 26,1-27,26 27,-27-26,1 0,-1 26,1-27,-1 1,1-1,-27 1,26 26,-26-27,0 1,0-1,-26 27,-1 0,1 0,26 27,0-1,0 1,0-1,0 1,0-1,26-26,-26 27,0-1,0 0,27-26,-1 27,0-27,1 26,-1-26,1 0,-1 0,27 0,-26 0,26 0,-27 0,27 0,0-26,0 26,-27-27,27 27,-26-26,26 0,-27-1,27 27,-27-26,1-1,-1 1,1-1,-27 1,26 26,-26-27,0 1,0-1,-26 27,-1 0,-26 0,27 0,-1 0,1 0,0 0,-1 0,1 0,-1 0,1 27,-1-1,1 1,26-1,-27 1,27-1,0 1,0-1,27 1,-1-1,1-26,-27 26,26-26,1 0,-1 0,1 0,-1 0,-26-26,26 26,1-26,-1-1,1 1,-1-1,1 1,-27-1,-27 54,27-1,0 1,0-1,0 1,0-1,0 0,0 1,27-27,-27 26,26-26,1 0,-1 0,1-26,-27-1,26 27,-26-26,0 0</inkml:trace>
  <inkml:trace contextRef="#ctx0" brushRef="#br0" timeOffset="8462.56">10134-474,'0'0,"26"-26,-26-1,0 54,0-1,0 0,0 1,0-1,0 1,0-1,0 1,0-1,0 1,0-1,0-52,0-1,27 27,-27-53,0 27,26-1,-26 1,0-1,0 1,27 0,-27-1,0 1,0-1,0 1,0-1,26 1,1 26,-1 0,1 0,-1 0,1 0,-1 0,0 26,1-26,-1 27,1-1,-27 1,26-1,-26 1,0-1,0 0,0 1,0-1,0 1,0-1,0 1,0-1,0 1,27-27,26 0,-27-53,1 53,-1 0,0 0,1-53,-1 53,1-27,-1 1,1-1,-1 1,1 0,-1-1,-26 1,27-1,-27 1,0-1,0 1,0-1,-27 27,27-26,-26 26,-1 0,27 26,-26 1,26-1,-27 1,27-1,-26-26,26 27,0-1,0 1,-27-1,27 0,0 1,0-1,0 1,0-1,0 1,0-1,27-26,-1 27,1-27,-1 0,1 0,-1 0,1-27,-1 27,1-26,25 26,-25-27,-1 27,1-26,-1-1,1 27,-1-26,1-1,-1 27,-26-26,27 26,-1-26,0-1,1 1,-27-1,0 1,26-1,-26 1,0-1,0 1,-26 26,-1 0,1 0,0 0,-1 0,27 26,-26-26,26 27,-27-27,80 0,-26 0,-1 0,0 0,1 0,-1 0,-26 26,27-26,-27 27,26-27,-26 26,0 1,0-1,0 1,-26-1,26 0,-27 1,27-1,-26 1,26-1,-27 1,27-1,0 1,0-1,0 1,27-1,-1-26,1 0,-1 0,1 0,-1 0,1-26,-1 26,1-27,-1 1,1 26,-27-27,26 1,-26-1</inkml:trace>
  <inkml:trace contextRef="#ctx0" brushRef="#br0" timeOffset="36868.98">13917-1321,'27'0,"-1"0,-26-26,27 26,-27-27,26 27,-26-26,27 26,-27-27,26 27,-26-26,0 0,27-1,-27 1,0-1,0 1,0-1,0 1,-27 26,1 0,-1 0,1 0,-1 0,1 0,-1 0,1 0,0 26,-1-26,1 27,-1-27,1 26,-1-26,27 27,-26-27,-1 26,1-26,-1 27,27-1,-26-26,26 26,-26 1,26-1,0 1,0-1,0 1,26-1,0-26,-26 27,27-27,-1 0,1 26,-1-26,1 0,-1 0,1 27,-1-27,1 0,-1 0,0 26,1-26,-1 0,1 0,-1 27,1-1,-27 0,0 1,0-1,-27 1,1-1,-27 1,26-1,1-26,0 0,-1 27,1-27,-1 0,1 0,-1 0,1 0,-1 0,1 0,26-27,-27 27,1-26,26-1,0 1,26 26,-26-27</inkml:trace>
  <inkml:trace contextRef="#ctx0" brushRef="#br0" timeOffset="39376.21">14129-527,'-53'0,"53"27,-26-27,-1 0,27 26,-26-26,52 0,27-26,-26 26,-1-27,1 27,26-26,-27 26,0-27,27 1,-26 26,26 0,-27-27,27 27,-26-26,25-1,1 27,-26-26,26 26,0-27,0 27,0-26,-1-1,1 27,0 0,0-26,-26 26,26-26,-1 26,-25-27,26 27,-27-26,1 26,-1-27,27 27,-53-26,27 26,-1 0,-26-27,27 27,-54 0,-26 0</inkml:trace>
  <inkml:trace contextRef="#ctx0" brushRef="#br0" timeOffset="37935.37">14129-1083,'27'0,"-27"27,26-27,1 0,-1 0,0 0,1 0,-1 0,1 0,-1-27,1 27,-1 0,1 0,-1-26,1 26,-27-26,26 26,-26-27,0 1,0-1,0 1,-26 26,26-27,-27 27,1 0,-1 0,1 0,-1 0,1 0,26 27,-27-27,27 26,-26-26,-1 27,1-1,26 1,-26-1,26 0,0 1,0-1,26-26,-26 27,26-27,27 26,-26-26,-1 0,1 0,-1 0,1 0,-1 0,1 0,-1 0,27-26,-27 26,1-27,26 1,-27-1,1 27,-1-26,1 26,-1-26,1-1,-1 1,-26-1,26 27,-26-26,0-1,0 1,-26 26,0 0,-1 0,1 0,-1 0,1 0,26 26,-27-26,27 27,-26-27,26 26,0 1,-27-27,27 26,0 1,0-1,27-26,-1 26,27 1,-26-27,-1 26,1-26,-1 0,0 0,1 0,-1 0,1 0,-1 0,1 0,-1-26,1 26,-1 0,1 0,-27-27,26 1,0 26,-26-26,27-1,-27 1,26-1,-26 1,0-1,27 1,-27-1,0 1,26-1,-26-26,27 27,-27 0,0-27,26 26,-26-26,0 27,0-1,0 1,0-1,0 1,0 52,0 1,-26-27,26 26,0 1,-27-1,27 1,0-1,-26 1,26-1,0 1,0-1,0 0,-27 1,27-1,0 1,0-1,0 1,0-1,0 1,0-1,0 1,27-1,-1 1,1-27,-1 0,1 0,-1 0</inkml:trace>
  <inkml:trace contextRef="#ctx0" brushRef="#br0" timeOffset="38822.18">14844-1030,'0'-26,"0"-1,26 27,-26-26,0 0,26 26,-26-27,27 1,-27-1,0 1,26-1,-26 1,0-1,27 1,-27-1,0-26,26 27,-26 0,0-27,27 26,-27-26,0 27,0-1,0-26,26 27,-26 0,0-1,0 1,0-1,0 1,-26-1,26 1,0-1,-27 27,1-26,-1 26,1 26,-1 27,1-26,0 26,26-27,-27 1,27 25,-26-25,26 26,0-27,-27 27,27 0,0-26,0 25,0-25,0 26,0-27,0 27,0-26,0-1,27 1,-27-1,26 1,-26-1,27 0,-1-26,0 0,1 27,-1-27,27 0,-26 0,-1 0,1 0,-1-27,27 27,-27-26,1 26,-1-26,1-1,-1 1,1 26,-1-27,-26 1,27-1,-1 1,-26-1,27 1,-27-1,0 1,26-1,-26 1,0-27,27 27,-27-1,0-26,0 27,26-27,-26 26,0 1,0 0,0-1,0 1,0-1,0 1,0-1,0 1,0-1,-26 27,26 27,-27-27,1 53,-1-27,27 1,-26 26,-1-27,27 27,-26-27,26 27,-27-26,27 26,0-27,-26 1,26 25,0-25,0-1,0 1,0-1,26 1,-26-1,53-26,-53 27,27-27,-1 26,1-26,-1 0,1 27,-1-27,0 0,1 0,-1 0,1 0,-1 0,1 0,-1 0,27-27</inkml:trace>
  <inkml:trace contextRef="#ctx0" brushRef="#br0" timeOffset="35835.58">11960-871,'-27'0,"1"0,-1 0,1 0,-1 0,1 0,52 0,1-26,-1 26,1 0,-1-27,1 27,-1 0,27 0,-27-26,27 26,0 0,0-27,0 27,0-26,0 26,0-27,0 27,0-26,0 26,-1-27,1 27,-26 0,26 0,-27-26,1 26,26 0,-27 0,1 0,-1 0,0 0</inkml:trace>
  <inkml:trace contextRef="#ctx0" brushRef="#br0" timeOffset="36163.39">12727-1268,'-27'0,"1"0,52 0,1 0,26 27,-27-27,1 26,-1-26,1 0,-1 0,1 27,-1-27,0 26,27-26,-26 0,-1 27,1-27,-1 26,-26 0,27-26,-27 27,0-1,0 1,0-1,-27 1,27-1,-26 1,-1-1,1 1,-1-27,1 26,-1-26,1 26,0-26,-1 0</inkml:trace>
  <inkml:trace contextRef="#ctx0" brushRef="#br0" timeOffset="9703.39">5530 584,'0'-26,"27"-1,-27 1,26 26,-26-27,0 1,0 52,0 27,0-26,-26-1,26 1,0-1,0 27,0-26,0 26,-27-27,27 0,0 27,0-26,0-1,0 1,-26-1,26 1,0-1,0 1,0-1,0 0,26-26,-26 27,27-27,-1 26,1-26,-1 0,0 0,27 0,-26 0,-1 0,27 0,0 0,0 0,-26-26,25 26,1 0,0 0,0 0,0 0,0-27,0 27,0-26,-27 26,27 0,-26 0,-1-26,1 26,-1 0,1 0,-1 0,0-27,1 27,-27-26,0-1,26 27,-26-26,0-1,-26 1,-1 26,1 0,0 0,26-27,-27 27,54 0,-27 27,26-27,0 0,1 0,-27 26,26-26,1 27,-1-1,1 1,-27-1,0 1,0-1,0 0,0 1,0-1,-27-26,27 27,-26-27,26 26,-27-26,27 27,-26-27,26 26,-27-26,1 0,26 27,-26-27,-1 0</inkml:trace>
  <inkml:trace contextRef="#ctx0" brushRef="#br0" timeOffset="11720.55">7885 770,'0'-27,"26"27,1 0,-1-26,1 26,-27-27,26 27,-26-26,0-1,0 1,-26 26,-1 0,1 0,-1 0,1 0,0 26,-1-26,1 53,-1-26,1-1,-1 1,1-1,-1 0,1 27,26-26,-27-1,1 1,26 26,0-27,0 1,0-1,0 0,0 1,0-1,26-26,-26 27,27-1,-1-26,1 27,-1-27,1 0,26 26,-27-26,1 0,25 0,-25 0,-1 0,27-26,-26 26,-1-53,1 53,26-27,-27 1,0-1,1 1,-1-27,-26 27,27-1,-1-26,-26 27,27-27,-27 0,0 27,26-27,-26 26,0 1,0-27,0 26,0 1,0-1,-26 1,-1 26,27-27,-26 27,-1 0,1 0,-1 27,27 26,0-27,0 1,0-1,0 1,0-1,0 1,0-1,27 27,-27-27,0 1,26 26,-26-27,27 1,-27 26,26-27,-26 1,27-1,-1 0,1 1,-1-27,-26 26,27-26,-1 27,1-27,-1 0,0 0,1 0,-1 0,1 0,-1 0,1-27,-1 27,1-26,-1 26,-26-27,27 1,-1 0,0-1,-26 1,0-1,27 1,-27-1,0 1,26 26,-26-27,0 1,0-1,-26 27,-1-26,1 26,0 0,26 26,0 1,-27-27,27 26,0 1,0-1,0 1,0-1,0 1,0-1,27-26,-27 27,0-1,26 0,0-26,1 27,26-27,-27 0,1 0,-1 0,1 0,26 0,-27 0,1 0,25-27,-25 27,26 0,-27 0,27-52,-26 52,-1-27,27 27,-27-26,1-1,-1 1,1-1,-1 1,-26-1,27 1,-27-1,0 1,0 0,-27 26,1-27,-1 27,1 0,-1 0,27 27,-26-27,0 26,-1 0,1 1,26-1,-27-26,27 27,0-1,0 1,0-1,0 1,0-1,0 1,27-1,-1 0,1-26,-1 0,0 0,1-26,-1 0,1-1,-1 1,-26-1,27 1,-27-1,0 1,0-1,0 1,0-1,0 1,-27 26,27 26,-26 1,26-1,0 1,0-1,0 1,0-1,26-26,-26 27,27-1,26-26,-53 27,26-27,1 0,-1 0,1 0</inkml:trace>
  <inkml:trace contextRef="#ctx0" brushRef="#br0" timeOffset="12212.8">9896 928,'26'-26,"-52"52,52-79,-26 27,-26 26,26-27,-27 27,27 27,-26-1,26 1,0-1,0 1,0-1,0 1,0-1,0 1,0-1,0-52,0-1,0 1,0-1,0 1,26-1,-26 1,0-1,27 27,-27-26,0-1,26 27,1 0,-1 0,1 0,-1-26,1 26,-1 0,27 0,-27 0,1 0,26 0,-27 0,1 0,26 0,-27 26,1-26,-1 0,-26 27,26-27,-26 26,27 1,-27-1,0 1,0-1,-27 1,1-27,26 26,-26-26</inkml:trace>
  <inkml:trace contextRef="#ctx0" brushRef="#br0" timeOffset="13464.33">11060 690,'0'0,"0"-26,0-1,0 1,26 26,1-27,-1 27,1 0,-1 0,1 0,-1-26,27 26,-26 0,-1 0,0 0,1 0,26-27,-27 27,1 0,-1 0,1 0,-1-26,1 26,-1 0,1 0,-27-27,26 27,-26-26,-26 26,-1 0,27 26,-26 1,-1-1,27 1,-26-1,26 1,-27-1,27 1,0-1,0 1,0-1,0 1,0-1,0 0,0 1,27-27,26 0,-27 0,1 0,-1 0,0 0,1-27,-1 27,1-26,-1 26,-26-26,27-1,-27 1,26-1,-26 1,0-1,0 1,0-1,0 1,-53 26,53-27,0 1,-26 26,-1-27,1 27,-1 0,1 0,0 0,-1 0,1 0,52 0,1 0</inkml:trace>
  <inkml:trace contextRef="#ctx0" brushRef="#br0" timeOffset="12804.33">11298 161,'-26'0,"-1"-26,27-1,-26 27,-1-26,27 52,0 1,0-1,27 0,-27 1,0-1,0 27,0-26,0 26,26-27,-26 27,0-27,0 27,0 0,0-26,27 26,-27 0,0 0,0-27,0 27,0-27,0 27,0-26,0-1,0 1,0-1,0 1,0-1,0 0,-27 1,27-54</inkml:trace>
  <inkml:trace contextRef="#ctx0" brushRef="#br0" timeOffset="14523.48">11642 82,'0'-27,"27"27,-27-26,0-1,0 54,0-1,0 1,0-1,0 1,0-1,0 0,0 1,0 26,0-27,0 1,0 26,0-27,0 1,0-1,0 27,0-27,0 1,-27 26,27-27,0 1,0-1,-26 1,26-1,0 1,-27-1,27 0,0 1,0-1</inkml:trace>
  <inkml:trace contextRef="#ctx0" brushRef="#br0" timeOffset="15488.73">12039 478,'-27'27,"1"-1,0 27,26-26,0-1,-27-26,27 27,0-1,0 1,0-1,0 1,0-1,27-26,-27 26,26-26,-26 27,26-27,1 26,-1-26,1 0,-1 0,1 0,-1 0,1-26,-1-1,1 1,-1 26,-26-26,0-1,27 27,-27-26,0-1,0 1,0-1,0 1,0-1,0 1,-27 26,27-27,-26 27,26-26,-27 26,1 0,-1 0,27-27,-26 27,-1 0,1 0,-1 0,27 27,-26-27,26 26,0 1,0-1,26-26</inkml:trace>
  <inkml:trace contextRef="#ctx0" brushRef="#br0" timeOffset="15908.52">12409 584,'0'0,"-26"0,-1 0,1 0,26 27,-26-27,26 26,0 1,0-1,0 1,0-1,26 1,-26-1,0 0,26 1,1-1,-1-26,1 0,-1 0,1 0,-27-26,26 26,1 0,-1 0,1-53,-1 27,-26-1,26 27,-26-26,0-1,0 1,0-1,0 1,0-1,-26 1,26-1,-26 27,26-26,-27 26,1-27,-1 27,1 0,-1 0,1 0</inkml:trace>
  <inkml:trace contextRef="#ctx0" brushRef="#br0" timeOffset="16284.34">12700 478,'27'-26,"-27"0,26 26,-26-27,27 27,-1 0,1 0,-1 0,1 0,-1 27,1-27,-1 26,0-26,1 26,-1-26,1 27,-1-1,-26 1,27-27,-27 26,26 1,-26-1,0 1,27-27,-27 26,-27-26,27-26,-26 26,26-27,-27 27,27-53,0 27,0-1,0 1,0-1,0 1,0 0,53 26,-53-27,27 27,-1 0,1-26,-1 26,0 0</inkml:trace>
  <inkml:trace contextRef="#ctx0" brushRef="#br0" timeOffset="17403.14">15505-24,'0'-27,"0"1,-26 26,26-27,-27 27,27-26,-26 26,-1 0,1 0,-1 0,1 0,26 26,-27-26,1 27,-1-27,1 26,-1 1,27-1,-26 1,0-27,-1 26,27 1,-26-1,26 1,-27-1,27 27,0-27,-26 1,26-1,0 1,0-1,-27 1,27-1,0 1,0-1,0 0,0 1,53-1,-53 1,53-1,-26-26,-1 0,0 0,1-26,-1 26,1-27,-1 27,1-26,-1-27,1 53,-27-26,26 26,-26-27,0 1,0-1,0 1,-26 26,-1 0,27 53,0-27,0 1,0-1,0 0,-26 1,26-1,0 1,0-1,0 1,0-1,-27 1,27-1,0 1,0-1,0 1,0-1,0 0,0 1,0-1,27-26</inkml:trace>
  <inkml:trace contextRef="#ctx0" brushRef="#br0" timeOffset="17905.43">15717 399,'0'-26,"26"26,-26-27,0 1,0-1,27 27,-27-26,-27 26,27 26,-26-26,26 27,-27-27,1 26,26 1,-27-27,27 26,-26 1,-1-1,1 0,26 1,-27-27,27 26,0 1,0-1,27-26,-1 0,1 0,-1 0,1 0,-1 0,1 0,-1-26,1 26,-27-27,26 27,-26-26,26-1,1 27,-27-26,0 0,0-1,0 1,0-1,0 1,-27 26,1-27,0 27,26-26,-27 26,1 0,-1 26,27 1,0-1,53 1,-26-1</inkml:trace>
  <inkml:trace contextRef="#ctx0" brushRef="#br0" timeOffset="18715.24">16246 452,'0'0,"26"0,1 0,-1-26,1 26,-27-27,0 1,0-1,0 1,0-1,-27 1,1-1,-1 1,1 26,-1 0,1 0,-1 0,1 0,0 0,-1 0,1 0,-1 26,1-26,-1 27,27-1,0 1,0-1,0 1,0-1,0 1,0-1,27-26,-27 26,26-26,-26 27,27-27,-1 0,1 0,-1 0,0 0,1-27,-1 1,1 0,-27-1,26 1,-26-1,0 1,0-1,0 1,0-1,-26 27,26 27,0-1,0 1,0-1,0 1,0-1,26 1,-26-1,0 0,27 1,-1-27,-26 26,27-26,-1 0,1 0,-1-26,0-1,1 27,-1-26,1 0,-27-1,26 1,1-1,-1 1,1-1,-27 1,26-1,1 1,-27-27,26 27,-26-1,27-26,-27 0,26 27,-26-27,26 0,-26 0,27 27,-27-27,0 0,26 0,-26 26,0-26,0 27,0 0,0-1,0 1,-26 26,-1 26,1 1,26-1,0 0,-26 27,26-26,-27 26,27-27,-26 27,26 0,-27-27,27 27,0 0,-26 0,26 0,0-26,-27 26,27-1,0-25,0 26,0-27,0 1,0-1,0 1,0-1,27-26,-27 27,26-27,1 26,-1-26,1 0,-1 0,0 0,-26-26,27 26,-27-27</inkml:trace>
  <inkml:trace contextRef="#ctx0" brushRef="#br0" timeOffset="16821.24">13706 373,'-27'26,"54"-26,-1 0,1 0,-1 0,27 0,-26 0,25-26,-25 26,26 0,-27-27,27 27,0 0,0 0,-26-26,25 26,1-27,-26 27,26 0,-27-26,1 26,-1 0,1-27,-1 27,-26-26,26 26,-26-27,0 1,0 0,0-1,0 1,-26 26,0-27,-1 27,1 0,26 27,0-1,0 1,26-27,1 26,-1 0,0 1,1-27,-27 26,26-26,-26 27,27-27,-27 26,26 1,-26-1,0 1,-53-1,53 1,-26-27,26 26,-27-26,27 26,-26-26,0 27,-1-27</inkml:trace>
  <inkml:trace contextRef="#ctx0" brushRef="#br0" timeOffset="39722.11">14394-448,'0'0,"0"27,26-27,27 0,-53-27,53 27,-27-26,1 26,-1 0,27 0,-26-26,26-1,-27 27,27-26,0-1,0 27,-27-26,27-1,0 27,0-26,-26-1,25 27,-25-26,26-1,-27 27,27-26,-26 26,-1-27,1 27,-1 0,1 0,-1 0,-26-26,26 26,1 0,-27-26,26 26</inkml:trace>
  <inkml:trace contextRef="#ctx0" brushRef="#br0" timeOffset="32660.68">18124-157,'0'0,"-26"0,-1 0,27 27,-26-27,0 26,-1 1,1-1,-1 1,1-1,-1 1,1-1,-1 27,1-26,-1-1,1 0,-1 1,1-1,26 1,-26-1,-1 1,27-1,-26 1,26-1,-27-26,27-26,0-1,27 27,-27-26,26-1,-26 1,27 26</inkml:trace>
  <inkml:trace contextRef="#ctx0" brushRef="#br0" timeOffset="32308.74">17701-209,'0'26,"0"0,26-26,-26 27,27-27,-27 26,26 1,1-27,-1 26,1 1,-1-1,1 1,-1-1,1-26,-1 27,27-1,-27 1,1-1,-1-26,1 26,-27 1,26-27,-26 26,27-26,-27 27,26-27,-26 26,-26-52</inkml:trace>
  <inkml:trace contextRef="#ctx0" brushRef="#br0" timeOffset="21011.31">6694 1907,'0'-26,"0"-1,0 1,-26-1,26 1,0-1,0 54,0-1,0 1,0 26,0-27,0 1,0-1,0 1,0-1,0 1,0-1,0 0,0 1,26-1,-26 1,27-1,-27 1,26-27,1 26,-1-26,1 0,-1 0,1 0,-1 0,0 0,1 0,26 0,-27 0,1-26,-1 26,1-27,26 27,-27-26,1 26,25-27,-25 27,-1-26,27-1,-26 27,-1-26,1 26,-1 0,-26-26,27 26,-1 0,0 0,-26-27,27 27,-1 0</inkml:trace>
  <inkml:trace contextRef="#ctx0" brushRef="#br0" timeOffset="21315.14">7409 1907,'0'0,"-27"0,54 0,-1 0,1 0,-1 0,1 0,-1 0,-26 27,26-27,1 26,-1 1,1-27,-27 26,26-26,1 27,-27-1,26 0,-26 1,0-1,0 1,0-1,0 1,0-1,0 1,-26-1,26 1,-27-1,27 0,-26-26,26 27</inkml:trace>
  <inkml:trace contextRef="#ctx0" brushRef="#br0" timeOffset="23155.3">8255 2040,'0'0,"0"-27,-26 27,26-26,0-1,0 1,26-1,1 1,-27-1,26 27,1-26,-1-1,1 1,-1-1,1 27,-27-26,26 26,-26-26,27 26,-27-27,26 27,0-26,1 26,-27-27,26 27,1 0,-1 0,-26-26,27 26,-1 0,1 0</inkml:trace>
  <inkml:trace contextRef="#ctx0" brushRef="#br0" timeOffset="22292.27">8520 1907,'0'-26,"0"-1,0 1,0-1,-26 27,26 27</inkml:trace>
  <inkml:trace contextRef="#ctx0" brushRef="#br0" timeOffset="22880.55">8546 1828,'0'0,"0"-27,0 54,0 26,0 0,0-27,27 1,-27-1,0 27,0-27,0 1,26-1,-26 1,27-1,-27 1,0-1,0 1,26-27,-26 26,0 1,0-1,0 0,27-26,-27 27,0-54</inkml:trace>
  <inkml:trace contextRef="#ctx0" brushRef="#br0" timeOffset="23612.28">8943 1881,'0'0,"-26"0,26 26,-27 1,27-1,-26-26,26 27,-27-1,27 1,0-1,0 0,-26-26,26 27,0-1,0 1,26-1,-26 1,27-27,-27 26,26-26,-26 27,27-27,-1 0,-26 26,27-26,-1 0,1 0,-1-53,1 27,-27-1,26 1,-26-1,0 1,0-1,0 1,0 0,0-1,0 1,-26 26,26-27,-27 27,27-26,-26 26,-1 0,1 0,-1 0,1 0,-1 0,1 0,26 26,-27 1</inkml:trace>
  <inkml:trace contextRef="#ctx0" brushRef="#br0" timeOffset="24904.38">9367 2040,'-27'0,"1"0,-1 0,27 26,27-26,26 0,-27-26,1 26,-1-27,0 27,1-26,-1 26,1-27,-1 1,1 26,-1-27,1 27,-1-26,1 26,-1-27,1 1,-1 26,-26-27,0 54,-26-1,-1 1,1-1,26 1,-27-1,27 1,0-1,-26 1,26-1,0 0,0 1,0-1,0 1,0-1,0 1,26-27,1 0,-1 0,1 0,-1-27,0 1,1-1,-1 1,-26-1,27 27,-27-26,0 0,0-1,0 1,-27 26,27 26,-26-26,26 27,0-1,0 0,0 1,26-27,-26 26,53 1,-26-27,-27 26,26-26,1 0,-1 0,1 0,-1-26,0 26,-26-27,27 27,-1-53,1 27,-1 0,-26-27,27 26,-27 1,26-1,-26 1,27-1,-27 1,0-1,0 1,0-1,0 1,0 0,0-1,0 1,0-1,0 1,0-1,-27 1,27-1,-26 27,26-26,0-1,0 54,-27-27,27 26,0 1,0-1,0 1,0-1,0 1,0-1,0 1,0 25,0-25,0-1,0 1,27-1,-27 1,0-1,26 27,-26-26,27-1,-27 1,26-1,-26 0,27 1,-1-1,1 1,-1-27,0 0</inkml:trace>
  <inkml:trace contextRef="#ctx0" brushRef="#br0" timeOffset="23971.12">9287 1722,'0'0,"27"0,-1 26,1-26,-27 27,26-27,-26 26,0 1,27-27,-27 26,0 1,26-1,-26 1,26-1,-26 1,0-1,0 1,0-1,27 0,-27 1,0-1,0 1,0-1,26 1,-26-54</inkml:trace>
  <inkml:trace contextRef="#ctx0" brushRef="#br0" timeOffset="26390.05">11298 1696,'27'0,"-1"0,0 0,1 0,-1 0,-26-27,27 27,-1-26,-26-1,0 1,-26 26,-1 0,1 0,-1 0,1 0,0 0,-1 0,1 0,-1 26,1-26,-1 27,1-27,26 26,-27-26,1 27,26-1,-27-26,27 26,-26 1,26-1,0 1,0-1,0 1,0-1,0 1,0-1,26 1,-26-1,27 1,-27-1,26-26,1 26,-1-26,1 0,-1 0,1 0,-1 0,1 0,25 0,-25-26,-1 26,1-26,-1-1,1 1,-1-1,1-26,-1 27,1-1,-1 1,-26-27,27 26,-27-25,26 25,-26-26,26 27,-26-1,27-26,-27 27,26-1,-26 1,0 0,0-1,27 27,-27-26,-27 52,1 1,-1-1,27 0,-26 1,0-1,26 1,0-1,0 1,-27-1,27 27,0-26,0-1,0 0,0 1,0-1,0 1,0-1,0 1,27-1,-27 1,26-1,-26 1,26-27,1 26,-1-26,1 0,-1 0,1 0,-1 0,1-26,-1 26,27-53,-27 26,1 1,-1-1,1 1,-1-1,1 1,-1 26,-26-27,27 1,-1 0,-26-1,0 1,0-1,0 1,-26 26,-1 0,1 0,-1 26,1-26,26 27,-27-1,27 1,-26-1,26 0,0 1,0-1,0 1,26-27,-26 26,27 1,-1-1,1-26,-1 0,1 0,-1 0,1 0,-1 0,1 0,25-26,-25 26,-1 0,27 0,-26-53,-1 53,27-27,-26 27,-1-26,27-1,-27 27,1-26,-1 0,1 26,-27-27,26 27,-26-26,27-1,-27 1,0-1,-27 27,27-26,-26 26,-1 0,1 0,-1 0,1 26,-1 1,1-27,26 26,-26 1,-1-27,27 26,-26-26,-1 27,27-1,-26 0,26 1,-27-1,27 1,0-1,53 1,-26-27,-27 26,26-26,1 0,-1 0,0 0,-26-26,27 26,-1-53,1 26,-1 1,1 26,-27-27,26 1,-26 0,0-1,0 1,0 52,0 1,0-1,0 0,27-26,-1 27,1-27,-1 0,1 0,-1 0,0 0,1 0,-1 0,1 0,-1 0</inkml:trace>
  <inkml:trace contextRef="#ctx0" brushRef="#br0" timeOffset="26867.32">13335 1643,'0'-27,"0"54,-26-54,26 1,-27 26,1-27,0 27,-1 0,27 27,0-1,0 1,0-1,0 1,27-1,-27 0,26-26,-26 27,26-27,-26-27,0 1,0 0,0-1,0 1,0-1,27 27,-27-26,26 26,1 0,-1 0,1-27,-1 27,1 0,-1 0,1 0,-1 0,-26 27,27-1,-27 1,0-1,0 1,0-1,0 0,26-26,-26 27,0-1,26 1,1-27</inkml:trace>
  <inkml:trace contextRef="#ctx0" brushRef="#br0" timeOffset="27875.56">15717 1272,'0'0,"0"-26,0 52,0 1,0-1,0 1,0-1,0 1,-27-1,27 0,0 1,0-1,0 1,-26-1,26 1,0-1,0 1,0-1,0 1,0-1,26 0</inkml:trace>
  <inkml:trace contextRef="#ctx0" brushRef="#br0" timeOffset="28327.19">16061 1352,'0'0,"-27"0,1 0,-1 0,27 26,-26-26,26 27,0-1,0 0,0 1,0-1,0 1,0-1,0 1,0-1,26-26,1 0,-27 27,26-27,1 0,-1 0,1-27,-1 27,0-26,1 26,-1-27,-26 1,27-1,-27 1,26 26,-26-27,0 1,0 0,-26 26,-1 0,27-27,-26 27,-1 0,1 0,0 0,-1 0,1 0,-1 0,27 27</inkml:trace>
  <inkml:trace contextRef="#ctx0" brushRef="#br0" timeOffset="28768.41">16378 1352,'0'0,"0"-27,0 54,-26-27,-1 26,27 1,0-1,-26-26,26 26,0 1,0-1,0 1,0-1,0 1,0-1,26-26,1 0,-1 0,1 0,-1-26,0-1,1 27,-1-26,1-1,-1 27,-26-26,27-1,-1 27,-26-26,27 0,-27-1,0 1,0-1,0 1,0-1,-27 27,1-26,-1 26,1 0,-1 0,1 26,-1 1,27-1,0 1</inkml:trace>
  <inkml:trace contextRef="#ctx0" brushRef="#br0" timeOffset="29243.18">16907 1061,'0'-27,"0"54,-26-54,-1 27</inkml:trace>
  <inkml:trace contextRef="#ctx0" brushRef="#br0" timeOffset="29103.27">17172 1140,'0'0,"0"-27,26 27,-26-26,27 26,-27-26,0 52,0 0,0 1,0-1,-27-26,27 27,0-1,0 1,-26-1,-1 1,1-1,26 1,-27-1,1 1,26-1,-26-26,26 26,-27 1,1-1,-1 1,27-1,-26-26,-1 0,27-26</inkml:trace>
  <inkml:trace contextRef="#ctx0" brushRef="#br0" timeOffset="29406.15">17463 1299,'0'0</inkml:trace>
  <inkml:trace contextRef="#ctx0" brushRef="#br0" timeOffset="27412.29">14182 1616,'-26'0,"-1"0,1 0,52 0,27 0,-26 0,25 0,-25 0,26-26,-27 26,27 0,-26-27,26 27,-27 0,27-26,-27 26,1 0,26-27,-27 27,27 0,-26-26,-1 26,1-27,-1 27,0-26,1 26,-27-26,26 26,-26-27,0 1,0-1,0 1,-26 26,26-27,-27 27,1 0,26 27,26-27,1 0,-27 26,26-26,1 0,-1 27,1-27,-1 0,-26 26,27 1,-27-1,0 0,-53 1,26-1,1 1,26-1,-27-26,27 27,-26-27,26 26,-27-26,27 27</inkml:trace>
  <inkml:trace contextRef="#ctx0" brushRef="#br0" timeOffset="33956.65">18654 1166,'-27'-53,"54"53,-1 0,0 0,-26 27,27-27,-27 26,26-26,-26 27,27-27,-1 26,-26 1,27-27,-1 26,-26 1,27-27,-1 26,1-26,-1 27,0-27,1 26,-1-26,1 27,-1-27,1 0,-1 26,1-26,-1 0,1 0,-54 0,27-26</inkml:trace>
  <inkml:trace contextRef="#ctx0" brushRef="#br0" timeOffset="34431.38">19209 1061,'0'-27,"0"54,-26-27,26 52,-27-52,1 27,-1-1,1 1,-1 26,1-27,-27 1,27-1,-1 1,1-1,-1 1,1-1,-1 0,1 1,26-1,-27-26,27 27,-26-27,26 26,-27-26,27-26,0-1,0 1,27 26,-27-27,0 1</inkml:trace>
  <inkml:trace contextRef="#ctx0" brushRef="#br0" timeOffset="30282.77">16246 1907,'0'-26,"26"26,-26-27,27 1,-1 26,-26 26,27-26,-27 53,0-26,0-1,26-26,-26 27,0-1,0 1,0-1,0 0,0 1,0-1,0 1,0-1,-26 1,26-1,0 1,-27-27,27-27,0 1,0-1,0 1,0-1,0 1,0-1,0 1,0 0,0-1,0 1,0-1,0 1,0-1,0 1,0-1,0 1,27 26,-27-27,0 1,26 26,1 0,-1 0,0 0,1 0,-27-27,26 27,1 0,-1 0,1 0,-1 0,1 0,-1 0,1 0,-1 0,1 0,-1 27,0-27,-26 26,0 1,0-1,-26 1,26-1,-132 54,26-27,106-27,-27-26,27 26,-26-26</inkml:trace>
  <inkml:trace contextRef="#ctx0" brushRef="#br0" timeOffset="31112.6">17013 1934,'27'0,"-1"0,0 0,1 0,-1 0,1 0,-1 0,1 0,-27-27,26 27,-26-26,0-1,27 1,-27-1,-27 27,1 0,-1 0,1 0,-1 27,1-1,-1 1,27-1,-26-26,26 27,-26-27,26 26,-27 1,27-1,-26 1,26-1,0 0,0 1,26-27,1 0,25 0,-25 0,-1-27,1 27,-1 0,1 0,-27-26,26 26,1-26,-1-1,1 1,-1-1,1 1,-27-1,26 1,-26-1,0 1,0-1,0 1,26 26,-26-27,0 1,0 0,-26 26,0 0,26 26,-27 0,27 1,0-1,27-26,-27 27,26-27,0 0,1 0,-27 26,26-26,1 0,-1 27,1-27,-27 26,0 1,0-1,0 1,0-1,0 1,53-27,-27 0</inkml:trace>
  <inkml:trace contextRef="#ctx0" brushRef="#br0" timeOffset="31492.37">18124 1616,'0'0,"27"0,-27-26,26-1,-26 1,27-1,-27 1,0-1,0 1,0 0,0-1,0 1,-27 26,27-27,-26 27,-1 0,1 27,-1-1,1 1,26-1,-26 0,-1 1,27-1,0 1,0-1,-26 1,26-1,0 1,0-1,0 1,0-1,0 0,0 1,0-1,0 1,26-1,-26 1,0-1,0 1,27-1,-27 1,0-1,0 1,0-1,26 0,-26 1,0-54,0-25</inkml:trace>
  <inkml:trace contextRef="#ctx0" brushRef="#br0" timeOffset="31680.64">17886 1775,'-26'0,"-1"0,1 0,-1 0,27-27,27 27,-27-26,26 26,1 0,-1-26,27 26,-26 0,-1-27,27 27,-27-26,1 26,-1-27,1 27,-1-26,1 26,-1-27,1 27,-27-26,26 26</inkml:trace>
</inkml:ink>
</file>

<file path=ppt/ink/ink9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4:43.527"/>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26 0,'-26'0</inkml:trace>
</inkml:ink>
</file>

<file path=ppt/ink/ink9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4:44.443"/>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0,'27'0</inkml:trace>
</inkml:ink>
</file>

<file path=ppt/ink/ink9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21-02-11T11:35:00.095"/>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26 27,'0'26,"-26"-26,52 0,1 0,-1 0,1 0,-1 0,0 0,1 0,-1 0,1 0,-1 0,1 0,-1 27,1-27,-1 0,1 0,-1 0,0 0,27 0,-26 0,-1 0,1 0,26 0,-27 0,1 0,26 0,-27 0,27 0,-27 0,1 0,26 0,-27 0,1 0,-1 0,1 0,25 0,-25 0,-1 0,1 0,-1 26,1-26,-1 0,1 0,26 0,-27 0,1 0,-1 27,27-27,-27 0,27 0,-26 0,26 0,0 0,-27 0,27 0,0 0,-27 0,27 0,0 0,-26 0,26 0,-27 0,27 26,-27-26,27 0,-26 0,-1 0,27 0,-26 0,-1 0,0 0,1 0,26 0,-27 0,1 0,-1 26,1-26,26 0,-27 0,1 0,25 0,-25 0,26 0,-27 0,27 0,0 0,-26 0,25 0,-25 0,26 0,-27 0,27 0,0 0,-26 0,-1-26,27 26,-27 0,27 0,-26 0,-1 0,27 0,-26 0,-1 0,27 0,-27 0,27 0,-26 0,-1 0,27 0,-26 0,26 0,-27 0,1 0,25 0,-25 0,26 0,-27 0,27 0,-26 0,26 0,-27 0,27 0,-27 0,27 0,0 0,-26 0,26 0,0 0,-27 0,27 0,0 0,-27 0,27 0,-26 0,26 0,-27 0,0 0,27 0,-26-26,26 26,-27 0,27 0,-26 0,26 0,-27 0,0 0,27 0,-26 0,26 0,-27 0,1 0,26 0,-27-27,27 27,-27 0,27 0,-26 0,26 0,-27 0,1 0,26 0,-27-26,0 26,27 0,-26 0,-1 0,27 0,-26 0,26 0,-27-27,27 27,-27 0,27 0,0 0,-26 0,26 0,0 0,-1 0,1 0,0 0,-26 0,26 0,0 0,-1 0,1-26,0 26,-26 0,26 0,0 0,0 0,-1 0,1 0,0 0,0 0,0 0,-26 0,25 0,1 0,-26 0,26 0,-27 0,27 0,-26 0,-1 0,27 0,-27 0,1 0,-1 0,1 0,-27-27,26 27,-52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D3140-E92C-478F-A3AE-450DD96690A9}" type="datetimeFigureOut">
              <a:rPr lang="en-IN" smtClean="0"/>
              <a:t>23-03-2023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DE909A-4A30-46E0-BF23-A90C6F4912A8}" type="slidenum">
              <a:rPr lang="en-IN" smtClean="0"/>
              <a:t>‹#›</a:t>
            </a:fld>
            <a:endParaRPr lang="en-IN"/>
          </a:p>
        </p:txBody>
      </p:sp>
    </p:spTree>
    <p:extLst>
      <p:ext uri="{BB962C8B-B14F-4D97-AF65-F5344CB8AC3E}">
        <p14:creationId xmlns:p14="http://schemas.microsoft.com/office/powerpoint/2010/main" val="4132220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Rot="1" noChangeAspect="1" noChangeArrowheads="1" noTextEdit="1"/>
          </p:cNvSpPr>
          <p:nvPr>
            <p:ph type="sldImg"/>
          </p:nvPr>
        </p:nvSpPr>
        <p:spPr>
          <a:xfrm>
            <a:off x="1143000" y="685800"/>
            <a:ext cx="4572000" cy="3429000"/>
          </a:xfrm>
          <a:ln/>
        </p:spPr>
      </p:sp>
      <p:sp>
        <p:nvSpPr>
          <p:cNvPr id="279555" name="Rectangle 3"/>
          <p:cNvSpPr>
            <a:spLocks noGrp="1" noChangeArrowheads="1"/>
          </p:cNvSpPr>
          <p:nvPr>
            <p:ph type="body" idx="1"/>
          </p:nvPr>
        </p:nvSpPr>
        <p:spPr>
          <a:xfrm>
            <a:off x="685800" y="4343400"/>
            <a:ext cx="5486400" cy="4114800"/>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ChangeArrowheads="1" noTextEdit="1"/>
          </p:cNvSpPr>
          <p:nvPr>
            <p:ph type="sldImg"/>
          </p:nvPr>
        </p:nvSpPr>
        <p:spPr>
          <a:xfrm>
            <a:off x="393700" y="692150"/>
            <a:ext cx="6070600" cy="3416300"/>
          </a:xfrm>
          <a:ln/>
        </p:spPr>
      </p:sp>
      <p:sp>
        <p:nvSpPr>
          <p:cNvPr id="258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Rot="1" noChangeAspect="1" noChangeArrowheads="1" noTextEdit="1"/>
          </p:cNvSpPr>
          <p:nvPr>
            <p:ph type="sldImg"/>
          </p:nvPr>
        </p:nvSpPr>
        <p:spPr>
          <a:xfrm>
            <a:off x="1143000" y="685800"/>
            <a:ext cx="4572000" cy="3429000"/>
          </a:xfrm>
          <a:ln/>
        </p:spPr>
      </p:sp>
      <p:sp>
        <p:nvSpPr>
          <p:cNvPr id="281603" name="Rectangle 3"/>
          <p:cNvSpPr>
            <a:spLocks noGrp="1" noChangeArrowheads="1"/>
          </p:cNvSpPr>
          <p:nvPr>
            <p:ph type="body" idx="1"/>
          </p:nvPr>
        </p:nvSpPr>
        <p:spPr>
          <a:xfrm>
            <a:off x="685800" y="4343400"/>
            <a:ext cx="5486400" cy="4114800"/>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a:xfrm>
            <a:off x="1143000" y="685800"/>
            <a:ext cx="4572000" cy="3429000"/>
          </a:xfrm>
          <a:ln/>
        </p:spPr>
      </p:sp>
      <p:sp>
        <p:nvSpPr>
          <p:cNvPr id="283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a:xfrm>
            <a:off x="1143000" y="685800"/>
            <a:ext cx="4572000" cy="3429000"/>
          </a:xfrm>
          <a:ln/>
        </p:spPr>
      </p:sp>
      <p:sp>
        <p:nvSpPr>
          <p:cNvPr id="283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E591245-8FDA-45D7-AC0E-ACDB667EA935}" type="slidenum">
              <a:rPr lang="en-IN" smtClean="0"/>
              <a:t>39</a:t>
            </a:fld>
            <a:endParaRPr lang="en-IN"/>
          </a:p>
        </p:txBody>
      </p:sp>
    </p:spTree>
    <p:extLst>
      <p:ext uri="{BB962C8B-B14F-4D97-AF65-F5344CB8AC3E}">
        <p14:creationId xmlns:p14="http://schemas.microsoft.com/office/powerpoint/2010/main" val="1641950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xfrm>
            <a:off x="393700" y="692150"/>
            <a:ext cx="6070600" cy="3416300"/>
          </a:xfrm>
          <a:ln/>
        </p:spPr>
      </p:sp>
      <p:sp>
        <p:nvSpPr>
          <p:cNvPr id="228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Rot="1" noChangeAspect="1" noChangeArrowheads="1" noTextEdit="1"/>
          </p:cNvSpPr>
          <p:nvPr>
            <p:ph type="sldImg"/>
          </p:nvPr>
        </p:nvSpPr>
        <p:spPr>
          <a:xfrm>
            <a:off x="393700" y="692150"/>
            <a:ext cx="6070600" cy="3416300"/>
          </a:xfrm>
          <a:ln/>
        </p:spPr>
      </p:sp>
      <p:sp>
        <p:nvSpPr>
          <p:cNvPr id="316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1143000" y="685800"/>
            <a:ext cx="4572000" cy="3429000"/>
          </a:xfrm>
          <a:ln/>
        </p:spPr>
      </p:sp>
      <p:sp>
        <p:nvSpPr>
          <p:cNvPr id="145411" name="Rectangle 3"/>
          <p:cNvSpPr>
            <a:spLocks noGrp="1" noChangeArrowheads="1"/>
          </p:cNvSpPr>
          <p:nvPr>
            <p:ph type="body" idx="1"/>
          </p:nvPr>
        </p:nvSpPr>
        <p:spPr>
          <a:xfrm>
            <a:off x="685800" y="4343400"/>
            <a:ext cx="5486400" cy="4114800"/>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Rot="1" noChangeAspect="1" noChangeArrowheads="1" noTextEdit="1"/>
          </p:cNvSpPr>
          <p:nvPr>
            <p:ph type="sldImg"/>
          </p:nvPr>
        </p:nvSpPr>
        <p:spPr>
          <a:xfrm>
            <a:off x="1143000" y="685800"/>
            <a:ext cx="4572000" cy="3429000"/>
          </a:xfrm>
          <a:ln/>
        </p:spPr>
      </p:sp>
      <p:sp>
        <p:nvSpPr>
          <p:cNvPr id="327683" name="Rectangle 3"/>
          <p:cNvSpPr>
            <a:spLocks noGrp="1" noChangeArrowheads="1"/>
          </p:cNvSpPr>
          <p:nvPr>
            <p:ph type="body" idx="1"/>
          </p:nvPr>
        </p:nvSpPr>
        <p:spPr>
          <a:xfrm>
            <a:off x="685800" y="4343400"/>
            <a:ext cx="5486400" cy="4114800"/>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D9FD-9314-5139-90C6-D2C5E29E9A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FBBE3EC-0D6C-607B-389E-DD89684C44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78EC0B-42AC-5688-13A9-4B46B27AF3EC}"/>
              </a:ext>
            </a:extLst>
          </p:cNvPr>
          <p:cNvSpPr>
            <a:spLocks noGrp="1"/>
          </p:cNvSpPr>
          <p:nvPr>
            <p:ph type="dt" sz="half" idx="10"/>
          </p:nvPr>
        </p:nvSpPr>
        <p:spPr/>
        <p:txBody>
          <a:bodyPr/>
          <a:lstStyle/>
          <a:p>
            <a:fld id="{7DC42854-7821-4C92-B3D6-AD7A2F209056}" type="datetimeFigureOut">
              <a:rPr lang="en-IN" smtClean="0"/>
              <a:t>23-03-2023</a:t>
            </a:fld>
            <a:endParaRPr lang="en-IN"/>
          </a:p>
        </p:txBody>
      </p:sp>
      <p:sp>
        <p:nvSpPr>
          <p:cNvPr id="5" name="Footer Placeholder 4">
            <a:extLst>
              <a:ext uri="{FF2B5EF4-FFF2-40B4-BE49-F238E27FC236}">
                <a16:creationId xmlns:a16="http://schemas.microsoft.com/office/drawing/2014/main" id="{F88D3F34-B80B-1BB1-7B0B-1A5EA2C5D4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DDFDFD-0A70-08D7-6757-6CAE75D6E419}"/>
              </a:ext>
            </a:extLst>
          </p:cNvPr>
          <p:cNvSpPr>
            <a:spLocks noGrp="1"/>
          </p:cNvSpPr>
          <p:nvPr>
            <p:ph type="sldNum" sz="quarter" idx="12"/>
          </p:nvPr>
        </p:nvSpPr>
        <p:spPr/>
        <p:txBody>
          <a:bodyPr/>
          <a:lstStyle/>
          <a:p>
            <a:fld id="{F6014803-5274-4D8B-B386-6EFF6B8706CB}" type="slidenum">
              <a:rPr lang="en-IN" smtClean="0"/>
              <a:t>‹#›</a:t>
            </a:fld>
            <a:endParaRPr lang="en-IN"/>
          </a:p>
        </p:txBody>
      </p:sp>
    </p:spTree>
    <p:extLst>
      <p:ext uri="{BB962C8B-B14F-4D97-AF65-F5344CB8AC3E}">
        <p14:creationId xmlns:p14="http://schemas.microsoft.com/office/powerpoint/2010/main" val="809036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354B3-4082-D9EF-F026-96BCCAEC56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D4F3C9-4079-3D38-EBC0-B7FCF68126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1E9C12-6437-5E30-C965-5B9DD9305009}"/>
              </a:ext>
            </a:extLst>
          </p:cNvPr>
          <p:cNvSpPr>
            <a:spLocks noGrp="1"/>
          </p:cNvSpPr>
          <p:nvPr>
            <p:ph type="dt" sz="half" idx="10"/>
          </p:nvPr>
        </p:nvSpPr>
        <p:spPr/>
        <p:txBody>
          <a:bodyPr/>
          <a:lstStyle/>
          <a:p>
            <a:fld id="{7DC42854-7821-4C92-B3D6-AD7A2F209056}" type="datetimeFigureOut">
              <a:rPr lang="en-IN" smtClean="0"/>
              <a:t>23-03-2023</a:t>
            </a:fld>
            <a:endParaRPr lang="en-IN"/>
          </a:p>
        </p:txBody>
      </p:sp>
      <p:sp>
        <p:nvSpPr>
          <p:cNvPr id="5" name="Footer Placeholder 4">
            <a:extLst>
              <a:ext uri="{FF2B5EF4-FFF2-40B4-BE49-F238E27FC236}">
                <a16:creationId xmlns:a16="http://schemas.microsoft.com/office/drawing/2014/main" id="{95DB29E1-A29A-5E9A-4910-635C0F6F70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A89D29-4103-69CB-0E79-004E76477DBC}"/>
              </a:ext>
            </a:extLst>
          </p:cNvPr>
          <p:cNvSpPr>
            <a:spLocks noGrp="1"/>
          </p:cNvSpPr>
          <p:nvPr>
            <p:ph type="sldNum" sz="quarter" idx="12"/>
          </p:nvPr>
        </p:nvSpPr>
        <p:spPr/>
        <p:txBody>
          <a:bodyPr/>
          <a:lstStyle/>
          <a:p>
            <a:fld id="{F6014803-5274-4D8B-B386-6EFF6B8706CB}" type="slidenum">
              <a:rPr lang="en-IN" smtClean="0"/>
              <a:t>‹#›</a:t>
            </a:fld>
            <a:endParaRPr lang="en-IN"/>
          </a:p>
        </p:txBody>
      </p:sp>
    </p:spTree>
    <p:extLst>
      <p:ext uri="{BB962C8B-B14F-4D97-AF65-F5344CB8AC3E}">
        <p14:creationId xmlns:p14="http://schemas.microsoft.com/office/powerpoint/2010/main" val="1670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9DBABE-190F-209F-3069-3090029753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256D01-5C0E-8407-2170-E40D67C783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D16B11-2886-A0D2-635A-87C358F0622E}"/>
              </a:ext>
            </a:extLst>
          </p:cNvPr>
          <p:cNvSpPr>
            <a:spLocks noGrp="1"/>
          </p:cNvSpPr>
          <p:nvPr>
            <p:ph type="dt" sz="half" idx="10"/>
          </p:nvPr>
        </p:nvSpPr>
        <p:spPr/>
        <p:txBody>
          <a:bodyPr/>
          <a:lstStyle/>
          <a:p>
            <a:fld id="{7DC42854-7821-4C92-B3D6-AD7A2F209056}" type="datetimeFigureOut">
              <a:rPr lang="en-IN" smtClean="0"/>
              <a:t>23-03-2023</a:t>
            </a:fld>
            <a:endParaRPr lang="en-IN"/>
          </a:p>
        </p:txBody>
      </p:sp>
      <p:sp>
        <p:nvSpPr>
          <p:cNvPr id="5" name="Footer Placeholder 4">
            <a:extLst>
              <a:ext uri="{FF2B5EF4-FFF2-40B4-BE49-F238E27FC236}">
                <a16:creationId xmlns:a16="http://schemas.microsoft.com/office/drawing/2014/main" id="{6D889343-9C26-08B9-752B-FE142F8168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E227D0-3628-FE65-FEA5-EE5543C8E677}"/>
              </a:ext>
            </a:extLst>
          </p:cNvPr>
          <p:cNvSpPr>
            <a:spLocks noGrp="1"/>
          </p:cNvSpPr>
          <p:nvPr>
            <p:ph type="sldNum" sz="quarter" idx="12"/>
          </p:nvPr>
        </p:nvSpPr>
        <p:spPr/>
        <p:txBody>
          <a:bodyPr/>
          <a:lstStyle/>
          <a:p>
            <a:fld id="{F6014803-5274-4D8B-B386-6EFF6B8706CB}" type="slidenum">
              <a:rPr lang="en-IN" smtClean="0"/>
              <a:t>‹#›</a:t>
            </a:fld>
            <a:endParaRPr lang="en-IN"/>
          </a:p>
        </p:txBody>
      </p:sp>
    </p:spTree>
    <p:extLst>
      <p:ext uri="{BB962C8B-B14F-4D97-AF65-F5344CB8AC3E}">
        <p14:creationId xmlns:p14="http://schemas.microsoft.com/office/powerpoint/2010/main" val="3228186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304800"/>
            <a:ext cx="10363200" cy="609600"/>
          </a:xfrm>
        </p:spPr>
        <p:txBody>
          <a:bodyPr/>
          <a:lstStyle/>
          <a:p>
            <a:r>
              <a:rPr lang="en-US"/>
              <a:t>Click to edit Master title style</a:t>
            </a:r>
          </a:p>
        </p:txBody>
      </p:sp>
      <p:sp>
        <p:nvSpPr>
          <p:cNvPr id="3" name="Text Placeholder 2"/>
          <p:cNvSpPr>
            <a:spLocks noGrp="1"/>
          </p:cNvSpPr>
          <p:nvPr>
            <p:ph type="body" sz="half" idx="1"/>
          </p:nvPr>
        </p:nvSpPr>
        <p:spPr>
          <a:xfrm>
            <a:off x="812800" y="1143000"/>
            <a:ext cx="5130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143000"/>
            <a:ext cx="5130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793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ED19-8127-2EC6-FA80-FFB0651C64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57A330-FDB5-411B-4429-9AAE0607F3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90EA62-52CD-9762-1CAD-A1E299FED32A}"/>
              </a:ext>
            </a:extLst>
          </p:cNvPr>
          <p:cNvSpPr>
            <a:spLocks noGrp="1"/>
          </p:cNvSpPr>
          <p:nvPr>
            <p:ph type="dt" sz="half" idx="10"/>
          </p:nvPr>
        </p:nvSpPr>
        <p:spPr/>
        <p:txBody>
          <a:bodyPr/>
          <a:lstStyle/>
          <a:p>
            <a:fld id="{7DC42854-7821-4C92-B3D6-AD7A2F209056}" type="datetimeFigureOut">
              <a:rPr lang="en-IN" smtClean="0"/>
              <a:t>23-03-2023</a:t>
            </a:fld>
            <a:endParaRPr lang="en-IN"/>
          </a:p>
        </p:txBody>
      </p:sp>
      <p:sp>
        <p:nvSpPr>
          <p:cNvPr id="5" name="Footer Placeholder 4">
            <a:extLst>
              <a:ext uri="{FF2B5EF4-FFF2-40B4-BE49-F238E27FC236}">
                <a16:creationId xmlns:a16="http://schemas.microsoft.com/office/drawing/2014/main" id="{7D829252-D2A9-5C23-F8D3-5281BA0B0E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FBFEB1-BD8E-35C9-4997-36C61B2FBC10}"/>
              </a:ext>
            </a:extLst>
          </p:cNvPr>
          <p:cNvSpPr>
            <a:spLocks noGrp="1"/>
          </p:cNvSpPr>
          <p:nvPr>
            <p:ph type="sldNum" sz="quarter" idx="12"/>
          </p:nvPr>
        </p:nvSpPr>
        <p:spPr/>
        <p:txBody>
          <a:bodyPr/>
          <a:lstStyle/>
          <a:p>
            <a:fld id="{F6014803-5274-4D8B-B386-6EFF6B8706CB}" type="slidenum">
              <a:rPr lang="en-IN" smtClean="0"/>
              <a:t>‹#›</a:t>
            </a:fld>
            <a:endParaRPr lang="en-IN"/>
          </a:p>
        </p:txBody>
      </p:sp>
    </p:spTree>
    <p:extLst>
      <p:ext uri="{BB962C8B-B14F-4D97-AF65-F5344CB8AC3E}">
        <p14:creationId xmlns:p14="http://schemas.microsoft.com/office/powerpoint/2010/main" val="580724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DDFBD-7EE7-9BC3-51BC-42D028815D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28A2B3-399D-E6ED-27F0-5E5A567512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EC2B4A-C188-39EF-184B-BB5CF0A6AC5E}"/>
              </a:ext>
            </a:extLst>
          </p:cNvPr>
          <p:cNvSpPr>
            <a:spLocks noGrp="1"/>
          </p:cNvSpPr>
          <p:nvPr>
            <p:ph type="dt" sz="half" idx="10"/>
          </p:nvPr>
        </p:nvSpPr>
        <p:spPr/>
        <p:txBody>
          <a:bodyPr/>
          <a:lstStyle/>
          <a:p>
            <a:fld id="{7DC42854-7821-4C92-B3D6-AD7A2F209056}" type="datetimeFigureOut">
              <a:rPr lang="en-IN" smtClean="0"/>
              <a:t>23-03-2023</a:t>
            </a:fld>
            <a:endParaRPr lang="en-IN"/>
          </a:p>
        </p:txBody>
      </p:sp>
      <p:sp>
        <p:nvSpPr>
          <p:cNvPr id="5" name="Footer Placeholder 4">
            <a:extLst>
              <a:ext uri="{FF2B5EF4-FFF2-40B4-BE49-F238E27FC236}">
                <a16:creationId xmlns:a16="http://schemas.microsoft.com/office/drawing/2014/main" id="{E7B65029-0A12-FEC8-EE11-02AA4D95D0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3FCB24-E7C7-B171-65D9-6B30202787B2}"/>
              </a:ext>
            </a:extLst>
          </p:cNvPr>
          <p:cNvSpPr>
            <a:spLocks noGrp="1"/>
          </p:cNvSpPr>
          <p:nvPr>
            <p:ph type="sldNum" sz="quarter" idx="12"/>
          </p:nvPr>
        </p:nvSpPr>
        <p:spPr/>
        <p:txBody>
          <a:bodyPr/>
          <a:lstStyle/>
          <a:p>
            <a:fld id="{F6014803-5274-4D8B-B386-6EFF6B8706CB}" type="slidenum">
              <a:rPr lang="en-IN" smtClean="0"/>
              <a:t>‹#›</a:t>
            </a:fld>
            <a:endParaRPr lang="en-IN"/>
          </a:p>
        </p:txBody>
      </p:sp>
    </p:spTree>
    <p:extLst>
      <p:ext uri="{BB962C8B-B14F-4D97-AF65-F5344CB8AC3E}">
        <p14:creationId xmlns:p14="http://schemas.microsoft.com/office/powerpoint/2010/main" val="72548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6E83-FB76-2A77-5186-F84EC217A5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398C2B-B21F-E0CE-D40E-C82D032DFB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9B31C2-0505-B496-BE9B-123F6B3FC1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B8956D-436E-45E1-0A6B-B4B0F75323E2}"/>
              </a:ext>
            </a:extLst>
          </p:cNvPr>
          <p:cNvSpPr>
            <a:spLocks noGrp="1"/>
          </p:cNvSpPr>
          <p:nvPr>
            <p:ph type="dt" sz="half" idx="10"/>
          </p:nvPr>
        </p:nvSpPr>
        <p:spPr/>
        <p:txBody>
          <a:bodyPr/>
          <a:lstStyle/>
          <a:p>
            <a:fld id="{7DC42854-7821-4C92-B3D6-AD7A2F209056}" type="datetimeFigureOut">
              <a:rPr lang="en-IN" smtClean="0"/>
              <a:t>23-03-2023</a:t>
            </a:fld>
            <a:endParaRPr lang="en-IN"/>
          </a:p>
        </p:txBody>
      </p:sp>
      <p:sp>
        <p:nvSpPr>
          <p:cNvPr id="6" name="Footer Placeholder 5">
            <a:extLst>
              <a:ext uri="{FF2B5EF4-FFF2-40B4-BE49-F238E27FC236}">
                <a16:creationId xmlns:a16="http://schemas.microsoft.com/office/drawing/2014/main" id="{E3C8F05E-8AAD-CAC4-98B5-76E05571DF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52E913-A02A-11D4-2612-257917A50696}"/>
              </a:ext>
            </a:extLst>
          </p:cNvPr>
          <p:cNvSpPr>
            <a:spLocks noGrp="1"/>
          </p:cNvSpPr>
          <p:nvPr>
            <p:ph type="sldNum" sz="quarter" idx="12"/>
          </p:nvPr>
        </p:nvSpPr>
        <p:spPr/>
        <p:txBody>
          <a:bodyPr/>
          <a:lstStyle/>
          <a:p>
            <a:fld id="{F6014803-5274-4D8B-B386-6EFF6B8706CB}" type="slidenum">
              <a:rPr lang="en-IN" smtClean="0"/>
              <a:t>‹#›</a:t>
            </a:fld>
            <a:endParaRPr lang="en-IN"/>
          </a:p>
        </p:txBody>
      </p:sp>
    </p:spTree>
    <p:extLst>
      <p:ext uri="{BB962C8B-B14F-4D97-AF65-F5344CB8AC3E}">
        <p14:creationId xmlns:p14="http://schemas.microsoft.com/office/powerpoint/2010/main" val="1430511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2F94C-D528-B6B1-D0B3-8CB9F2052B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3F300D-74CA-5FEF-8480-F7B08BA73E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4D8104-3B50-5399-1D39-CAD718F0FE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5AC2C6-AB5A-9EEF-3267-A588F839DD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97FAFC-688D-8FA2-34C0-641FDD818E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55CB34-B0EB-8BEF-2701-1828F5DEE8BC}"/>
              </a:ext>
            </a:extLst>
          </p:cNvPr>
          <p:cNvSpPr>
            <a:spLocks noGrp="1"/>
          </p:cNvSpPr>
          <p:nvPr>
            <p:ph type="dt" sz="half" idx="10"/>
          </p:nvPr>
        </p:nvSpPr>
        <p:spPr/>
        <p:txBody>
          <a:bodyPr/>
          <a:lstStyle/>
          <a:p>
            <a:fld id="{7DC42854-7821-4C92-B3D6-AD7A2F209056}" type="datetimeFigureOut">
              <a:rPr lang="en-IN" smtClean="0"/>
              <a:t>23-03-2023</a:t>
            </a:fld>
            <a:endParaRPr lang="en-IN"/>
          </a:p>
        </p:txBody>
      </p:sp>
      <p:sp>
        <p:nvSpPr>
          <p:cNvPr id="8" name="Footer Placeholder 7">
            <a:extLst>
              <a:ext uri="{FF2B5EF4-FFF2-40B4-BE49-F238E27FC236}">
                <a16:creationId xmlns:a16="http://schemas.microsoft.com/office/drawing/2014/main" id="{90F28E3C-09B5-722C-0BC3-B3979068BF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303775-32B0-B16F-8AC9-D42E2818314C}"/>
              </a:ext>
            </a:extLst>
          </p:cNvPr>
          <p:cNvSpPr>
            <a:spLocks noGrp="1"/>
          </p:cNvSpPr>
          <p:nvPr>
            <p:ph type="sldNum" sz="quarter" idx="12"/>
          </p:nvPr>
        </p:nvSpPr>
        <p:spPr/>
        <p:txBody>
          <a:bodyPr/>
          <a:lstStyle/>
          <a:p>
            <a:fld id="{F6014803-5274-4D8B-B386-6EFF6B8706CB}" type="slidenum">
              <a:rPr lang="en-IN" smtClean="0"/>
              <a:t>‹#›</a:t>
            </a:fld>
            <a:endParaRPr lang="en-IN"/>
          </a:p>
        </p:txBody>
      </p:sp>
    </p:spTree>
    <p:extLst>
      <p:ext uri="{BB962C8B-B14F-4D97-AF65-F5344CB8AC3E}">
        <p14:creationId xmlns:p14="http://schemas.microsoft.com/office/powerpoint/2010/main" val="130583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6CB80-D212-BD69-C0DD-2867E3857D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E65045-7476-0B0F-03F2-46C999DE4B06}"/>
              </a:ext>
            </a:extLst>
          </p:cNvPr>
          <p:cNvSpPr>
            <a:spLocks noGrp="1"/>
          </p:cNvSpPr>
          <p:nvPr>
            <p:ph type="dt" sz="half" idx="10"/>
          </p:nvPr>
        </p:nvSpPr>
        <p:spPr/>
        <p:txBody>
          <a:bodyPr/>
          <a:lstStyle/>
          <a:p>
            <a:fld id="{7DC42854-7821-4C92-B3D6-AD7A2F209056}" type="datetimeFigureOut">
              <a:rPr lang="en-IN" smtClean="0"/>
              <a:t>23-03-2023</a:t>
            </a:fld>
            <a:endParaRPr lang="en-IN"/>
          </a:p>
        </p:txBody>
      </p:sp>
      <p:sp>
        <p:nvSpPr>
          <p:cNvPr id="4" name="Footer Placeholder 3">
            <a:extLst>
              <a:ext uri="{FF2B5EF4-FFF2-40B4-BE49-F238E27FC236}">
                <a16:creationId xmlns:a16="http://schemas.microsoft.com/office/drawing/2014/main" id="{ABA5C9F4-51B8-1F66-53EA-515E87F02A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2DF9CF-5B1C-A374-1635-23D62C3977B9}"/>
              </a:ext>
            </a:extLst>
          </p:cNvPr>
          <p:cNvSpPr>
            <a:spLocks noGrp="1"/>
          </p:cNvSpPr>
          <p:nvPr>
            <p:ph type="sldNum" sz="quarter" idx="12"/>
          </p:nvPr>
        </p:nvSpPr>
        <p:spPr/>
        <p:txBody>
          <a:bodyPr/>
          <a:lstStyle/>
          <a:p>
            <a:fld id="{F6014803-5274-4D8B-B386-6EFF6B8706CB}" type="slidenum">
              <a:rPr lang="en-IN" smtClean="0"/>
              <a:t>‹#›</a:t>
            </a:fld>
            <a:endParaRPr lang="en-IN"/>
          </a:p>
        </p:txBody>
      </p:sp>
    </p:spTree>
    <p:extLst>
      <p:ext uri="{BB962C8B-B14F-4D97-AF65-F5344CB8AC3E}">
        <p14:creationId xmlns:p14="http://schemas.microsoft.com/office/powerpoint/2010/main" val="100262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B341D0-E2EE-B12C-26BD-F67418D8FE7C}"/>
              </a:ext>
            </a:extLst>
          </p:cNvPr>
          <p:cNvSpPr>
            <a:spLocks noGrp="1"/>
          </p:cNvSpPr>
          <p:nvPr>
            <p:ph type="dt" sz="half" idx="10"/>
          </p:nvPr>
        </p:nvSpPr>
        <p:spPr/>
        <p:txBody>
          <a:bodyPr/>
          <a:lstStyle/>
          <a:p>
            <a:fld id="{7DC42854-7821-4C92-B3D6-AD7A2F209056}" type="datetimeFigureOut">
              <a:rPr lang="en-IN" smtClean="0"/>
              <a:t>23-03-2023</a:t>
            </a:fld>
            <a:endParaRPr lang="en-IN"/>
          </a:p>
        </p:txBody>
      </p:sp>
      <p:sp>
        <p:nvSpPr>
          <p:cNvPr id="3" name="Footer Placeholder 2">
            <a:extLst>
              <a:ext uri="{FF2B5EF4-FFF2-40B4-BE49-F238E27FC236}">
                <a16:creationId xmlns:a16="http://schemas.microsoft.com/office/drawing/2014/main" id="{0B23D358-ADBB-F971-B2B1-73FDF41CC7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B0AD46-C90E-581A-0A55-5B1BD9800952}"/>
              </a:ext>
            </a:extLst>
          </p:cNvPr>
          <p:cNvSpPr>
            <a:spLocks noGrp="1"/>
          </p:cNvSpPr>
          <p:nvPr>
            <p:ph type="sldNum" sz="quarter" idx="12"/>
          </p:nvPr>
        </p:nvSpPr>
        <p:spPr/>
        <p:txBody>
          <a:bodyPr/>
          <a:lstStyle/>
          <a:p>
            <a:fld id="{F6014803-5274-4D8B-B386-6EFF6B8706CB}" type="slidenum">
              <a:rPr lang="en-IN" smtClean="0"/>
              <a:t>‹#›</a:t>
            </a:fld>
            <a:endParaRPr lang="en-IN"/>
          </a:p>
        </p:txBody>
      </p:sp>
    </p:spTree>
    <p:extLst>
      <p:ext uri="{BB962C8B-B14F-4D97-AF65-F5344CB8AC3E}">
        <p14:creationId xmlns:p14="http://schemas.microsoft.com/office/powerpoint/2010/main" val="3982461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2938A-E2F7-2C87-52BA-855111CE9B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AD1B01-852E-E3B1-27E9-3A97CB43B4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B402CF-C52D-334F-C7E5-DBE81D5AF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962D6C-4404-162A-1635-4B7DF72B13AA}"/>
              </a:ext>
            </a:extLst>
          </p:cNvPr>
          <p:cNvSpPr>
            <a:spLocks noGrp="1"/>
          </p:cNvSpPr>
          <p:nvPr>
            <p:ph type="dt" sz="half" idx="10"/>
          </p:nvPr>
        </p:nvSpPr>
        <p:spPr/>
        <p:txBody>
          <a:bodyPr/>
          <a:lstStyle/>
          <a:p>
            <a:fld id="{7DC42854-7821-4C92-B3D6-AD7A2F209056}" type="datetimeFigureOut">
              <a:rPr lang="en-IN" smtClean="0"/>
              <a:t>23-03-2023</a:t>
            </a:fld>
            <a:endParaRPr lang="en-IN"/>
          </a:p>
        </p:txBody>
      </p:sp>
      <p:sp>
        <p:nvSpPr>
          <p:cNvPr id="6" name="Footer Placeholder 5">
            <a:extLst>
              <a:ext uri="{FF2B5EF4-FFF2-40B4-BE49-F238E27FC236}">
                <a16:creationId xmlns:a16="http://schemas.microsoft.com/office/drawing/2014/main" id="{15404E41-922F-2305-4181-B82EA353A7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BCB875-FBA0-6C5F-1EE0-D369A98D320D}"/>
              </a:ext>
            </a:extLst>
          </p:cNvPr>
          <p:cNvSpPr>
            <a:spLocks noGrp="1"/>
          </p:cNvSpPr>
          <p:nvPr>
            <p:ph type="sldNum" sz="quarter" idx="12"/>
          </p:nvPr>
        </p:nvSpPr>
        <p:spPr/>
        <p:txBody>
          <a:bodyPr/>
          <a:lstStyle/>
          <a:p>
            <a:fld id="{F6014803-5274-4D8B-B386-6EFF6B8706CB}" type="slidenum">
              <a:rPr lang="en-IN" smtClean="0"/>
              <a:t>‹#›</a:t>
            </a:fld>
            <a:endParaRPr lang="en-IN"/>
          </a:p>
        </p:txBody>
      </p:sp>
    </p:spTree>
    <p:extLst>
      <p:ext uri="{BB962C8B-B14F-4D97-AF65-F5344CB8AC3E}">
        <p14:creationId xmlns:p14="http://schemas.microsoft.com/office/powerpoint/2010/main" val="2164642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25CA8-39F1-BF38-D51E-D4C95478C9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AB338F-EA74-9D5A-8E5F-5F9B8E3381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2FF450-B4EA-3688-5744-65500685F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B5FDA4-2F71-2AE2-8F62-8E33732F4AA1}"/>
              </a:ext>
            </a:extLst>
          </p:cNvPr>
          <p:cNvSpPr>
            <a:spLocks noGrp="1"/>
          </p:cNvSpPr>
          <p:nvPr>
            <p:ph type="dt" sz="half" idx="10"/>
          </p:nvPr>
        </p:nvSpPr>
        <p:spPr/>
        <p:txBody>
          <a:bodyPr/>
          <a:lstStyle/>
          <a:p>
            <a:fld id="{7DC42854-7821-4C92-B3D6-AD7A2F209056}" type="datetimeFigureOut">
              <a:rPr lang="en-IN" smtClean="0"/>
              <a:t>23-03-2023</a:t>
            </a:fld>
            <a:endParaRPr lang="en-IN"/>
          </a:p>
        </p:txBody>
      </p:sp>
      <p:sp>
        <p:nvSpPr>
          <p:cNvPr id="6" name="Footer Placeholder 5">
            <a:extLst>
              <a:ext uri="{FF2B5EF4-FFF2-40B4-BE49-F238E27FC236}">
                <a16:creationId xmlns:a16="http://schemas.microsoft.com/office/drawing/2014/main" id="{46508874-12A3-9FFB-801A-79FE5A37AF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4B2FF8-57C2-BC92-E597-EC07652BCBD8}"/>
              </a:ext>
            </a:extLst>
          </p:cNvPr>
          <p:cNvSpPr>
            <a:spLocks noGrp="1"/>
          </p:cNvSpPr>
          <p:nvPr>
            <p:ph type="sldNum" sz="quarter" idx="12"/>
          </p:nvPr>
        </p:nvSpPr>
        <p:spPr/>
        <p:txBody>
          <a:bodyPr/>
          <a:lstStyle/>
          <a:p>
            <a:fld id="{F6014803-5274-4D8B-B386-6EFF6B8706CB}" type="slidenum">
              <a:rPr lang="en-IN" smtClean="0"/>
              <a:t>‹#›</a:t>
            </a:fld>
            <a:endParaRPr lang="en-IN"/>
          </a:p>
        </p:txBody>
      </p:sp>
    </p:spTree>
    <p:extLst>
      <p:ext uri="{BB962C8B-B14F-4D97-AF65-F5344CB8AC3E}">
        <p14:creationId xmlns:p14="http://schemas.microsoft.com/office/powerpoint/2010/main" val="248287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ED9729-695A-8F81-A297-8572C729BC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661968-4D3E-D943-AE1A-9BE852B227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6320BA-97C9-5D9C-E49E-773CC5277A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42854-7821-4C92-B3D6-AD7A2F209056}" type="datetimeFigureOut">
              <a:rPr lang="en-IN" smtClean="0"/>
              <a:t>23-03-2023</a:t>
            </a:fld>
            <a:endParaRPr lang="en-IN"/>
          </a:p>
        </p:txBody>
      </p:sp>
      <p:sp>
        <p:nvSpPr>
          <p:cNvPr id="5" name="Footer Placeholder 4">
            <a:extLst>
              <a:ext uri="{FF2B5EF4-FFF2-40B4-BE49-F238E27FC236}">
                <a16:creationId xmlns:a16="http://schemas.microsoft.com/office/drawing/2014/main" id="{D96BF1E2-E1FE-2FA9-1C6F-86049A17CC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7A6D6A-7F90-72C3-88B2-1DBD7CDFC7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14803-5274-4D8B-B386-6EFF6B8706CB}" type="slidenum">
              <a:rPr lang="en-IN" smtClean="0"/>
              <a:t>‹#›</a:t>
            </a:fld>
            <a:endParaRPr lang="en-IN"/>
          </a:p>
        </p:txBody>
      </p:sp>
    </p:spTree>
    <p:extLst>
      <p:ext uri="{BB962C8B-B14F-4D97-AF65-F5344CB8AC3E}">
        <p14:creationId xmlns:p14="http://schemas.microsoft.com/office/powerpoint/2010/main" val="3951545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4.png"/><Relationship Id="rId21" Type="http://schemas.openxmlformats.org/officeDocument/2006/relationships/image" Target="../media/image15.png"/><Relationship Id="rId34" Type="http://schemas.openxmlformats.org/officeDocument/2006/relationships/customXml" Target="../ink/ink17.xml"/><Relationship Id="rId7" Type="http://schemas.openxmlformats.org/officeDocument/2006/relationships/image" Target="../media/image8.png"/><Relationship Id="rId12" Type="http://schemas.openxmlformats.org/officeDocument/2006/relationships/customXml" Target="../ink/ink6.xml"/><Relationship Id="rId17" Type="http://schemas.openxmlformats.org/officeDocument/2006/relationships/image" Target="../media/image13.png"/><Relationship Id="rId25" Type="http://schemas.openxmlformats.org/officeDocument/2006/relationships/image" Target="../media/image17.png"/><Relationship Id="rId33" Type="http://schemas.openxmlformats.org/officeDocument/2006/relationships/image" Target="../media/image21.png"/><Relationship Id="rId38" Type="http://schemas.openxmlformats.org/officeDocument/2006/relationships/customXml" Target="../ink/ink19.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0.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3.png"/><Relationship Id="rId5" Type="http://schemas.openxmlformats.org/officeDocument/2006/relationships/image" Target="../media/image7.png"/><Relationship Id="rId15" Type="http://schemas.openxmlformats.org/officeDocument/2006/relationships/image" Target="../media/image12.png"/><Relationship Id="rId23" Type="http://schemas.openxmlformats.org/officeDocument/2006/relationships/image" Target="../media/image16.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4.png"/><Relationship Id="rId31" Type="http://schemas.openxmlformats.org/officeDocument/2006/relationships/image" Target="../media/image20.png"/><Relationship Id="rId4" Type="http://schemas.openxmlformats.org/officeDocument/2006/relationships/customXml" Target="../ink/ink2.xml"/><Relationship Id="rId9" Type="http://schemas.openxmlformats.org/officeDocument/2006/relationships/image" Target="../media/image9.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8.png"/><Relationship Id="rId30" Type="http://schemas.openxmlformats.org/officeDocument/2006/relationships/customXml" Target="../ink/ink15.xml"/><Relationship Id="rId35" Type="http://schemas.openxmlformats.org/officeDocument/2006/relationships/image" Target="../media/image22.png"/><Relationship Id="rId8" Type="http://schemas.openxmlformats.org/officeDocument/2006/relationships/customXml" Target="../ink/ink4.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3" Type="http://schemas.openxmlformats.org/officeDocument/2006/relationships/image" Target="../media/image33.png"/><Relationship Id="rId18" Type="http://schemas.openxmlformats.org/officeDocument/2006/relationships/customXml" Target="../ink/ink28.xml"/><Relationship Id="rId26" Type="http://schemas.openxmlformats.org/officeDocument/2006/relationships/customXml" Target="../ink/ink32.xml"/><Relationship Id="rId3" Type="http://schemas.openxmlformats.org/officeDocument/2006/relationships/image" Target="../media/image28.png"/><Relationship Id="rId21" Type="http://schemas.openxmlformats.org/officeDocument/2006/relationships/image" Target="../media/image37.png"/><Relationship Id="rId34" Type="http://schemas.openxmlformats.org/officeDocument/2006/relationships/customXml" Target="../ink/ink36.xml"/><Relationship Id="rId7" Type="http://schemas.openxmlformats.org/officeDocument/2006/relationships/image" Target="../media/image30.png"/><Relationship Id="rId12" Type="http://schemas.openxmlformats.org/officeDocument/2006/relationships/customXml" Target="../ink/ink25.xml"/><Relationship Id="rId17" Type="http://schemas.openxmlformats.org/officeDocument/2006/relationships/image" Target="../media/image35.png"/><Relationship Id="rId25" Type="http://schemas.openxmlformats.org/officeDocument/2006/relationships/image" Target="../media/image39.png"/><Relationship Id="rId33" Type="http://schemas.openxmlformats.org/officeDocument/2006/relationships/image" Target="../media/image43.png"/><Relationship Id="rId2" Type="http://schemas.openxmlformats.org/officeDocument/2006/relationships/customXml" Target="../ink/ink20.xml"/><Relationship Id="rId16" Type="http://schemas.openxmlformats.org/officeDocument/2006/relationships/customXml" Target="../ink/ink27.xml"/><Relationship Id="rId20" Type="http://schemas.openxmlformats.org/officeDocument/2006/relationships/customXml" Target="../ink/ink29.xml"/><Relationship Id="rId29"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customXml" Target="../ink/ink22.xml"/><Relationship Id="rId11" Type="http://schemas.openxmlformats.org/officeDocument/2006/relationships/image" Target="../media/image32.png"/><Relationship Id="rId24" Type="http://schemas.openxmlformats.org/officeDocument/2006/relationships/customXml" Target="../ink/ink31.xml"/><Relationship Id="rId32" Type="http://schemas.openxmlformats.org/officeDocument/2006/relationships/customXml" Target="../ink/ink35.xml"/><Relationship Id="rId5" Type="http://schemas.openxmlformats.org/officeDocument/2006/relationships/image" Target="../media/image29.png"/><Relationship Id="rId15" Type="http://schemas.openxmlformats.org/officeDocument/2006/relationships/image" Target="../media/image34.png"/><Relationship Id="rId23" Type="http://schemas.openxmlformats.org/officeDocument/2006/relationships/image" Target="../media/image38.png"/><Relationship Id="rId28" Type="http://schemas.openxmlformats.org/officeDocument/2006/relationships/customXml" Target="../ink/ink33.xml"/><Relationship Id="rId10" Type="http://schemas.openxmlformats.org/officeDocument/2006/relationships/customXml" Target="../ink/ink24.xml"/><Relationship Id="rId19" Type="http://schemas.openxmlformats.org/officeDocument/2006/relationships/image" Target="../media/image36.png"/><Relationship Id="rId31" Type="http://schemas.openxmlformats.org/officeDocument/2006/relationships/image" Target="../media/image42.png"/><Relationship Id="rId4" Type="http://schemas.openxmlformats.org/officeDocument/2006/relationships/customXml" Target="../ink/ink21.xml"/><Relationship Id="rId9" Type="http://schemas.openxmlformats.org/officeDocument/2006/relationships/image" Target="../media/image31.png"/><Relationship Id="rId14" Type="http://schemas.openxmlformats.org/officeDocument/2006/relationships/customXml" Target="../ink/ink26.xml"/><Relationship Id="rId22" Type="http://schemas.openxmlformats.org/officeDocument/2006/relationships/customXml" Target="../ink/ink30.xml"/><Relationship Id="rId27" Type="http://schemas.openxmlformats.org/officeDocument/2006/relationships/image" Target="../media/image40.png"/><Relationship Id="rId30" Type="http://schemas.openxmlformats.org/officeDocument/2006/relationships/customXml" Target="../ink/ink34.xml"/><Relationship Id="rId35" Type="http://schemas.openxmlformats.org/officeDocument/2006/relationships/image" Target="../media/image44.png"/><Relationship Id="rId8" Type="http://schemas.openxmlformats.org/officeDocument/2006/relationships/customXml" Target="../ink/ink23.xml"/></Relationships>
</file>

<file path=ppt/slides/_rels/slide22.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customXml" Target="../ink/ink42.xml"/><Relationship Id="rId18" Type="http://schemas.openxmlformats.org/officeDocument/2006/relationships/image" Target="../media/image53.png"/><Relationship Id="rId3" Type="http://schemas.openxmlformats.org/officeDocument/2006/relationships/customXml" Target="../ink/ink37.xml"/><Relationship Id="rId7" Type="http://schemas.openxmlformats.org/officeDocument/2006/relationships/customXml" Target="../ink/ink39.xml"/><Relationship Id="rId12" Type="http://schemas.openxmlformats.org/officeDocument/2006/relationships/image" Target="../media/image50.png"/><Relationship Id="rId17" Type="http://schemas.openxmlformats.org/officeDocument/2006/relationships/customXml" Target="../ink/ink44.xml"/><Relationship Id="rId2" Type="http://schemas.openxmlformats.org/officeDocument/2006/relationships/image" Target="../media/image45.jpeg"/><Relationship Id="rId16" Type="http://schemas.openxmlformats.org/officeDocument/2006/relationships/image" Target="../media/image52.png"/><Relationship Id="rId20"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customXml" Target="../ink/ink41.xml"/><Relationship Id="rId5" Type="http://schemas.openxmlformats.org/officeDocument/2006/relationships/customXml" Target="../ink/ink38.xml"/><Relationship Id="rId15" Type="http://schemas.openxmlformats.org/officeDocument/2006/relationships/customXml" Target="../ink/ink43.xml"/><Relationship Id="rId10" Type="http://schemas.openxmlformats.org/officeDocument/2006/relationships/image" Target="../media/image49.png"/><Relationship Id="rId19" Type="http://schemas.openxmlformats.org/officeDocument/2006/relationships/customXml" Target="../ink/ink45.xml"/><Relationship Id="rId4" Type="http://schemas.openxmlformats.org/officeDocument/2006/relationships/image" Target="../media/image46.png"/><Relationship Id="rId9" Type="http://schemas.openxmlformats.org/officeDocument/2006/relationships/customXml" Target="../ink/ink40.xml"/><Relationship Id="rId14" Type="http://schemas.openxmlformats.org/officeDocument/2006/relationships/image" Target="../media/image5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3" Type="http://schemas.openxmlformats.org/officeDocument/2006/relationships/image" Target="../media/image61.png"/><Relationship Id="rId18" Type="http://schemas.openxmlformats.org/officeDocument/2006/relationships/customXml" Target="../ink/ink54.xml"/><Relationship Id="rId26" Type="http://schemas.openxmlformats.org/officeDocument/2006/relationships/customXml" Target="../ink/ink58.xml"/><Relationship Id="rId39" Type="http://schemas.openxmlformats.org/officeDocument/2006/relationships/image" Target="../media/image74.png"/><Relationship Id="rId21" Type="http://schemas.openxmlformats.org/officeDocument/2006/relationships/image" Target="../media/image65.png"/><Relationship Id="rId34" Type="http://schemas.openxmlformats.org/officeDocument/2006/relationships/customXml" Target="../ink/ink62.xml"/><Relationship Id="rId7" Type="http://schemas.openxmlformats.org/officeDocument/2006/relationships/image" Target="../media/image58.png"/><Relationship Id="rId2" Type="http://schemas.openxmlformats.org/officeDocument/2006/relationships/customXml" Target="../ink/ink46.xml"/><Relationship Id="rId16" Type="http://schemas.openxmlformats.org/officeDocument/2006/relationships/customXml" Target="../ink/ink53.xml"/><Relationship Id="rId20" Type="http://schemas.openxmlformats.org/officeDocument/2006/relationships/customXml" Target="../ink/ink55.xml"/><Relationship Id="rId29" Type="http://schemas.openxmlformats.org/officeDocument/2006/relationships/image" Target="../media/image69.png"/><Relationship Id="rId41"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customXml" Target="../ink/ink48.xml"/><Relationship Id="rId11" Type="http://schemas.openxmlformats.org/officeDocument/2006/relationships/image" Target="../media/image60.png"/><Relationship Id="rId24" Type="http://schemas.openxmlformats.org/officeDocument/2006/relationships/customXml" Target="../ink/ink57.xml"/><Relationship Id="rId32" Type="http://schemas.openxmlformats.org/officeDocument/2006/relationships/customXml" Target="../ink/ink61.xml"/><Relationship Id="rId37" Type="http://schemas.openxmlformats.org/officeDocument/2006/relationships/image" Target="../media/image73.png"/><Relationship Id="rId40" Type="http://schemas.openxmlformats.org/officeDocument/2006/relationships/customXml" Target="../ink/ink65.xml"/><Relationship Id="rId5" Type="http://schemas.openxmlformats.org/officeDocument/2006/relationships/image" Target="../media/image57.png"/><Relationship Id="rId15" Type="http://schemas.openxmlformats.org/officeDocument/2006/relationships/image" Target="../media/image62.png"/><Relationship Id="rId23" Type="http://schemas.openxmlformats.org/officeDocument/2006/relationships/image" Target="../media/image66.png"/><Relationship Id="rId28" Type="http://schemas.openxmlformats.org/officeDocument/2006/relationships/customXml" Target="../ink/ink59.xml"/><Relationship Id="rId36" Type="http://schemas.openxmlformats.org/officeDocument/2006/relationships/customXml" Target="../ink/ink63.xml"/><Relationship Id="rId10" Type="http://schemas.openxmlformats.org/officeDocument/2006/relationships/customXml" Target="../ink/ink50.xml"/><Relationship Id="rId19" Type="http://schemas.openxmlformats.org/officeDocument/2006/relationships/image" Target="../media/image64.png"/><Relationship Id="rId31" Type="http://schemas.openxmlformats.org/officeDocument/2006/relationships/image" Target="../media/image70.png"/><Relationship Id="rId4" Type="http://schemas.openxmlformats.org/officeDocument/2006/relationships/customXml" Target="../ink/ink47.xml"/><Relationship Id="rId9" Type="http://schemas.openxmlformats.org/officeDocument/2006/relationships/image" Target="../media/image59.png"/><Relationship Id="rId14" Type="http://schemas.openxmlformats.org/officeDocument/2006/relationships/customXml" Target="../ink/ink52.xml"/><Relationship Id="rId22" Type="http://schemas.openxmlformats.org/officeDocument/2006/relationships/customXml" Target="../ink/ink56.xml"/><Relationship Id="rId27" Type="http://schemas.openxmlformats.org/officeDocument/2006/relationships/image" Target="../media/image68.png"/><Relationship Id="rId30" Type="http://schemas.openxmlformats.org/officeDocument/2006/relationships/customXml" Target="../ink/ink60.xml"/><Relationship Id="rId35" Type="http://schemas.openxmlformats.org/officeDocument/2006/relationships/image" Target="../media/image72.png"/><Relationship Id="rId8" Type="http://schemas.openxmlformats.org/officeDocument/2006/relationships/customXml" Target="../ink/ink49.xml"/><Relationship Id="rId3" Type="http://schemas.openxmlformats.org/officeDocument/2006/relationships/image" Target="../media/image56.png"/><Relationship Id="rId12" Type="http://schemas.openxmlformats.org/officeDocument/2006/relationships/customXml" Target="../ink/ink51.xml"/><Relationship Id="rId17" Type="http://schemas.openxmlformats.org/officeDocument/2006/relationships/image" Target="../media/image63.png"/><Relationship Id="rId25" Type="http://schemas.openxmlformats.org/officeDocument/2006/relationships/image" Target="../media/image67.png"/><Relationship Id="rId33" Type="http://schemas.openxmlformats.org/officeDocument/2006/relationships/image" Target="../media/image71.png"/><Relationship Id="rId38" Type="http://schemas.openxmlformats.org/officeDocument/2006/relationships/customXml" Target="../ink/ink64.xml"/></Relationships>
</file>

<file path=ppt/slides/_rels/slide28.xml.rels><?xml version="1.0" encoding="UTF-8" standalone="yes"?>
<Relationships xmlns="http://schemas.openxmlformats.org/package/2006/relationships"><Relationship Id="rId13" Type="http://schemas.openxmlformats.org/officeDocument/2006/relationships/customXml" Target="../ink/ink71.xml"/><Relationship Id="rId18" Type="http://schemas.openxmlformats.org/officeDocument/2006/relationships/image" Target="../media/image84.png"/><Relationship Id="rId26" Type="http://schemas.openxmlformats.org/officeDocument/2006/relationships/image" Target="../media/image88.png"/><Relationship Id="rId39" Type="http://schemas.openxmlformats.org/officeDocument/2006/relationships/customXml" Target="../ink/ink84.xml"/><Relationship Id="rId21" Type="http://schemas.openxmlformats.org/officeDocument/2006/relationships/customXml" Target="../ink/ink75.xml"/><Relationship Id="rId34" Type="http://schemas.openxmlformats.org/officeDocument/2006/relationships/image" Target="../media/image92.png"/><Relationship Id="rId7" Type="http://schemas.openxmlformats.org/officeDocument/2006/relationships/customXml" Target="../ink/ink68.xml"/><Relationship Id="rId12" Type="http://schemas.openxmlformats.org/officeDocument/2006/relationships/image" Target="../media/image81.png"/><Relationship Id="rId17" Type="http://schemas.openxmlformats.org/officeDocument/2006/relationships/customXml" Target="../ink/ink73.xml"/><Relationship Id="rId25" Type="http://schemas.openxmlformats.org/officeDocument/2006/relationships/customXml" Target="../ink/ink77.xml"/><Relationship Id="rId33" Type="http://schemas.openxmlformats.org/officeDocument/2006/relationships/customXml" Target="../ink/ink81.xml"/><Relationship Id="rId38" Type="http://schemas.openxmlformats.org/officeDocument/2006/relationships/image" Target="../media/image94.png"/><Relationship Id="rId2" Type="http://schemas.openxmlformats.org/officeDocument/2006/relationships/image" Target="../media/image76.png"/><Relationship Id="rId16" Type="http://schemas.openxmlformats.org/officeDocument/2006/relationships/image" Target="../media/image83.png"/><Relationship Id="rId20" Type="http://schemas.openxmlformats.org/officeDocument/2006/relationships/image" Target="../media/image85.png"/><Relationship Id="rId29" Type="http://schemas.openxmlformats.org/officeDocument/2006/relationships/customXml" Target="../ink/ink79.xml"/><Relationship Id="rId1" Type="http://schemas.openxmlformats.org/officeDocument/2006/relationships/slideLayout" Target="../slideLayouts/slideLayout2.xml"/><Relationship Id="rId6" Type="http://schemas.openxmlformats.org/officeDocument/2006/relationships/image" Target="../media/image78.png"/><Relationship Id="rId11" Type="http://schemas.openxmlformats.org/officeDocument/2006/relationships/customXml" Target="../ink/ink70.xml"/><Relationship Id="rId24" Type="http://schemas.openxmlformats.org/officeDocument/2006/relationships/image" Target="../media/image87.png"/><Relationship Id="rId32" Type="http://schemas.openxmlformats.org/officeDocument/2006/relationships/image" Target="../media/image91.png"/><Relationship Id="rId37" Type="http://schemas.openxmlformats.org/officeDocument/2006/relationships/customXml" Target="../ink/ink83.xml"/><Relationship Id="rId40" Type="http://schemas.openxmlformats.org/officeDocument/2006/relationships/image" Target="../media/image95.png"/><Relationship Id="rId5" Type="http://schemas.openxmlformats.org/officeDocument/2006/relationships/customXml" Target="../ink/ink67.xml"/><Relationship Id="rId15" Type="http://schemas.openxmlformats.org/officeDocument/2006/relationships/customXml" Target="../ink/ink72.xml"/><Relationship Id="rId23" Type="http://schemas.openxmlformats.org/officeDocument/2006/relationships/customXml" Target="../ink/ink76.xml"/><Relationship Id="rId28" Type="http://schemas.openxmlformats.org/officeDocument/2006/relationships/image" Target="../media/image89.png"/><Relationship Id="rId36" Type="http://schemas.openxmlformats.org/officeDocument/2006/relationships/image" Target="../media/image93.png"/><Relationship Id="rId10" Type="http://schemas.openxmlformats.org/officeDocument/2006/relationships/image" Target="../media/image80.png"/><Relationship Id="rId19" Type="http://schemas.openxmlformats.org/officeDocument/2006/relationships/customXml" Target="../ink/ink74.xml"/><Relationship Id="rId31" Type="http://schemas.openxmlformats.org/officeDocument/2006/relationships/customXml" Target="../ink/ink80.xml"/><Relationship Id="rId4" Type="http://schemas.openxmlformats.org/officeDocument/2006/relationships/image" Target="../media/image77.png"/><Relationship Id="rId9" Type="http://schemas.openxmlformats.org/officeDocument/2006/relationships/customXml" Target="../ink/ink69.xml"/><Relationship Id="rId14" Type="http://schemas.openxmlformats.org/officeDocument/2006/relationships/image" Target="../media/image82.png"/><Relationship Id="rId22" Type="http://schemas.openxmlformats.org/officeDocument/2006/relationships/image" Target="../media/image86.png"/><Relationship Id="rId27" Type="http://schemas.openxmlformats.org/officeDocument/2006/relationships/customXml" Target="../ink/ink78.xml"/><Relationship Id="rId30" Type="http://schemas.openxmlformats.org/officeDocument/2006/relationships/image" Target="../media/image90.png"/><Relationship Id="rId35" Type="http://schemas.openxmlformats.org/officeDocument/2006/relationships/customXml" Target="../ink/ink82.xml"/><Relationship Id="rId8" Type="http://schemas.openxmlformats.org/officeDocument/2006/relationships/image" Target="../media/image79.png"/><Relationship Id="rId3" Type="http://schemas.openxmlformats.org/officeDocument/2006/relationships/customXml" Target="../ink/ink66.xml"/></Relationships>
</file>

<file path=ppt/slides/_rels/slide29.xml.rels><?xml version="1.0" encoding="UTF-8" standalone="yes"?>
<Relationships xmlns="http://schemas.openxmlformats.org/package/2006/relationships"><Relationship Id="rId8" Type="http://schemas.openxmlformats.org/officeDocument/2006/relationships/customXml" Target="../ink/ink88.xml"/><Relationship Id="rId13" Type="http://schemas.openxmlformats.org/officeDocument/2006/relationships/image" Target="../media/image101.png"/><Relationship Id="rId18" Type="http://schemas.openxmlformats.org/officeDocument/2006/relationships/customXml" Target="../ink/ink93.xml"/><Relationship Id="rId26" Type="http://schemas.openxmlformats.org/officeDocument/2006/relationships/customXml" Target="../ink/ink97.xml"/><Relationship Id="rId3" Type="http://schemas.openxmlformats.org/officeDocument/2006/relationships/image" Target="../media/image96.png"/><Relationship Id="rId21" Type="http://schemas.openxmlformats.org/officeDocument/2006/relationships/image" Target="../media/image105.png"/><Relationship Id="rId7" Type="http://schemas.openxmlformats.org/officeDocument/2006/relationships/image" Target="../media/image98.png"/><Relationship Id="rId12" Type="http://schemas.openxmlformats.org/officeDocument/2006/relationships/customXml" Target="../ink/ink90.xml"/><Relationship Id="rId17" Type="http://schemas.openxmlformats.org/officeDocument/2006/relationships/image" Target="../media/image103.png"/><Relationship Id="rId25" Type="http://schemas.openxmlformats.org/officeDocument/2006/relationships/image" Target="../media/image107.png"/><Relationship Id="rId2" Type="http://schemas.openxmlformats.org/officeDocument/2006/relationships/customXml" Target="../ink/ink85.xml"/><Relationship Id="rId16" Type="http://schemas.openxmlformats.org/officeDocument/2006/relationships/customXml" Target="../ink/ink92.xml"/><Relationship Id="rId20" Type="http://schemas.openxmlformats.org/officeDocument/2006/relationships/customXml" Target="../ink/ink94.xml"/><Relationship Id="rId29"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customXml" Target="../ink/ink87.xml"/><Relationship Id="rId11" Type="http://schemas.openxmlformats.org/officeDocument/2006/relationships/image" Target="../media/image100.png"/><Relationship Id="rId24" Type="http://schemas.openxmlformats.org/officeDocument/2006/relationships/customXml" Target="../ink/ink96.xml"/><Relationship Id="rId5" Type="http://schemas.openxmlformats.org/officeDocument/2006/relationships/image" Target="../media/image97.png"/><Relationship Id="rId15" Type="http://schemas.openxmlformats.org/officeDocument/2006/relationships/image" Target="../media/image102.png"/><Relationship Id="rId23" Type="http://schemas.openxmlformats.org/officeDocument/2006/relationships/image" Target="../media/image106.png"/><Relationship Id="rId28" Type="http://schemas.openxmlformats.org/officeDocument/2006/relationships/customXml" Target="../ink/ink98.xml"/><Relationship Id="rId10" Type="http://schemas.openxmlformats.org/officeDocument/2006/relationships/customXml" Target="../ink/ink89.xml"/><Relationship Id="rId19" Type="http://schemas.openxmlformats.org/officeDocument/2006/relationships/image" Target="../media/image104.png"/><Relationship Id="rId4" Type="http://schemas.openxmlformats.org/officeDocument/2006/relationships/customXml" Target="../ink/ink86.xml"/><Relationship Id="rId9" Type="http://schemas.openxmlformats.org/officeDocument/2006/relationships/image" Target="../media/image99.png"/><Relationship Id="rId14" Type="http://schemas.openxmlformats.org/officeDocument/2006/relationships/customXml" Target="../ink/ink91.xml"/><Relationship Id="rId22" Type="http://schemas.openxmlformats.org/officeDocument/2006/relationships/customXml" Target="../ink/ink95.xml"/><Relationship Id="rId27" Type="http://schemas.openxmlformats.org/officeDocument/2006/relationships/image" Target="../media/image108.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6" Type="http://schemas.openxmlformats.org/officeDocument/2006/relationships/customXml" Target="../ink/ink111.xml"/><Relationship Id="rId21" Type="http://schemas.openxmlformats.org/officeDocument/2006/relationships/image" Target="../media/image119.png"/><Relationship Id="rId42" Type="http://schemas.openxmlformats.org/officeDocument/2006/relationships/customXml" Target="../ink/ink119.xml"/><Relationship Id="rId47" Type="http://schemas.openxmlformats.org/officeDocument/2006/relationships/image" Target="../media/image132.png"/><Relationship Id="rId63" Type="http://schemas.openxmlformats.org/officeDocument/2006/relationships/image" Target="../media/image140.png"/><Relationship Id="rId68" Type="http://schemas.openxmlformats.org/officeDocument/2006/relationships/customXml" Target="../ink/ink132.xml"/><Relationship Id="rId7" Type="http://schemas.openxmlformats.org/officeDocument/2006/relationships/image" Target="../media/image112.png"/><Relationship Id="rId2" Type="http://schemas.openxmlformats.org/officeDocument/2006/relationships/customXml" Target="../ink/ink99.xml"/><Relationship Id="rId16" Type="http://schemas.openxmlformats.org/officeDocument/2006/relationships/customXml" Target="../ink/ink106.xml"/><Relationship Id="rId29" Type="http://schemas.openxmlformats.org/officeDocument/2006/relationships/image" Target="../media/image123.png"/><Relationship Id="rId11" Type="http://schemas.openxmlformats.org/officeDocument/2006/relationships/image" Target="../media/image114.png"/><Relationship Id="rId24" Type="http://schemas.openxmlformats.org/officeDocument/2006/relationships/customXml" Target="../ink/ink110.xml"/><Relationship Id="rId32" Type="http://schemas.openxmlformats.org/officeDocument/2006/relationships/customXml" Target="../ink/ink114.xml"/><Relationship Id="rId37" Type="http://schemas.openxmlformats.org/officeDocument/2006/relationships/image" Target="../media/image127.png"/><Relationship Id="rId40" Type="http://schemas.openxmlformats.org/officeDocument/2006/relationships/customXml" Target="../ink/ink118.xml"/><Relationship Id="rId45" Type="http://schemas.openxmlformats.org/officeDocument/2006/relationships/image" Target="../media/image131.png"/><Relationship Id="rId53" Type="http://schemas.openxmlformats.org/officeDocument/2006/relationships/image" Target="../media/image135.png"/><Relationship Id="rId58" Type="http://schemas.openxmlformats.org/officeDocument/2006/relationships/customXml" Target="../ink/ink127.xml"/><Relationship Id="rId66" Type="http://schemas.openxmlformats.org/officeDocument/2006/relationships/customXml" Target="../ink/ink131.xml"/><Relationship Id="rId5" Type="http://schemas.openxmlformats.org/officeDocument/2006/relationships/image" Target="../media/image111.png"/><Relationship Id="rId61" Type="http://schemas.openxmlformats.org/officeDocument/2006/relationships/image" Target="../media/image139.png"/><Relationship Id="rId19" Type="http://schemas.openxmlformats.org/officeDocument/2006/relationships/image" Target="../media/image118.png"/><Relationship Id="rId14" Type="http://schemas.openxmlformats.org/officeDocument/2006/relationships/customXml" Target="../ink/ink105.xml"/><Relationship Id="rId22" Type="http://schemas.openxmlformats.org/officeDocument/2006/relationships/customXml" Target="../ink/ink109.xml"/><Relationship Id="rId27" Type="http://schemas.openxmlformats.org/officeDocument/2006/relationships/image" Target="../media/image122.png"/><Relationship Id="rId30" Type="http://schemas.openxmlformats.org/officeDocument/2006/relationships/customXml" Target="../ink/ink113.xml"/><Relationship Id="rId35" Type="http://schemas.openxmlformats.org/officeDocument/2006/relationships/image" Target="../media/image126.png"/><Relationship Id="rId43" Type="http://schemas.openxmlformats.org/officeDocument/2006/relationships/image" Target="../media/image130.png"/><Relationship Id="rId48" Type="http://schemas.openxmlformats.org/officeDocument/2006/relationships/customXml" Target="../ink/ink122.xml"/><Relationship Id="rId56" Type="http://schemas.openxmlformats.org/officeDocument/2006/relationships/customXml" Target="../ink/ink126.xml"/><Relationship Id="rId64" Type="http://schemas.openxmlformats.org/officeDocument/2006/relationships/customXml" Target="../ink/ink130.xml"/><Relationship Id="rId69" Type="http://schemas.openxmlformats.org/officeDocument/2006/relationships/image" Target="../media/image143.png"/><Relationship Id="rId8" Type="http://schemas.openxmlformats.org/officeDocument/2006/relationships/customXml" Target="../ink/ink102.xml"/><Relationship Id="rId51" Type="http://schemas.openxmlformats.org/officeDocument/2006/relationships/image" Target="../media/image134.png"/><Relationship Id="rId3" Type="http://schemas.openxmlformats.org/officeDocument/2006/relationships/image" Target="../media/image110.png"/><Relationship Id="rId12" Type="http://schemas.openxmlformats.org/officeDocument/2006/relationships/customXml" Target="../ink/ink104.xml"/><Relationship Id="rId17" Type="http://schemas.openxmlformats.org/officeDocument/2006/relationships/image" Target="../media/image117.png"/><Relationship Id="rId25" Type="http://schemas.openxmlformats.org/officeDocument/2006/relationships/image" Target="../media/image121.png"/><Relationship Id="rId33" Type="http://schemas.openxmlformats.org/officeDocument/2006/relationships/image" Target="../media/image125.png"/><Relationship Id="rId38" Type="http://schemas.openxmlformats.org/officeDocument/2006/relationships/customXml" Target="../ink/ink117.xml"/><Relationship Id="rId46" Type="http://schemas.openxmlformats.org/officeDocument/2006/relationships/customXml" Target="../ink/ink121.xml"/><Relationship Id="rId59" Type="http://schemas.openxmlformats.org/officeDocument/2006/relationships/image" Target="../media/image138.png"/><Relationship Id="rId67" Type="http://schemas.openxmlformats.org/officeDocument/2006/relationships/image" Target="../media/image142.png"/><Relationship Id="rId20" Type="http://schemas.openxmlformats.org/officeDocument/2006/relationships/customXml" Target="../ink/ink108.xml"/><Relationship Id="rId41" Type="http://schemas.openxmlformats.org/officeDocument/2006/relationships/image" Target="../media/image129.png"/><Relationship Id="rId54" Type="http://schemas.openxmlformats.org/officeDocument/2006/relationships/customXml" Target="../ink/ink125.xml"/><Relationship Id="rId62" Type="http://schemas.openxmlformats.org/officeDocument/2006/relationships/customXml" Target="../ink/ink129.xml"/><Relationship Id="rId1" Type="http://schemas.openxmlformats.org/officeDocument/2006/relationships/slideLayout" Target="../slideLayouts/slideLayout2.xml"/><Relationship Id="rId6" Type="http://schemas.openxmlformats.org/officeDocument/2006/relationships/customXml" Target="../ink/ink101.xml"/><Relationship Id="rId15" Type="http://schemas.openxmlformats.org/officeDocument/2006/relationships/image" Target="../media/image116.png"/><Relationship Id="rId23" Type="http://schemas.openxmlformats.org/officeDocument/2006/relationships/image" Target="../media/image120.png"/><Relationship Id="rId28" Type="http://schemas.openxmlformats.org/officeDocument/2006/relationships/customXml" Target="../ink/ink112.xml"/><Relationship Id="rId36" Type="http://schemas.openxmlformats.org/officeDocument/2006/relationships/customXml" Target="../ink/ink116.xml"/><Relationship Id="rId49" Type="http://schemas.openxmlformats.org/officeDocument/2006/relationships/image" Target="../media/image133.png"/><Relationship Id="rId57" Type="http://schemas.openxmlformats.org/officeDocument/2006/relationships/image" Target="../media/image137.png"/><Relationship Id="rId10" Type="http://schemas.openxmlformats.org/officeDocument/2006/relationships/customXml" Target="../ink/ink103.xml"/><Relationship Id="rId31" Type="http://schemas.openxmlformats.org/officeDocument/2006/relationships/image" Target="../media/image124.png"/><Relationship Id="rId44" Type="http://schemas.openxmlformats.org/officeDocument/2006/relationships/customXml" Target="../ink/ink120.xml"/><Relationship Id="rId52" Type="http://schemas.openxmlformats.org/officeDocument/2006/relationships/customXml" Target="../ink/ink124.xml"/><Relationship Id="rId60" Type="http://schemas.openxmlformats.org/officeDocument/2006/relationships/customXml" Target="../ink/ink128.xml"/><Relationship Id="rId65" Type="http://schemas.openxmlformats.org/officeDocument/2006/relationships/image" Target="../media/image141.png"/><Relationship Id="rId4" Type="http://schemas.openxmlformats.org/officeDocument/2006/relationships/customXml" Target="../ink/ink100.xml"/><Relationship Id="rId9" Type="http://schemas.openxmlformats.org/officeDocument/2006/relationships/image" Target="../media/image113.png"/><Relationship Id="rId13" Type="http://schemas.openxmlformats.org/officeDocument/2006/relationships/image" Target="../media/image115.png"/><Relationship Id="rId18" Type="http://schemas.openxmlformats.org/officeDocument/2006/relationships/customXml" Target="../ink/ink107.xml"/><Relationship Id="rId39" Type="http://schemas.openxmlformats.org/officeDocument/2006/relationships/image" Target="../media/image128.png"/><Relationship Id="rId34" Type="http://schemas.openxmlformats.org/officeDocument/2006/relationships/customXml" Target="../ink/ink115.xml"/><Relationship Id="rId50" Type="http://schemas.openxmlformats.org/officeDocument/2006/relationships/customXml" Target="../ink/ink123.xml"/><Relationship Id="rId55" Type="http://schemas.openxmlformats.org/officeDocument/2006/relationships/image" Target="../media/image1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3" Type="http://schemas.openxmlformats.org/officeDocument/2006/relationships/customXml" Target="../ink/ink138.xml"/><Relationship Id="rId18" Type="http://schemas.openxmlformats.org/officeDocument/2006/relationships/image" Target="../media/image151.png"/><Relationship Id="rId26" Type="http://schemas.openxmlformats.org/officeDocument/2006/relationships/image" Target="../media/image155.png"/><Relationship Id="rId39" Type="http://schemas.openxmlformats.org/officeDocument/2006/relationships/customXml" Target="../ink/ink151.xml"/><Relationship Id="rId21" Type="http://schemas.openxmlformats.org/officeDocument/2006/relationships/customXml" Target="../ink/ink142.xml"/><Relationship Id="rId34" Type="http://schemas.openxmlformats.org/officeDocument/2006/relationships/image" Target="../media/image159.png"/><Relationship Id="rId42" Type="http://schemas.openxmlformats.org/officeDocument/2006/relationships/image" Target="../media/image163.png"/><Relationship Id="rId47" Type="http://schemas.openxmlformats.org/officeDocument/2006/relationships/customXml" Target="../ink/ink155.xml"/><Relationship Id="rId50" Type="http://schemas.openxmlformats.org/officeDocument/2006/relationships/image" Target="../media/image167.png"/><Relationship Id="rId55" Type="http://schemas.openxmlformats.org/officeDocument/2006/relationships/customXml" Target="../ink/ink159.xml"/><Relationship Id="rId7" Type="http://schemas.openxmlformats.org/officeDocument/2006/relationships/customXml" Target="../ink/ink135.xml"/><Relationship Id="rId2" Type="http://schemas.openxmlformats.org/officeDocument/2006/relationships/notesSlide" Target="../notesSlides/notesSlide1.xml"/><Relationship Id="rId16" Type="http://schemas.openxmlformats.org/officeDocument/2006/relationships/image" Target="../media/image150.png"/><Relationship Id="rId29" Type="http://schemas.openxmlformats.org/officeDocument/2006/relationships/customXml" Target="../ink/ink146.xml"/><Relationship Id="rId11" Type="http://schemas.openxmlformats.org/officeDocument/2006/relationships/customXml" Target="../ink/ink137.xml"/><Relationship Id="rId24" Type="http://schemas.openxmlformats.org/officeDocument/2006/relationships/image" Target="../media/image154.png"/><Relationship Id="rId32" Type="http://schemas.openxmlformats.org/officeDocument/2006/relationships/image" Target="../media/image158.png"/><Relationship Id="rId37" Type="http://schemas.openxmlformats.org/officeDocument/2006/relationships/customXml" Target="../ink/ink150.xml"/><Relationship Id="rId40" Type="http://schemas.openxmlformats.org/officeDocument/2006/relationships/image" Target="../media/image162.png"/><Relationship Id="rId45" Type="http://schemas.openxmlformats.org/officeDocument/2006/relationships/customXml" Target="../ink/ink154.xml"/><Relationship Id="rId53" Type="http://schemas.openxmlformats.org/officeDocument/2006/relationships/customXml" Target="../ink/ink158.xml"/><Relationship Id="rId58" Type="http://schemas.openxmlformats.org/officeDocument/2006/relationships/image" Target="../media/image171.png"/><Relationship Id="rId5" Type="http://schemas.openxmlformats.org/officeDocument/2006/relationships/customXml" Target="../ink/ink134.xml"/><Relationship Id="rId61" Type="http://schemas.openxmlformats.org/officeDocument/2006/relationships/customXml" Target="../ink/ink162.xml"/><Relationship Id="rId19" Type="http://schemas.openxmlformats.org/officeDocument/2006/relationships/customXml" Target="../ink/ink141.xml"/><Relationship Id="rId14" Type="http://schemas.openxmlformats.org/officeDocument/2006/relationships/image" Target="../media/image149.png"/><Relationship Id="rId22" Type="http://schemas.openxmlformats.org/officeDocument/2006/relationships/image" Target="../media/image153.png"/><Relationship Id="rId27" Type="http://schemas.openxmlformats.org/officeDocument/2006/relationships/customXml" Target="../ink/ink145.xml"/><Relationship Id="rId30" Type="http://schemas.openxmlformats.org/officeDocument/2006/relationships/image" Target="../media/image157.png"/><Relationship Id="rId35" Type="http://schemas.openxmlformats.org/officeDocument/2006/relationships/customXml" Target="../ink/ink149.xml"/><Relationship Id="rId43" Type="http://schemas.openxmlformats.org/officeDocument/2006/relationships/customXml" Target="../ink/ink153.xml"/><Relationship Id="rId48" Type="http://schemas.openxmlformats.org/officeDocument/2006/relationships/image" Target="../media/image166.png"/><Relationship Id="rId56" Type="http://schemas.openxmlformats.org/officeDocument/2006/relationships/image" Target="../media/image170.png"/><Relationship Id="rId8" Type="http://schemas.openxmlformats.org/officeDocument/2006/relationships/image" Target="../media/image146.png"/><Relationship Id="rId51" Type="http://schemas.openxmlformats.org/officeDocument/2006/relationships/customXml" Target="../ink/ink157.xml"/><Relationship Id="rId3" Type="http://schemas.openxmlformats.org/officeDocument/2006/relationships/customXml" Target="../ink/ink133.xml"/><Relationship Id="rId12" Type="http://schemas.openxmlformats.org/officeDocument/2006/relationships/image" Target="../media/image148.png"/><Relationship Id="rId17" Type="http://schemas.openxmlformats.org/officeDocument/2006/relationships/customXml" Target="../ink/ink140.xml"/><Relationship Id="rId25" Type="http://schemas.openxmlformats.org/officeDocument/2006/relationships/customXml" Target="../ink/ink144.xml"/><Relationship Id="rId33" Type="http://schemas.openxmlformats.org/officeDocument/2006/relationships/customXml" Target="../ink/ink148.xml"/><Relationship Id="rId38" Type="http://schemas.openxmlformats.org/officeDocument/2006/relationships/image" Target="../media/image161.png"/><Relationship Id="rId46" Type="http://schemas.openxmlformats.org/officeDocument/2006/relationships/image" Target="../media/image165.png"/><Relationship Id="rId59" Type="http://schemas.openxmlformats.org/officeDocument/2006/relationships/customXml" Target="../ink/ink161.xml"/><Relationship Id="rId20" Type="http://schemas.openxmlformats.org/officeDocument/2006/relationships/image" Target="../media/image152.png"/><Relationship Id="rId41" Type="http://schemas.openxmlformats.org/officeDocument/2006/relationships/customXml" Target="../ink/ink152.xml"/><Relationship Id="rId54" Type="http://schemas.openxmlformats.org/officeDocument/2006/relationships/image" Target="../media/image169.png"/><Relationship Id="rId62" Type="http://schemas.openxmlformats.org/officeDocument/2006/relationships/image" Target="../media/image173.png"/><Relationship Id="rId1" Type="http://schemas.openxmlformats.org/officeDocument/2006/relationships/slideLayout" Target="../slideLayouts/slideLayout2.xml"/><Relationship Id="rId6" Type="http://schemas.openxmlformats.org/officeDocument/2006/relationships/image" Target="../media/image145.png"/><Relationship Id="rId15" Type="http://schemas.openxmlformats.org/officeDocument/2006/relationships/customXml" Target="../ink/ink139.xml"/><Relationship Id="rId23" Type="http://schemas.openxmlformats.org/officeDocument/2006/relationships/customXml" Target="../ink/ink143.xml"/><Relationship Id="rId28" Type="http://schemas.openxmlformats.org/officeDocument/2006/relationships/image" Target="../media/image156.png"/><Relationship Id="rId36" Type="http://schemas.openxmlformats.org/officeDocument/2006/relationships/image" Target="../media/image160.png"/><Relationship Id="rId49" Type="http://schemas.openxmlformats.org/officeDocument/2006/relationships/customXml" Target="../ink/ink156.xml"/><Relationship Id="rId57" Type="http://schemas.openxmlformats.org/officeDocument/2006/relationships/customXml" Target="../ink/ink160.xml"/><Relationship Id="rId10" Type="http://schemas.openxmlformats.org/officeDocument/2006/relationships/image" Target="../media/image147.png"/><Relationship Id="rId31" Type="http://schemas.openxmlformats.org/officeDocument/2006/relationships/customXml" Target="../ink/ink147.xml"/><Relationship Id="rId44" Type="http://schemas.openxmlformats.org/officeDocument/2006/relationships/image" Target="../media/image164.png"/><Relationship Id="rId52" Type="http://schemas.openxmlformats.org/officeDocument/2006/relationships/image" Target="../media/image168.png"/><Relationship Id="rId60" Type="http://schemas.openxmlformats.org/officeDocument/2006/relationships/image" Target="../media/image172.png"/><Relationship Id="rId4" Type="http://schemas.openxmlformats.org/officeDocument/2006/relationships/image" Target="../media/image144.png"/><Relationship Id="rId9" Type="http://schemas.openxmlformats.org/officeDocument/2006/relationships/customXml" Target="../ink/ink136.xml"/></Relationships>
</file>

<file path=ppt/slides/_rels/slide34.xml.rels><?xml version="1.0" encoding="UTF-8" standalone="yes"?>
<Relationships xmlns="http://schemas.openxmlformats.org/package/2006/relationships"><Relationship Id="rId26" Type="http://schemas.openxmlformats.org/officeDocument/2006/relationships/customXml" Target="../ink/ink175.xml"/><Relationship Id="rId21" Type="http://schemas.openxmlformats.org/officeDocument/2006/relationships/image" Target="../media/image183.png"/><Relationship Id="rId34" Type="http://schemas.openxmlformats.org/officeDocument/2006/relationships/customXml" Target="../ink/ink179.xml"/><Relationship Id="rId42" Type="http://schemas.openxmlformats.org/officeDocument/2006/relationships/customXml" Target="../ink/ink183.xml"/><Relationship Id="rId47" Type="http://schemas.openxmlformats.org/officeDocument/2006/relationships/image" Target="../media/image196.png"/><Relationship Id="rId50" Type="http://schemas.openxmlformats.org/officeDocument/2006/relationships/customXml" Target="../ink/ink187.xml"/><Relationship Id="rId55" Type="http://schemas.openxmlformats.org/officeDocument/2006/relationships/image" Target="../media/image200.png"/><Relationship Id="rId63" Type="http://schemas.openxmlformats.org/officeDocument/2006/relationships/image" Target="../media/image204.png"/><Relationship Id="rId7" Type="http://schemas.openxmlformats.org/officeDocument/2006/relationships/image" Target="../media/image176.png"/><Relationship Id="rId2" Type="http://schemas.openxmlformats.org/officeDocument/2006/relationships/customXml" Target="../ink/ink163.xml"/><Relationship Id="rId16" Type="http://schemas.openxmlformats.org/officeDocument/2006/relationships/customXml" Target="../ink/ink170.xml"/><Relationship Id="rId29" Type="http://schemas.openxmlformats.org/officeDocument/2006/relationships/image" Target="../media/image187.png"/><Relationship Id="rId11" Type="http://schemas.openxmlformats.org/officeDocument/2006/relationships/image" Target="../media/image178.png"/><Relationship Id="rId24" Type="http://schemas.openxmlformats.org/officeDocument/2006/relationships/customXml" Target="../ink/ink174.xml"/><Relationship Id="rId32" Type="http://schemas.openxmlformats.org/officeDocument/2006/relationships/customXml" Target="../ink/ink178.xml"/><Relationship Id="rId37" Type="http://schemas.openxmlformats.org/officeDocument/2006/relationships/image" Target="../media/image191.png"/><Relationship Id="rId40" Type="http://schemas.openxmlformats.org/officeDocument/2006/relationships/customXml" Target="../ink/ink182.xml"/><Relationship Id="rId45" Type="http://schemas.openxmlformats.org/officeDocument/2006/relationships/image" Target="../media/image195.png"/><Relationship Id="rId53" Type="http://schemas.openxmlformats.org/officeDocument/2006/relationships/image" Target="../media/image199.png"/><Relationship Id="rId58" Type="http://schemas.openxmlformats.org/officeDocument/2006/relationships/customXml" Target="../ink/ink191.xml"/><Relationship Id="rId5" Type="http://schemas.openxmlformats.org/officeDocument/2006/relationships/image" Target="../media/image175.png"/><Relationship Id="rId61" Type="http://schemas.openxmlformats.org/officeDocument/2006/relationships/image" Target="../media/image203.png"/><Relationship Id="rId19" Type="http://schemas.openxmlformats.org/officeDocument/2006/relationships/image" Target="../media/image182.png"/><Relationship Id="rId14" Type="http://schemas.openxmlformats.org/officeDocument/2006/relationships/customXml" Target="../ink/ink169.xml"/><Relationship Id="rId22" Type="http://schemas.openxmlformats.org/officeDocument/2006/relationships/customXml" Target="../ink/ink173.xml"/><Relationship Id="rId27" Type="http://schemas.openxmlformats.org/officeDocument/2006/relationships/image" Target="../media/image186.png"/><Relationship Id="rId30" Type="http://schemas.openxmlformats.org/officeDocument/2006/relationships/customXml" Target="../ink/ink177.xml"/><Relationship Id="rId35" Type="http://schemas.openxmlformats.org/officeDocument/2006/relationships/image" Target="../media/image190.png"/><Relationship Id="rId43" Type="http://schemas.openxmlformats.org/officeDocument/2006/relationships/image" Target="../media/image194.png"/><Relationship Id="rId48" Type="http://schemas.openxmlformats.org/officeDocument/2006/relationships/customXml" Target="../ink/ink186.xml"/><Relationship Id="rId56" Type="http://schemas.openxmlformats.org/officeDocument/2006/relationships/customXml" Target="../ink/ink190.xml"/><Relationship Id="rId64" Type="http://schemas.openxmlformats.org/officeDocument/2006/relationships/customXml" Target="../ink/ink194.xml"/><Relationship Id="rId8" Type="http://schemas.openxmlformats.org/officeDocument/2006/relationships/customXml" Target="../ink/ink166.xml"/><Relationship Id="rId51" Type="http://schemas.openxmlformats.org/officeDocument/2006/relationships/image" Target="../media/image198.png"/><Relationship Id="rId3" Type="http://schemas.openxmlformats.org/officeDocument/2006/relationships/image" Target="../media/image174.png"/><Relationship Id="rId12" Type="http://schemas.openxmlformats.org/officeDocument/2006/relationships/customXml" Target="../ink/ink168.xml"/><Relationship Id="rId17" Type="http://schemas.openxmlformats.org/officeDocument/2006/relationships/image" Target="../media/image181.png"/><Relationship Id="rId25" Type="http://schemas.openxmlformats.org/officeDocument/2006/relationships/image" Target="../media/image185.png"/><Relationship Id="rId33" Type="http://schemas.openxmlformats.org/officeDocument/2006/relationships/image" Target="../media/image189.png"/><Relationship Id="rId38" Type="http://schemas.openxmlformats.org/officeDocument/2006/relationships/customXml" Target="../ink/ink181.xml"/><Relationship Id="rId46" Type="http://schemas.openxmlformats.org/officeDocument/2006/relationships/customXml" Target="../ink/ink185.xml"/><Relationship Id="rId59" Type="http://schemas.openxmlformats.org/officeDocument/2006/relationships/image" Target="../media/image202.png"/><Relationship Id="rId20" Type="http://schemas.openxmlformats.org/officeDocument/2006/relationships/customXml" Target="../ink/ink172.xml"/><Relationship Id="rId41" Type="http://schemas.openxmlformats.org/officeDocument/2006/relationships/image" Target="../media/image193.png"/><Relationship Id="rId54" Type="http://schemas.openxmlformats.org/officeDocument/2006/relationships/customXml" Target="../ink/ink189.xml"/><Relationship Id="rId62" Type="http://schemas.openxmlformats.org/officeDocument/2006/relationships/customXml" Target="../ink/ink193.xml"/><Relationship Id="rId1" Type="http://schemas.openxmlformats.org/officeDocument/2006/relationships/slideLayout" Target="../slideLayouts/slideLayout2.xml"/><Relationship Id="rId6" Type="http://schemas.openxmlformats.org/officeDocument/2006/relationships/customXml" Target="../ink/ink165.xml"/><Relationship Id="rId15" Type="http://schemas.openxmlformats.org/officeDocument/2006/relationships/image" Target="../media/image180.png"/><Relationship Id="rId23" Type="http://schemas.openxmlformats.org/officeDocument/2006/relationships/image" Target="../media/image184.png"/><Relationship Id="rId28" Type="http://schemas.openxmlformats.org/officeDocument/2006/relationships/customXml" Target="../ink/ink176.xml"/><Relationship Id="rId36" Type="http://schemas.openxmlformats.org/officeDocument/2006/relationships/customXml" Target="../ink/ink180.xml"/><Relationship Id="rId49" Type="http://schemas.openxmlformats.org/officeDocument/2006/relationships/image" Target="../media/image197.png"/><Relationship Id="rId57" Type="http://schemas.openxmlformats.org/officeDocument/2006/relationships/image" Target="../media/image201.png"/><Relationship Id="rId10" Type="http://schemas.openxmlformats.org/officeDocument/2006/relationships/customXml" Target="../ink/ink167.xml"/><Relationship Id="rId31" Type="http://schemas.openxmlformats.org/officeDocument/2006/relationships/image" Target="../media/image188.png"/><Relationship Id="rId44" Type="http://schemas.openxmlformats.org/officeDocument/2006/relationships/customXml" Target="../ink/ink184.xml"/><Relationship Id="rId52" Type="http://schemas.openxmlformats.org/officeDocument/2006/relationships/customXml" Target="../ink/ink188.xml"/><Relationship Id="rId60" Type="http://schemas.openxmlformats.org/officeDocument/2006/relationships/customXml" Target="../ink/ink192.xml"/><Relationship Id="rId65" Type="http://schemas.openxmlformats.org/officeDocument/2006/relationships/image" Target="../media/image205.png"/><Relationship Id="rId4" Type="http://schemas.openxmlformats.org/officeDocument/2006/relationships/customXml" Target="../ink/ink164.xml"/><Relationship Id="rId9" Type="http://schemas.openxmlformats.org/officeDocument/2006/relationships/image" Target="../media/image177.png"/><Relationship Id="rId13" Type="http://schemas.openxmlformats.org/officeDocument/2006/relationships/image" Target="../media/image179.png"/><Relationship Id="rId18" Type="http://schemas.openxmlformats.org/officeDocument/2006/relationships/customXml" Target="../ink/ink171.xml"/><Relationship Id="rId39" Type="http://schemas.openxmlformats.org/officeDocument/2006/relationships/image" Target="../media/image192.png"/></Relationships>
</file>

<file path=ppt/slides/_rels/slide35.xml.rels><?xml version="1.0" encoding="UTF-8" standalone="yes"?>
<Relationships xmlns="http://schemas.openxmlformats.org/package/2006/relationships"><Relationship Id="rId13" Type="http://schemas.openxmlformats.org/officeDocument/2006/relationships/customXml" Target="../ink/ink200.xml"/><Relationship Id="rId18" Type="http://schemas.openxmlformats.org/officeDocument/2006/relationships/image" Target="../media/image213.png"/><Relationship Id="rId26" Type="http://schemas.openxmlformats.org/officeDocument/2006/relationships/image" Target="../media/image217.png"/><Relationship Id="rId39" Type="http://schemas.openxmlformats.org/officeDocument/2006/relationships/customXml" Target="../ink/ink213.xml"/><Relationship Id="rId21" Type="http://schemas.openxmlformats.org/officeDocument/2006/relationships/customXml" Target="../ink/ink204.xml"/><Relationship Id="rId34" Type="http://schemas.openxmlformats.org/officeDocument/2006/relationships/image" Target="../media/image221.png"/><Relationship Id="rId7" Type="http://schemas.openxmlformats.org/officeDocument/2006/relationships/customXml" Target="../ink/ink197.xml"/><Relationship Id="rId12" Type="http://schemas.openxmlformats.org/officeDocument/2006/relationships/image" Target="../media/image210.png"/><Relationship Id="rId17" Type="http://schemas.openxmlformats.org/officeDocument/2006/relationships/customXml" Target="../ink/ink202.xml"/><Relationship Id="rId25" Type="http://schemas.openxmlformats.org/officeDocument/2006/relationships/customXml" Target="../ink/ink206.xml"/><Relationship Id="rId33" Type="http://schemas.openxmlformats.org/officeDocument/2006/relationships/customXml" Target="../ink/ink210.xml"/><Relationship Id="rId38" Type="http://schemas.openxmlformats.org/officeDocument/2006/relationships/image" Target="../media/image223.png"/><Relationship Id="rId2" Type="http://schemas.openxmlformats.org/officeDocument/2006/relationships/notesSlide" Target="../notesSlides/notesSlide2.xml"/><Relationship Id="rId16" Type="http://schemas.openxmlformats.org/officeDocument/2006/relationships/image" Target="../media/image212.png"/><Relationship Id="rId20" Type="http://schemas.openxmlformats.org/officeDocument/2006/relationships/image" Target="../media/image214.png"/><Relationship Id="rId29" Type="http://schemas.openxmlformats.org/officeDocument/2006/relationships/customXml" Target="../ink/ink208.xml"/><Relationship Id="rId1" Type="http://schemas.openxmlformats.org/officeDocument/2006/relationships/slideLayout" Target="../slideLayouts/slideLayout2.xml"/><Relationship Id="rId6" Type="http://schemas.openxmlformats.org/officeDocument/2006/relationships/image" Target="../media/image207.png"/><Relationship Id="rId11" Type="http://schemas.openxmlformats.org/officeDocument/2006/relationships/customXml" Target="../ink/ink199.xml"/><Relationship Id="rId24" Type="http://schemas.openxmlformats.org/officeDocument/2006/relationships/image" Target="../media/image216.png"/><Relationship Id="rId32" Type="http://schemas.openxmlformats.org/officeDocument/2006/relationships/image" Target="../media/image220.png"/><Relationship Id="rId37" Type="http://schemas.openxmlformats.org/officeDocument/2006/relationships/customXml" Target="../ink/ink212.xml"/><Relationship Id="rId40" Type="http://schemas.openxmlformats.org/officeDocument/2006/relationships/image" Target="../media/image224.png"/><Relationship Id="rId5" Type="http://schemas.openxmlformats.org/officeDocument/2006/relationships/customXml" Target="../ink/ink196.xml"/><Relationship Id="rId15" Type="http://schemas.openxmlformats.org/officeDocument/2006/relationships/customXml" Target="../ink/ink201.xml"/><Relationship Id="rId23" Type="http://schemas.openxmlformats.org/officeDocument/2006/relationships/customXml" Target="../ink/ink205.xml"/><Relationship Id="rId28" Type="http://schemas.openxmlformats.org/officeDocument/2006/relationships/image" Target="../media/image218.png"/><Relationship Id="rId36" Type="http://schemas.openxmlformats.org/officeDocument/2006/relationships/image" Target="../media/image222.png"/><Relationship Id="rId10" Type="http://schemas.openxmlformats.org/officeDocument/2006/relationships/image" Target="../media/image209.png"/><Relationship Id="rId19" Type="http://schemas.openxmlformats.org/officeDocument/2006/relationships/customXml" Target="../ink/ink203.xml"/><Relationship Id="rId31" Type="http://schemas.openxmlformats.org/officeDocument/2006/relationships/customXml" Target="../ink/ink209.xml"/><Relationship Id="rId4" Type="http://schemas.openxmlformats.org/officeDocument/2006/relationships/image" Target="../media/image206.png"/><Relationship Id="rId9" Type="http://schemas.openxmlformats.org/officeDocument/2006/relationships/customXml" Target="../ink/ink198.xml"/><Relationship Id="rId14" Type="http://schemas.openxmlformats.org/officeDocument/2006/relationships/image" Target="../media/image211.png"/><Relationship Id="rId22" Type="http://schemas.openxmlformats.org/officeDocument/2006/relationships/image" Target="../media/image215.png"/><Relationship Id="rId27" Type="http://schemas.openxmlformats.org/officeDocument/2006/relationships/customXml" Target="../ink/ink207.xml"/><Relationship Id="rId30" Type="http://schemas.openxmlformats.org/officeDocument/2006/relationships/image" Target="../media/image219.png"/><Relationship Id="rId35" Type="http://schemas.openxmlformats.org/officeDocument/2006/relationships/customXml" Target="../ink/ink211.xml"/><Relationship Id="rId8" Type="http://schemas.openxmlformats.org/officeDocument/2006/relationships/image" Target="../media/image208.png"/><Relationship Id="rId3" Type="http://schemas.openxmlformats.org/officeDocument/2006/relationships/customXml" Target="../ink/ink195.xml"/></Relationships>
</file>

<file path=ppt/slides/_rels/slide36.xml.rels><?xml version="1.0" encoding="UTF-8" standalone="yes"?>
<Relationships xmlns="http://schemas.openxmlformats.org/package/2006/relationships"><Relationship Id="rId13" Type="http://schemas.openxmlformats.org/officeDocument/2006/relationships/customXml" Target="../ink/ink219.xml"/><Relationship Id="rId18" Type="http://schemas.openxmlformats.org/officeDocument/2006/relationships/image" Target="../media/image232.png"/><Relationship Id="rId26" Type="http://schemas.openxmlformats.org/officeDocument/2006/relationships/image" Target="../media/image236.png"/><Relationship Id="rId39" Type="http://schemas.openxmlformats.org/officeDocument/2006/relationships/customXml" Target="../ink/ink232.xml"/><Relationship Id="rId21" Type="http://schemas.openxmlformats.org/officeDocument/2006/relationships/customXml" Target="../ink/ink223.xml"/><Relationship Id="rId34" Type="http://schemas.openxmlformats.org/officeDocument/2006/relationships/image" Target="../media/image240.png"/><Relationship Id="rId42" Type="http://schemas.openxmlformats.org/officeDocument/2006/relationships/image" Target="../media/image244.png"/><Relationship Id="rId47" Type="http://schemas.openxmlformats.org/officeDocument/2006/relationships/customXml" Target="../ink/ink236.xml"/><Relationship Id="rId50" Type="http://schemas.openxmlformats.org/officeDocument/2006/relationships/image" Target="../media/image248.png"/><Relationship Id="rId55" Type="http://schemas.openxmlformats.org/officeDocument/2006/relationships/customXml" Target="../ink/ink240.xml"/><Relationship Id="rId7" Type="http://schemas.openxmlformats.org/officeDocument/2006/relationships/customXml" Target="../ink/ink216.xml"/><Relationship Id="rId2" Type="http://schemas.openxmlformats.org/officeDocument/2006/relationships/notesSlide" Target="../notesSlides/notesSlide3.xml"/><Relationship Id="rId16" Type="http://schemas.openxmlformats.org/officeDocument/2006/relationships/image" Target="../media/image231.png"/><Relationship Id="rId29" Type="http://schemas.openxmlformats.org/officeDocument/2006/relationships/customXml" Target="../ink/ink227.xml"/><Relationship Id="rId11" Type="http://schemas.openxmlformats.org/officeDocument/2006/relationships/customXml" Target="../ink/ink218.xml"/><Relationship Id="rId24" Type="http://schemas.openxmlformats.org/officeDocument/2006/relationships/image" Target="../media/image235.png"/><Relationship Id="rId32" Type="http://schemas.openxmlformats.org/officeDocument/2006/relationships/image" Target="../media/image239.png"/><Relationship Id="rId37" Type="http://schemas.openxmlformats.org/officeDocument/2006/relationships/customXml" Target="../ink/ink231.xml"/><Relationship Id="rId40" Type="http://schemas.openxmlformats.org/officeDocument/2006/relationships/image" Target="../media/image243.png"/><Relationship Id="rId45" Type="http://schemas.openxmlformats.org/officeDocument/2006/relationships/customXml" Target="../ink/ink235.xml"/><Relationship Id="rId53" Type="http://schemas.openxmlformats.org/officeDocument/2006/relationships/customXml" Target="../ink/ink239.xml"/><Relationship Id="rId58" Type="http://schemas.openxmlformats.org/officeDocument/2006/relationships/image" Target="../media/image252.png"/><Relationship Id="rId5" Type="http://schemas.openxmlformats.org/officeDocument/2006/relationships/customXml" Target="../ink/ink215.xml"/><Relationship Id="rId61" Type="http://schemas.openxmlformats.org/officeDocument/2006/relationships/customXml" Target="../ink/ink243.xml"/><Relationship Id="rId19" Type="http://schemas.openxmlformats.org/officeDocument/2006/relationships/customXml" Target="../ink/ink222.xml"/><Relationship Id="rId14" Type="http://schemas.openxmlformats.org/officeDocument/2006/relationships/image" Target="../media/image230.png"/><Relationship Id="rId22" Type="http://schemas.openxmlformats.org/officeDocument/2006/relationships/image" Target="../media/image234.png"/><Relationship Id="rId27" Type="http://schemas.openxmlformats.org/officeDocument/2006/relationships/customXml" Target="../ink/ink226.xml"/><Relationship Id="rId30" Type="http://schemas.openxmlformats.org/officeDocument/2006/relationships/image" Target="../media/image238.png"/><Relationship Id="rId35" Type="http://schemas.openxmlformats.org/officeDocument/2006/relationships/customXml" Target="../ink/ink230.xml"/><Relationship Id="rId43" Type="http://schemas.openxmlformats.org/officeDocument/2006/relationships/customXml" Target="../ink/ink234.xml"/><Relationship Id="rId48" Type="http://schemas.openxmlformats.org/officeDocument/2006/relationships/image" Target="../media/image247.png"/><Relationship Id="rId56" Type="http://schemas.openxmlformats.org/officeDocument/2006/relationships/image" Target="../media/image251.png"/><Relationship Id="rId8" Type="http://schemas.openxmlformats.org/officeDocument/2006/relationships/image" Target="../media/image227.png"/><Relationship Id="rId51" Type="http://schemas.openxmlformats.org/officeDocument/2006/relationships/customXml" Target="../ink/ink238.xml"/><Relationship Id="rId3" Type="http://schemas.openxmlformats.org/officeDocument/2006/relationships/customXml" Target="../ink/ink214.xml"/><Relationship Id="rId12" Type="http://schemas.openxmlformats.org/officeDocument/2006/relationships/image" Target="../media/image229.png"/><Relationship Id="rId17" Type="http://schemas.openxmlformats.org/officeDocument/2006/relationships/customXml" Target="../ink/ink221.xml"/><Relationship Id="rId25" Type="http://schemas.openxmlformats.org/officeDocument/2006/relationships/customXml" Target="../ink/ink225.xml"/><Relationship Id="rId33" Type="http://schemas.openxmlformats.org/officeDocument/2006/relationships/customXml" Target="../ink/ink229.xml"/><Relationship Id="rId38" Type="http://schemas.openxmlformats.org/officeDocument/2006/relationships/image" Target="../media/image242.png"/><Relationship Id="rId46" Type="http://schemas.openxmlformats.org/officeDocument/2006/relationships/image" Target="../media/image246.png"/><Relationship Id="rId59" Type="http://schemas.openxmlformats.org/officeDocument/2006/relationships/customXml" Target="../ink/ink242.xml"/><Relationship Id="rId20" Type="http://schemas.openxmlformats.org/officeDocument/2006/relationships/image" Target="../media/image233.png"/><Relationship Id="rId41" Type="http://schemas.openxmlformats.org/officeDocument/2006/relationships/customXml" Target="../ink/ink233.xml"/><Relationship Id="rId54" Type="http://schemas.openxmlformats.org/officeDocument/2006/relationships/image" Target="../media/image250.png"/><Relationship Id="rId62" Type="http://schemas.openxmlformats.org/officeDocument/2006/relationships/image" Target="../media/image254.png"/><Relationship Id="rId1" Type="http://schemas.openxmlformats.org/officeDocument/2006/relationships/slideLayout" Target="../slideLayouts/slideLayout7.xml"/><Relationship Id="rId6" Type="http://schemas.openxmlformats.org/officeDocument/2006/relationships/image" Target="../media/image226.png"/><Relationship Id="rId15" Type="http://schemas.openxmlformats.org/officeDocument/2006/relationships/customXml" Target="../ink/ink220.xml"/><Relationship Id="rId23" Type="http://schemas.openxmlformats.org/officeDocument/2006/relationships/customXml" Target="../ink/ink224.xml"/><Relationship Id="rId28" Type="http://schemas.openxmlformats.org/officeDocument/2006/relationships/image" Target="../media/image237.png"/><Relationship Id="rId36" Type="http://schemas.openxmlformats.org/officeDocument/2006/relationships/image" Target="../media/image241.png"/><Relationship Id="rId49" Type="http://schemas.openxmlformats.org/officeDocument/2006/relationships/customXml" Target="../ink/ink237.xml"/><Relationship Id="rId57" Type="http://schemas.openxmlformats.org/officeDocument/2006/relationships/customXml" Target="../ink/ink241.xml"/><Relationship Id="rId10" Type="http://schemas.openxmlformats.org/officeDocument/2006/relationships/image" Target="../media/image228.png"/><Relationship Id="rId31" Type="http://schemas.openxmlformats.org/officeDocument/2006/relationships/customXml" Target="../ink/ink228.xml"/><Relationship Id="rId44" Type="http://schemas.openxmlformats.org/officeDocument/2006/relationships/image" Target="../media/image245.png"/><Relationship Id="rId52" Type="http://schemas.openxmlformats.org/officeDocument/2006/relationships/image" Target="../media/image249.png"/><Relationship Id="rId60" Type="http://schemas.openxmlformats.org/officeDocument/2006/relationships/image" Target="../media/image253.png"/><Relationship Id="rId4" Type="http://schemas.openxmlformats.org/officeDocument/2006/relationships/image" Target="../media/image225.png"/><Relationship Id="rId9" Type="http://schemas.openxmlformats.org/officeDocument/2006/relationships/customXml" Target="../ink/ink2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5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achinelearningmastery.com/regression-tutorial-keras-deep-learning-library-python/" TargetMode="External"/><Relationship Id="rId2" Type="http://schemas.openxmlformats.org/officeDocument/2006/relationships/hyperlink" Target="https://machinelearningmastery.com/how-to-develop-a-convolutional-neural-network-from-scratch-for-mnist-handwritten-digit-classificatio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9.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owardsdatascience.com/reinforcement-learning-101-e24b50e1d292"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1.png"/></Relationships>
</file>

<file path=ppt/slides/_rels/slide61.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1.png"/></Relationships>
</file>

<file path=ppt/slides/_rels/slide62.xml.rels><?xml version="1.0" encoding="UTF-8" standalone="yes"?>
<Relationships xmlns="http://schemas.openxmlformats.org/package/2006/relationships"><Relationship Id="rId3" Type="http://schemas.openxmlformats.org/officeDocument/2006/relationships/image" Target="../media/image26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altexsoft.com/blog/semi-supervised-learn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A72D-705D-9620-3C2B-3BF81334751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6433A60-34ED-88B8-4404-F911446E88F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46093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8C9C-6554-4998-B9C0-BBD75EC871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47B42A-2650-C41F-8D0C-649B8C417663}"/>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F843B645-DD47-B009-329A-89364B7343C0}"/>
              </a:ext>
            </a:extLst>
          </p:cNvPr>
          <p:cNvPicPr>
            <a:picLocks noChangeAspect="1"/>
          </p:cNvPicPr>
          <p:nvPr/>
        </p:nvPicPr>
        <p:blipFill>
          <a:blip r:embed="rId2"/>
          <a:stretch>
            <a:fillRect/>
          </a:stretch>
        </p:blipFill>
        <p:spPr>
          <a:xfrm>
            <a:off x="1609099" y="1237944"/>
            <a:ext cx="8973802" cy="4382112"/>
          </a:xfrm>
          <a:prstGeom prst="rect">
            <a:avLst/>
          </a:prstGeom>
        </p:spPr>
      </p:pic>
    </p:spTree>
    <p:extLst>
      <p:ext uri="{BB962C8B-B14F-4D97-AF65-F5344CB8AC3E}">
        <p14:creationId xmlns:p14="http://schemas.microsoft.com/office/powerpoint/2010/main" val="3156753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Reasoning</a:t>
            </a:r>
            <a:br>
              <a:rPr lang="en-US" dirty="0"/>
            </a:br>
            <a:endParaRPr lang="en-IN" dirty="0"/>
          </a:p>
        </p:txBody>
      </p:sp>
      <p:sp>
        <p:nvSpPr>
          <p:cNvPr id="3" name="Content Placeholder 2"/>
          <p:cNvSpPr>
            <a:spLocks noGrp="1"/>
          </p:cNvSpPr>
          <p:nvPr>
            <p:ph idx="1"/>
          </p:nvPr>
        </p:nvSpPr>
        <p:spPr/>
        <p:txBody>
          <a:bodyPr/>
          <a:lstStyle/>
          <a:p>
            <a:r>
              <a:rPr lang="en-US" dirty="0"/>
              <a:t>The reasoning is the mental process of deriving logical conclusion and making predictions from available knowledge, facts, and beliefs. </a:t>
            </a:r>
          </a:p>
          <a:p>
            <a:r>
              <a:rPr lang="en-US" dirty="0"/>
              <a:t>Or we can say, "</a:t>
            </a:r>
            <a:r>
              <a:rPr lang="en-US" b="1" dirty="0"/>
              <a:t>Reasoning is a way to infer facts from existing data</a:t>
            </a:r>
            <a:r>
              <a:rPr lang="en-US" dirty="0"/>
              <a:t>." </a:t>
            </a:r>
          </a:p>
          <a:p>
            <a:r>
              <a:rPr lang="en-US" dirty="0"/>
              <a:t>It is a general process of thinking rationally, to find valid conclusions.</a:t>
            </a:r>
            <a:endParaRPr lang="en-IN" dirty="0"/>
          </a:p>
        </p:txBody>
      </p:sp>
    </p:spTree>
    <p:extLst>
      <p:ext uri="{BB962C8B-B14F-4D97-AF65-F5344CB8AC3E}">
        <p14:creationId xmlns:p14="http://schemas.microsoft.com/office/powerpoint/2010/main" val="911951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AI</a:t>
            </a:r>
          </a:p>
        </p:txBody>
      </p:sp>
      <p:sp>
        <p:nvSpPr>
          <p:cNvPr id="3" name="Content Placeholder 2"/>
          <p:cNvSpPr>
            <a:spLocks noGrp="1"/>
          </p:cNvSpPr>
          <p:nvPr>
            <p:ph idx="1"/>
          </p:nvPr>
        </p:nvSpPr>
        <p:spPr/>
        <p:txBody>
          <a:bodyPr/>
          <a:lstStyle/>
          <a:p>
            <a:r>
              <a:rPr lang="en-IN" dirty="0"/>
              <a:t>Definitions may be organised into four categories. </a:t>
            </a:r>
          </a:p>
          <a:p>
            <a:pPr lvl="1"/>
            <a:r>
              <a:rPr lang="en-IN" dirty="0"/>
              <a:t>Systems that act like humans.</a:t>
            </a:r>
          </a:p>
          <a:p>
            <a:pPr lvl="1"/>
            <a:r>
              <a:rPr lang="en-IN" dirty="0"/>
              <a:t>Systems that think like humans.</a:t>
            </a:r>
          </a:p>
          <a:p>
            <a:pPr lvl="1"/>
            <a:r>
              <a:rPr lang="en-IN" dirty="0"/>
              <a:t>Systems that think rationally.</a:t>
            </a:r>
          </a:p>
          <a:p>
            <a:pPr lvl="1"/>
            <a:r>
              <a:rPr lang="en-IN" dirty="0"/>
              <a:t>Systems that act rationally.</a:t>
            </a:r>
          </a:p>
          <a:p>
            <a:endParaRPr lang="en-IN" dirty="0"/>
          </a:p>
        </p:txBody>
      </p:sp>
      <mc:AlternateContent xmlns:mc="http://schemas.openxmlformats.org/markup-compatibility/2006">
        <mc:Choice xmlns:p14="http://schemas.microsoft.com/office/powerpoint/2010/main" Requires="p14">
          <p:contentPart p14:bwMode="auto" r:id="rId2">
            <p14:nvContentPartPr>
              <p14:cNvPr id="124" name="Ink 123"/>
              <p14:cNvContentPartPr/>
              <p14:nvPr/>
            </p14:nvContentPartPr>
            <p14:xfrm>
              <a:off x="1895520" y="4477140"/>
              <a:ext cx="19440" cy="19080"/>
            </p14:xfrm>
          </p:contentPart>
        </mc:Choice>
        <mc:Fallback>
          <p:pic>
            <p:nvPicPr>
              <p:cNvPr id="124" name="Ink 123"/>
              <p:cNvPicPr/>
              <p:nvPr/>
            </p:nvPicPr>
            <p:blipFill>
              <a:blip r:embed="rId3"/>
              <a:stretch>
                <a:fillRect/>
              </a:stretch>
            </p:blipFill>
            <p:spPr>
              <a:xfrm>
                <a:off x="1883640" y="4465260"/>
                <a:ext cx="4320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35" name="Ink 234"/>
              <p14:cNvContentPartPr/>
              <p14:nvPr/>
            </p14:nvContentPartPr>
            <p14:xfrm>
              <a:off x="4810080" y="3047940"/>
              <a:ext cx="2286360" cy="124200"/>
            </p14:xfrm>
          </p:contentPart>
        </mc:Choice>
        <mc:Fallback>
          <p:pic>
            <p:nvPicPr>
              <p:cNvPr id="235" name="Ink 234"/>
              <p:cNvPicPr/>
              <p:nvPr/>
            </p:nvPicPr>
            <p:blipFill>
              <a:blip r:embed="rId5"/>
              <a:stretch>
                <a:fillRect/>
              </a:stretch>
            </p:blipFill>
            <p:spPr>
              <a:xfrm>
                <a:off x="4798200" y="3036060"/>
                <a:ext cx="231012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37" name="Ink 236"/>
              <p14:cNvContentPartPr/>
              <p14:nvPr/>
            </p14:nvContentPartPr>
            <p14:xfrm>
              <a:off x="4838520" y="3627540"/>
              <a:ext cx="2362680" cy="43200"/>
            </p14:xfrm>
          </p:contentPart>
        </mc:Choice>
        <mc:Fallback>
          <p:pic>
            <p:nvPicPr>
              <p:cNvPr id="237" name="Ink 236"/>
              <p:cNvPicPr/>
              <p:nvPr/>
            </p:nvPicPr>
            <p:blipFill>
              <a:blip r:embed="rId7"/>
              <a:stretch>
                <a:fillRect/>
              </a:stretch>
            </p:blipFill>
            <p:spPr>
              <a:xfrm>
                <a:off x="4826640" y="3615660"/>
                <a:ext cx="238644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39" name="Ink 238"/>
              <p14:cNvContentPartPr/>
              <p14:nvPr/>
            </p14:nvContentPartPr>
            <p14:xfrm>
              <a:off x="4753920" y="4080060"/>
              <a:ext cx="2266200" cy="101880"/>
            </p14:xfrm>
          </p:contentPart>
        </mc:Choice>
        <mc:Fallback>
          <p:pic>
            <p:nvPicPr>
              <p:cNvPr id="239" name="Ink 238"/>
              <p:cNvPicPr/>
              <p:nvPr/>
            </p:nvPicPr>
            <p:blipFill>
              <a:blip r:embed="rId9"/>
              <a:stretch>
                <a:fillRect/>
              </a:stretch>
            </p:blipFill>
            <p:spPr>
              <a:xfrm>
                <a:off x="4742040" y="4068180"/>
                <a:ext cx="228996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41" name="Ink 240"/>
              <p14:cNvContentPartPr/>
              <p14:nvPr/>
            </p14:nvContentPartPr>
            <p14:xfrm>
              <a:off x="4838520" y="4590900"/>
              <a:ext cx="1991160" cy="115200"/>
            </p14:xfrm>
          </p:contentPart>
        </mc:Choice>
        <mc:Fallback>
          <p:pic>
            <p:nvPicPr>
              <p:cNvPr id="241" name="Ink 240"/>
              <p:cNvPicPr/>
              <p:nvPr/>
            </p:nvPicPr>
            <p:blipFill>
              <a:blip r:embed="rId11"/>
              <a:stretch>
                <a:fillRect/>
              </a:stretch>
            </p:blipFill>
            <p:spPr>
              <a:xfrm>
                <a:off x="4826640" y="4579020"/>
                <a:ext cx="201492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72" name="Ink 271"/>
              <p14:cNvContentPartPr/>
              <p14:nvPr/>
            </p14:nvContentPartPr>
            <p14:xfrm>
              <a:off x="7839120" y="2590740"/>
              <a:ext cx="978840" cy="163080"/>
            </p14:xfrm>
          </p:contentPart>
        </mc:Choice>
        <mc:Fallback>
          <p:pic>
            <p:nvPicPr>
              <p:cNvPr id="272" name="Ink 271"/>
              <p:cNvPicPr/>
              <p:nvPr/>
            </p:nvPicPr>
            <p:blipFill>
              <a:blip r:embed="rId13"/>
              <a:stretch>
                <a:fillRect/>
              </a:stretch>
            </p:blipFill>
            <p:spPr>
              <a:xfrm>
                <a:off x="7827240" y="2578860"/>
                <a:ext cx="100260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11" name="Ink 310"/>
              <p14:cNvContentPartPr/>
              <p14:nvPr/>
            </p14:nvContentPartPr>
            <p14:xfrm>
              <a:off x="8058000" y="4800420"/>
              <a:ext cx="1450080" cy="581400"/>
            </p14:xfrm>
          </p:contentPart>
        </mc:Choice>
        <mc:Fallback>
          <p:pic>
            <p:nvPicPr>
              <p:cNvPr id="311" name="Ink 310"/>
              <p:cNvPicPr/>
              <p:nvPr/>
            </p:nvPicPr>
            <p:blipFill>
              <a:blip r:embed="rId15"/>
              <a:stretch>
                <a:fillRect/>
              </a:stretch>
            </p:blipFill>
            <p:spPr>
              <a:xfrm>
                <a:off x="8046120" y="4788540"/>
                <a:ext cx="1473840" cy="605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15" name="Ink 314"/>
              <p14:cNvContentPartPr/>
              <p14:nvPr/>
            </p14:nvContentPartPr>
            <p14:xfrm>
              <a:off x="5381760" y="5462460"/>
              <a:ext cx="3211200" cy="396720"/>
            </p14:xfrm>
          </p:contentPart>
        </mc:Choice>
        <mc:Fallback>
          <p:pic>
            <p:nvPicPr>
              <p:cNvPr id="315" name="Ink 314"/>
              <p:cNvPicPr/>
              <p:nvPr/>
            </p:nvPicPr>
            <p:blipFill>
              <a:blip r:embed="rId17"/>
              <a:stretch>
                <a:fillRect/>
              </a:stretch>
            </p:blipFill>
            <p:spPr>
              <a:xfrm>
                <a:off x="5369880" y="5450580"/>
                <a:ext cx="3234960" cy="4204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16" name="Ink 315"/>
              <p14:cNvContentPartPr/>
              <p14:nvPr/>
            </p14:nvContentPartPr>
            <p14:xfrm>
              <a:off x="5238840" y="2283660"/>
              <a:ext cx="4991400" cy="1088640"/>
            </p14:xfrm>
          </p:contentPart>
        </mc:Choice>
        <mc:Fallback>
          <p:pic>
            <p:nvPicPr>
              <p:cNvPr id="316" name="Ink 315"/>
              <p:cNvPicPr/>
              <p:nvPr/>
            </p:nvPicPr>
            <p:blipFill>
              <a:blip r:embed="rId19"/>
              <a:stretch>
                <a:fillRect/>
              </a:stretch>
            </p:blipFill>
            <p:spPr>
              <a:xfrm>
                <a:off x="5226960" y="2271780"/>
                <a:ext cx="5015160" cy="1112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17" name="Ink 316"/>
              <p14:cNvContentPartPr/>
              <p14:nvPr/>
            </p14:nvContentPartPr>
            <p14:xfrm>
              <a:off x="4715040" y="5591340"/>
              <a:ext cx="343440" cy="142920"/>
            </p14:xfrm>
          </p:contentPart>
        </mc:Choice>
        <mc:Fallback>
          <p:pic>
            <p:nvPicPr>
              <p:cNvPr id="317" name="Ink 316"/>
              <p:cNvPicPr/>
              <p:nvPr/>
            </p:nvPicPr>
            <p:blipFill>
              <a:blip r:embed="rId21"/>
              <a:stretch>
                <a:fillRect/>
              </a:stretch>
            </p:blipFill>
            <p:spPr>
              <a:xfrm>
                <a:off x="4703160" y="5579460"/>
                <a:ext cx="36720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21" name="Ink 320"/>
              <p14:cNvContentPartPr/>
              <p14:nvPr/>
            </p14:nvContentPartPr>
            <p14:xfrm>
              <a:off x="8896440" y="5210100"/>
              <a:ext cx="1638720" cy="659880"/>
            </p14:xfrm>
          </p:contentPart>
        </mc:Choice>
        <mc:Fallback>
          <p:pic>
            <p:nvPicPr>
              <p:cNvPr id="321" name="Ink 320"/>
              <p:cNvPicPr/>
              <p:nvPr/>
            </p:nvPicPr>
            <p:blipFill>
              <a:blip r:embed="rId23"/>
              <a:stretch>
                <a:fillRect/>
              </a:stretch>
            </p:blipFill>
            <p:spPr>
              <a:xfrm>
                <a:off x="8884560" y="5198220"/>
                <a:ext cx="1662480" cy="6836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44" name="Ink 343"/>
              <p14:cNvContentPartPr/>
              <p14:nvPr/>
            </p14:nvContentPartPr>
            <p14:xfrm>
              <a:off x="7833720" y="3739860"/>
              <a:ext cx="2206440" cy="738720"/>
            </p14:xfrm>
          </p:contentPart>
        </mc:Choice>
        <mc:Fallback>
          <p:pic>
            <p:nvPicPr>
              <p:cNvPr id="344" name="Ink 343"/>
              <p:cNvPicPr/>
              <p:nvPr/>
            </p:nvPicPr>
            <p:blipFill>
              <a:blip r:embed="rId25"/>
              <a:stretch>
                <a:fillRect/>
              </a:stretch>
            </p:blipFill>
            <p:spPr>
              <a:xfrm>
                <a:off x="7821840" y="3727980"/>
                <a:ext cx="2230200" cy="762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50" name="Ink 349"/>
              <p14:cNvContentPartPr/>
              <p14:nvPr/>
            </p14:nvContentPartPr>
            <p14:xfrm>
              <a:off x="7543920" y="3438540"/>
              <a:ext cx="402480" cy="291960"/>
            </p14:xfrm>
          </p:contentPart>
        </mc:Choice>
        <mc:Fallback>
          <p:pic>
            <p:nvPicPr>
              <p:cNvPr id="350" name="Ink 349"/>
              <p:cNvPicPr/>
              <p:nvPr/>
            </p:nvPicPr>
            <p:blipFill>
              <a:blip r:embed="rId27"/>
              <a:stretch>
                <a:fillRect/>
              </a:stretch>
            </p:blipFill>
            <p:spPr>
              <a:xfrm>
                <a:off x="7532040" y="3426660"/>
                <a:ext cx="42624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63" name="Ink 362"/>
              <p14:cNvContentPartPr/>
              <p14:nvPr/>
            </p14:nvContentPartPr>
            <p14:xfrm>
              <a:off x="7191480" y="2905020"/>
              <a:ext cx="676440" cy="648000"/>
            </p14:xfrm>
          </p:contentPart>
        </mc:Choice>
        <mc:Fallback>
          <p:pic>
            <p:nvPicPr>
              <p:cNvPr id="363" name="Ink 362"/>
              <p:cNvPicPr/>
              <p:nvPr/>
            </p:nvPicPr>
            <p:blipFill>
              <a:blip r:embed="rId29"/>
              <a:stretch>
                <a:fillRect/>
              </a:stretch>
            </p:blipFill>
            <p:spPr>
              <a:xfrm>
                <a:off x="7179600" y="2893140"/>
                <a:ext cx="700200" cy="671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64" name="Ink 363"/>
              <p14:cNvContentPartPr/>
              <p14:nvPr/>
            </p14:nvContentPartPr>
            <p14:xfrm>
              <a:off x="7210560" y="3305340"/>
              <a:ext cx="2600640" cy="982800"/>
            </p14:xfrm>
          </p:contentPart>
        </mc:Choice>
        <mc:Fallback>
          <p:pic>
            <p:nvPicPr>
              <p:cNvPr id="364" name="Ink 363"/>
              <p:cNvPicPr/>
              <p:nvPr/>
            </p:nvPicPr>
            <p:blipFill>
              <a:blip r:embed="rId31"/>
              <a:stretch>
                <a:fillRect/>
              </a:stretch>
            </p:blipFill>
            <p:spPr>
              <a:xfrm>
                <a:off x="7198680" y="3293460"/>
                <a:ext cx="2624400" cy="10065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65" name="Ink 364"/>
              <p14:cNvContentPartPr/>
              <p14:nvPr/>
            </p14:nvContentPartPr>
            <p14:xfrm>
              <a:off x="2867160" y="4867380"/>
              <a:ext cx="7705800" cy="1248480"/>
            </p14:xfrm>
          </p:contentPart>
        </mc:Choice>
        <mc:Fallback>
          <p:pic>
            <p:nvPicPr>
              <p:cNvPr id="365" name="Ink 364"/>
              <p:cNvPicPr/>
              <p:nvPr/>
            </p:nvPicPr>
            <p:blipFill>
              <a:blip r:embed="rId33"/>
              <a:stretch>
                <a:fillRect/>
              </a:stretch>
            </p:blipFill>
            <p:spPr>
              <a:xfrm>
                <a:off x="2855280" y="4855500"/>
                <a:ext cx="7729560" cy="12722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77" name="Ink 376"/>
              <p14:cNvContentPartPr/>
              <p14:nvPr/>
            </p14:nvContentPartPr>
            <p14:xfrm>
              <a:off x="7734360" y="285660"/>
              <a:ext cx="2534040" cy="457920"/>
            </p14:xfrm>
          </p:contentPart>
        </mc:Choice>
        <mc:Fallback>
          <p:pic>
            <p:nvPicPr>
              <p:cNvPr id="377" name="Ink 376"/>
              <p:cNvPicPr/>
              <p:nvPr/>
            </p:nvPicPr>
            <p:blipFill>
              <a:blip r:embed="rId35"/>
              <a:stretch>
                <a:fillRect/>
              </a:stretch>
            </p:blipFill>
            <p:spPr>
              <a:xfrm>
                <a:off x="7722480" y="273780"/>
                <a:ext cx="2557800" cy="481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93" name="Ink 392"/>
              <p14:cNvContentPartPr/>
              <p14:nvPr/>
            </p14:nvContentPartPr>
            <p14:xfrm>
              <a:off x="7552560" y="184500"/>
              <a:ext cx="2948760" cy="674280"/>
            </p14:xfrm>
          </p:contentPart>
        </mc:Choice>
        <mc:Fallback>
          <p:pic>
            <p:nvPicPr>
              <p:cNvPr id="393" name="Ink 392"/>
              <p:cNvPicPr/>
              <p:nvPr/>
            </p:nvPicPr>
            <p:blipFill>
              <a:blip r:embed="rId37"/>
              <a:stretch>
                <a:fillRect/>
              </a:stretch>
            </p:blipFill>
            <p:spPr>
              <a:xfrm>
                <a:off x="7540680" y="172620"/>
                <a:ext cx="2972520" cy="6980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94" name="Ink 393"/>
              <p14:cNvContentPartPr/>
              <p14:nvPr/>
            </p14:nvContentPartPr>
            <p14:xfrm>
              <a:off x="7696200" y="942300"/>
              <a:ext cx="2867400" cy="384120"/>
            </p14:xfrm>
          </p:contentPart>
        </mc:Choice>
        <mc:Fallback>
          <p:pic>
            <p:nvPicPr>
              <p:cNvPr id="394" name="Ink 393"/>
              <p:cNvPicPr/>
              <p:nvPr/>
            </p:nvPicPr>
            <p:blipFill>
              <a:blip r:embed="rId39"/>
              <a:stretch>
                <a:fillRect/>
              </a:stretch>
            </p:blipFill>
            <p:spPr>
              <a:xfrm>
                <a:off x="7684320" y="930420"/>
                <a:ext cx="2891160" cy="407880"/>
              </a:xfrm>
              <a:prstGeom prst="rect">
                <a:avLst/>
              </a:prstGeom>
            </p:spPr>
          </p:pic>
        </mc:Fallback>
      </mc:AlternateContent>
    </p:spTree>
    <p:extLst>
      <p:ext uri="{BB962C8B-B14F-4D97-AF65-F5344CB8AC3E}">
        <p14:creationId xmlns:p14="http://schemas.microsoft.com/office/powerpoint/2010/main" val="657222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Acting humanly</a:t>
            </a:r>
            <a:br>
              <a:rPr lang="en-IN" b="1" dirty="0"/>
            </a:br>
            <a:endParaRPr lang="en-IN" dirty="0"/>
          </a:p>
        </p:txBody>
      </p:sp>
      <p:sp>
        <p:nvSpPr>
          <p:cNvPr id="3" name="Content Placeholder 2"/>
          <p:cNvSpPr>
            <a:spLocks noGrp="1"/>
          </p:cNvSpPr>
          <p:nvPr>
            <p:ph idx="1"/>
          </p:nvPr>
        </p:nvSpPr>
        <p:spPr>
          <a:xfrm>
            <a:off x="1991544" y="980729"/>
            <a:ext cx="8219256" cy="5145435"/>
          </a:xfrm>
        </p:spPr>
        <p:txBody>
          <a:bodyPr>
            <a:normAutofit fontScale="70000" lnSpcReduction="20000"/>
          </a:bodyPr>
          <a:lstStyle/>
          <a:p>
            <a:r>
              <a:rPr lang="en-IN" dirty="0"/>
              <a:t>The first proposal for success in </a:t>
            </a:r>
            <a:r>
              <a:rPr lang="en-IN" b="1" dirty="0"/>
              <a:t>building a program and acts humanly </a:t>
            </a:r>
            <a:r>
              <a:rPr lang="en-IN" dirty="0"/>
              <a:t>was the </a:t>
            </a:r>
            <a:r>
              <a:rPr lang="en-IN" b="1" dirty="0"/>
              <a:t>Turing Test</a:t>
            </a:r>
            <a:r>
              <a:rPr lang="en-IN" dirty="0"/>
              <a:t>. </a:t>
            </a:r>
          </a:p>
          <a:p>
            <a:r>
              <a:rPr lang="en-IN" dirty="0"/>
              <a:t>To be considered </a:t>
            </a:r>
            <a:r>
              <a:rPr lang="en-IN" b="1" dirty="0"/>
              <a:t>intelligent a program must be able to act sufficiently like a human</a:t>
            </a:r>
            <a:r>
              <a:rPr lang="en-IN" dirty="0"/>
              <a:t> </a:t>
            </a:r>
            <a:r>
              <a:rPr lang="en-IN" b="1" dirty="0"/>
              <a:t>to fool an interrogator</a:t>
            </a:r>
            <a:r>
              <a:rPr lang="en-IN" dirty="0"/>
              <a:t>. </a:t>
            </a:r>
          </a:p>
          <a:p>
            <a:r>
              <a:rPr lang="en-IN" dirty="0"/>
              <a:t>A human interrogates the program and another human via a terminal simultaneously. </a:t>
            </a:r>
          </a:p>
          <a:p>
            <a:r>
              <a:rPr lang="en-IN" dirty="0"/>
              <a:t>If </a:t>
            </a:r>
            <a:r>
              <a:rPr lang="en-IN" b="1" dirty="0"/>
              <a:t>after a reasonable period, the interrogator cannot tell which is which, the program passes. To pass this test requires</a:t>
            </a:r>
            <a:r>
              <a:rPr lang="en-IN" dirty="0"/>
              <a:t>: </a:t>
            </a:r>
          </a:p>
          <a:p>
            <a:r>
              <a:rPr lang="en-IN" dirty="0"/>
              <a:t>natural language processing</a:t>
            </a:r>
          </a:p>
          <a:p>
            <a:r>
              <a:rPr lang="en-IN" dirty="0"/>
              <a:t>knowledge representation</a:t>
            </a:r>
          </a:p>
          <a:p>
            <a:r>
              <a:rPr lang="en-IN" dirty="0"/>
              <a:t>automated reasoning</a:t>
            </a:r>
          </a:p>
          <a:p>
            <a:r>
              <a:rPr lang="en-IN" dirty="0"/>
              <a:t>machine learning</a:t>
            </a:r>
          </a:p>
          <a:p>
            <a:r>
              <a:rPr lang="en-IN" dirty="0"/>
              <a:t>This </a:t>
            </a:r>
            <a:r>
              <a:rPr lang="en-IN" b="1" dirty="0"/>
              <a:t>test avoids physical contact and concentrates on "higher level" mental faculties. </a:t>
            </a:r>
          </a:p>
          <a:p>
            <a:r>
              <a:rPr lang="en-IN" dirty="0"/>
              <a:t>A </a:t>
            </a:r>
            <a:r>
              <a:rPr lang="en-IN" i="1" dirty="0"/>
              <a:t>total</a:t>
            </a:r>
            <a:r>
              <a:rPr lang="en-IN" dirty="0"/>
              <a:t> Turing test would require the program to also do: c</a:t>
            </a:r>
          </a:p>
          <a:p>
            <a:pPr lvl="1"/>
            <a:r>
              <a:rPr lang="en-IN" dirty="0"/>
              <a:t>Computer vision</a:t>
            </a:r>
          </a:p>
          <a:p>
            <a:pPr lvl="1"/>
            <a:r>
              <a:rPr lang="en-IN" dirty="0"/>
              <a:t>robotics</a:t>
            </a:r>
          </a:p>
          <a:p>
            <a:endParaRPr lang="en-IN" dirty="0"/>
          </a:p>
        </p:txBody>
      </p:sp>
    </p:spTree>
    <p:extLst>
      <p:ext uri="{BB962C8B-B14F-4D97-AF65-F5344CB8AC3E}">
        <p14:creationId xmlns:p14="http://schemas.microsoft.com/office/powerpoint/2010/main" val="433164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Turing Test in AI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6371" y="836712"/>
            <a:ext cx="7285637"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24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Thinking Humanly</a:t>
            </a:r>
            <a:br>
              <a:rPr lang="en-IN" b="1" dirty="0"/>
            </a:br>
            <a:endParaRPr lang="en-IN" dirty="0"/>
          </a:p>
        </p:txBody>
      </p:sp>
      <p:sp>
        <p:nvSpPr>
          <p:cNvPr id="3" name="Content Placeholder 2"/>
          <p:cNvSpPr>
            <a:spLocks noGrp="1"/>
          </p:cNvSpPr>
          <p:nvPr>
            <p:ph idx="1"/>
          </p:nvPr>
        </p:nvSpPr>
        <p:spPr>
          <a:xfrm>
            <a:off x="1775520" y="836712"/>
            <a:ext cx="8435280" cy="5904656"/>
          </a:xfrm>
        </p:spPr>
        <p:txBody>
          <a:bodyPr>
            <a:normAutofit fontScale="77500" lnSpcReduction="20000"/>
          </a:bodyPr>
          <a:lstStyle/>
          <a:p>
            <a:pPr algn="just"/>
            <a:r>
              <a:rPr lang="en-IN" dirty="0"/>
              <a:t>This requires </a:t>
            </a:r>
            <a:r>
              <a:rPr lang="en-IN" b="1" dirty="0"/>
              <a:t>"getting inside" of the human mind </a:t>
            </a:r>
            <a:r>
              <a:rPr lang="en-IN" dirty="0"/>
              <a:t>to see how it works and then comparing our computer programs to this. </a:t>
            </a:r>
          </a:p>
          <a:p>
            <a:pPr algn="just"/>
            <a:r>
              <a:rPr lang="en-IN" dirty="0"/>
              <a:t>This is </a:t>
            </a:r>
            <a:r>
              <a:rPr lang="en-IN" b="1" dirty="0"/>
              <a:t>what </a:t>
            </a:r>
            <a:r>
              <a:rPr lang="en-IN" b="1" i="1" dirty="0"/>
              <a:t>cognitive</a:t>
            </a:r>
            <a:r>
              <a:rPr lang="en-IN" b="1" dirty="0"/>
              <a:t> </a:t>
            </a:r>
            <a:r>
              <a:rPr lang="en-IN" b="1" i="1" dirty="0"/>
              <a:t>science</a:t>
            </a:r>
            <a:r>
              <a:rPr lang="en-IN" b="1" dirty="0"/>
              <a:t> </a:t>
            </a:r>
            <a:r>
              <a:rPr lang="en-IN" dirty="0"/>
              <a:t>attempts to do.</a:t>
            </a:r>
          </a:p>
          <a:p>
            <a:pPr algn="just"/>
            <a:r>
              <a:rPr lang="en-IN" dirty="0"/>
              <a:t>There are </a:t>
            </a:r>
            <a:r>
              <a:rPr lang="en-IN" b="1" dirty="0"/>
              <a:t>two ways to do this</a:t>
            </a:r>
            <a:r>
              <a:rPr lang="en-IN" dirty="0"/>
              <a:t>: through introspection--trying to </a:t>
            </a:r>
            <a:r>
              <a:rPr lang="en-IN" b="1" dirty="0">
                <a:solidFill>
                  <a:srgbClr val="FF0000"/>
                </a:solidFill>
              </a:rPr>
              <a:t>catch our own thoughts </a:t>
            </a:r>
            <a:r>
              <a:rPr lang="en-IN" dirty="0"/>
              <a:t>as they go by--or through </a:t>
            </a:r>
            <a:r>
              <a:rPr lang="en-IN" b="1" dirty="0">
                <a:solidFill>
                  <a:srgbClr val="FF0000"/>
                </a:solidFill>
              </a:rPr>
              <a:t>psychological experiments.</a:t>
            </a:r>
          </a:p>
          <a:p>
            <a:pPr algn="just"/>
            <a:r>
              <a:rPr lang="en-IN" dirty="0"/>
              <a:t> Another way to do this is to </a:t>
            </a:r>
            <a:r>
              <a:rPr lang="en-IN" b="1" dirty="0">
                <a:solidFill>
                  <a:srgbClr val="FF0000"/>
                </a:solidFill>
              </a:rPr>
              <a:t>observe a human problem solving </a:t>
            </a:r>
            <a:r>
              <a:rPr lang="en-IN" dirty="0"/>
              <a:t>and argue that one's programs go about problem solving in a similar way.</a:t>
            </a:r>
          </a:p>
          <a:p>
            <a:pPr algn="just"/>
            <a:r>
              <a:rPr lang="en-IN" dirty="0"/>
              <a:t>If the </a:t>
            </a:r>
            <a:r>
              <a:rPr lang="en-IN" b="1" dirty="0"/>
              <a:t>program's input/output and timing behaviour matches human </a:t>
            </a:r>
            <a:r>
              <a:rPr lang="en-IN" b="1" dirty="0" err="1"/>
              <a:t>behavior</a:t>
            </a:r>
            <a:r>
              <a:rPr lang="en-IN" b="1" dirty="0"/>
              <a:t>,</a:t>
            </a:r>
            <a:r>
              <a:rPr lang="en-IN" dirty="0"/>
              <a:t> that is </a:t>
            </a:r>
            <a:r>
              <a:rPr lang="en-IN" b="1" dirty="0">
                <a:solidFill>
                  <a:srgbClr val="FF0000"/>
                </a:solidFill>
              </a:rPr>
              <a:t>evidence that some of the program's mechanisms may also be operating in humans</a:t>
            </a:r>
          </a:p>
          <a:p>
            <a:pPr algn="just"/>
            <a:r>
              <a:rPr lang="en-IN" dirty="0"/>
              <a:t> </a:t>
            </a:r>
            <a:r>
              <a:rPr lang="en-IN" b="1" dirty="0"/>
              <a:t>Example: </a:t>
            </a:r>
            <a:r>
              <a:rPr lang="en-IN" dirty="0"/>
              <a:t>GPS (General Problem Solver) was an early computer program that attempted to model human thinking. The developers were </a:t>
            </a:r>
            <a:r>
              <a:rPr lang="en-IN" b="1" dirty="0"/>
              <a:t>not so much interested in whether or not GPS solved problems correctly. </a:t>
            </a:r>
          </a:p>
          <a:p>
            <a:pPr algn="just"/>
            <a:r>
              <a:rPr lang="en-IN" dirty="0"/>
              <a:t>They were </a:t>
            </a:r>
            <a:r>
              <a:rPr lang="en-IN" b="1" dirty="0"/>
              <a:t>more interested in showing that it solved problems like people, going through the same steps and taking around the same amount of time to perform those steps</a:t>
            </a:r>
            <a:r>
              <a:rPr lang="en-IN" dirty="0"/>
              <a:t>. </a:t>
            </a:r>
          </a:p>
          <a:p>
            <a:pPr algn="just"/>
            <a:r>
              <a:rPr lang="en-IN" dirty="0">
                <a:solidFill>
                  <a:srgbClr val="FF0000"/>
                </a:solidFill>
              </a:rPr>
              <a:t>Assignment :Give an example of GPS with steps</a:t>
            </a:r>
          </a:p>
          <a:p>
            <a:endParaRPr lang="en-IN" dirty="0"/>
          </a:p>
        </p:txBody>
      </p:sp>
    </p:spTree>
    <p:extLst>
      <p:ext uri="{BB962C8B-B14F-4D97-AF65-F5344CB8AC3E}">
        <p14:creationId xmlns:p14="http://schemas.microsoft.com/office/powerpoint/2010/main" val="2586061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GPS-MEANS END ANALYSIS</a:t>
            </a:r>
          </a:p>
        </p:txBody>
      </p:sp>
      <p:sp>
        <p:nvSpPr>
          <p:cNvPr id="3" name="Content Placeholder 2"/>
          <p:cNvSpPr>
            <a:spLocks noGrp="1"/>
          </p:cNvSpPr>
          <p:nvPr>
            <p:ph idx="1"/>
          </p:nvPr>
        </p:nvSpPr>
        <p:spPr>
          <a:xfrm>
            <a:off x="1981200" y="1600200"/>
            <a:ext cx="8507288" cy="5069160"/>
          </a:xfrm>
        </p:spPr>
        <p:txBody>
          <a:bodyPr>
            <a:normAutofit/>
          </a:bodyPr>
          <a:lstStyle/>
          <a:p>
            <a:pPr algn="just"/>
            <a:r>
              <a:rPr lang="en-IN" b="1" dirty="0"/>
              <a:t>We deliberate </a:t>
            </a:r>
            <a:r>
              <a:rPr lang="en-IN" b="1" dirty="0">
                <a:solidFill>
                  <a:srgbClr val="FF0000"/>
                </a:solidFill>
              </a:rPr>
              <a:t>not about ends</a:t>
            </a:r>
            <a:r>
              <a:rPr lang="en-IN" b="1" dirty="0"/>
              <a:t>, </a:t>
            </a:r>
            <a:r>
              <a:rPr lang="en-IN" b="1" dirty="0">
                <a:solidFill>
                  <a:srgbClr val="FF0000"/>
                </a:solidFill>
              </a:rPr>
              <a:t>but about means</a:t>
            </a:r>
            <a:r>
              <a:rPr lang="en-IN" b="1" dirty="0"/>
              <a:t>.</a:t>
            </a:r>
            <a:r>
              <a:rPr lang="en-IN" dirty="0"/>
              <a:t> </a:t>
            </a:r>
          </a:p>
          <a:p>
            <a:pPr algn="just"/>
            <a:r>
              <a:rPr lang="en-IN" dirty="0"/>
              <a:t>For a doctor does not deliberate whether he shall heal, </a:t>
            </a:r>
          </a:p>
          <a:p>
            <a:pPr marL="0" indent="0" algn="just">
              <a:buNone/>
            </a:pPr>
            <a:r>
              <a:rPr lang="en-IN" dirty="0"/>
              <a:t>    nor an orator whether he shall persuade, nor a  </a:t>
            </a:r>
          </a:p>
          <a:p>
            <a:pPr marL="0" indent="0" algn="just">
              <a:buNone/>
            </a:pPr>
            <a:r>
              <a:rPr lang="en-IN" dirty="0"/>
              <a:t>    statesman whether he shall produce law and order, nor    </a:t>
            </a:r>
          </a:p>
          <a:p>
            <a:pPr marL="0" indent="0" algn="just">
              <a:buNone/>
            </a:pPr>
            <a:r>
              <a:rPr lang="en-IN" dirty="0"/>
              <a:t>    does any one else deliberate about his end. </a:t>
            </a:r>
          </a:p>
          <a:p>
            <a:pPr algn="just"/>
            <a:r>
              <a:rPr lang="en-IN" b="1" dirty="0"/>
              <a:t>They assume the end and consider how and by what means it is attained</a:t>
            </a:r>
            <a:r>
              <a:rPr lang="en-IN" dirty="0"/>
              <a:t>; and </a:t>
            </a:r>
            <a:r>
              <a:rPr lang="en-IN" u="sng" dirty="0"/>
              <a:t>if it seems to be produced by several means</a:t>
            </a:r>
            <a:r>
              <a:rPr lang="en-IN" dirty="0"/>
              <a:t> they </a:t>
            </a:r>
            <a:r>
              <a:rPr lang="en-IN" b="1" dirty="0"/>
              <a:t>consider by which it is most easily and best produced, </a:t>
            </a:r>
            <a:r>
              <a:rPr lang="en-IN" dirty="0"/>
              <a:t>while </a:t>
            </a:r>
            <a:r>
              <a:rPr lang="en-IN" u="sng" dirty="0"/>
              <a:t>if it is achieved by one</a:t>
            </a:r>
            <a:r>
              <a:rPr lang="en-IN" dirty="0"/>
              <a:t> only they consider how it will be achieved by this and by what means </a:t>
            </a:r>
            <a:r>
              <a:rPr lang="en-IN" i="1" dirty="0"/>
              <a:t>this</a:t>
            </a:r>
            <a:r>
              <a:rPr lang="en-IN" dirty="0"/>
              <a:t> will be achieved,</a:t>
            </a:r>
          </a:p>
        </p:txBody>
      </p:sp>
    </p:spTree>
    <p:extLst>
      <p:ext uri="{BB962C8B-B14F-4D97-AF65-F5344CB8AC3E}">
        <p14:creationId xmlns:p14="http://schemas.microsoft.com/office/powerpoint/2010/main" val="1711202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GPS</a:t>
            </a:r>
          </a:p>
        </p:txBody>
      </p:sp>
      <p:sp>
        <p:nvSpPr>
          <p:cNvPr id="3" name="Content Placeholder 2"/>
          <p:cNvSpPr>
            <a:spLocks noGrp="1"/>
          </p:cNvSpPr>
          <p:nvPr>
            <p:ph idx="1"/>
          </p:nvPr>
        </p:nvSpPr>
        <p:spPr/>
        <p:txBody>
          <a:bodyPr>
            <a:normAutofit fontScale="85000" lnSpcReduction="20000"/>
          </a:bodyPr>
          <a:lstStyle/>
          <a:p>
            <a:r>
              <a:rPr lang="en-IN" dirty="0"/>
              <a:t>I want to take my son to nursery school. </a:t>
            </a:r>
          </a:p>
          <a:p>
            <a:r>
              <a:rPr lang="en-IN" dirty="0"/>
              <a:t>What’s the difference between what I have and what I want? </a:t>
            </a:r>
          </a:p>
          <a:p>
            <a:r>
              <a:rPr lang="en-IN" dirty="0"/>
              <a:t>One of distance. What changes distance? </a:t>
            </a:r>
          </a:p>
          <a:p>
            <a:r>
              <a:rPr lang="en-IN" dirty="0"/>
              <a:t>My automobile. </a:t>
            </a:r>
          </a:p>
          <a:p>
            <a:r>
              <a:rPr lang="en-IN" dirty="0"/>
              <a:t>My automobile won’t work. </a:t>
            </a:r>
          </a:p>
          <a:p>
            <a:r>
              <a:rPr lang="en-IN" dirty="0"/>
              <a:t>What is needed to make it work?</a:t>
            </a:r>
          </a:p>
          <a:p>
            <a:r>
              <a:rPr lang="en-IN" dirty="0"/>
              <a:t> A new battery. What has new batteries? </a:t>
            </a:r>
          </a:p>
          <a:p>
            <a:r>
              <a:rPr lang="en-IN" dirty="0"/>
              <a:t>An auto repair shop. I want the repair shop to put in a new battery; but the shop doesn’t know I need one. </a:t>
            </a:r>
          </a:p>
          <a:p>
            <a:r>
              <a:rPr lang="en-IN" dirty="0"/>
              <a:t>What is the difficulty? One of communication.</a:t>
            </a:r>
          </a:p>
          <a:p>
            <a:r>
              <a:rPr lang="en-IN" dirty="0"/>
              <a:t>What allows communication? A telephone… and so on. — Newell and Simon’s example from their 1972 book </a:t>
            </a:r>
            <a:r>
              <a:rPr lang="en-IN" i="1" dirty="0"/>
              <a:t>Human Problem Solving</a:t>
            </a:r>
            <a:endParaRPr lang="en-IN" dirty="0"/>
          </a:p>
        </p:txBody>
      </p:sp>
    </p:spTree>
    <p:extLst>
      <p:ext uri="{BB962C8B-B14F-4D97-AF65-F5344CB8AC3E}">
        <p14:creationId xmlns:p14="http://schemas.microsoft.com/office/powerpoint/2010/main" val="1647997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9392"/>
            <a:ext cx="8229600" cy="562074"/>
          </a:xfrm>
        </p:spPr>
        <p:txBody>
          <a:bodyPr>
            <a:normAutofit fontScale="90000"/>
          </a:bodyPr>
          <a:lstStyle/>
          <a:p>
            <a:r>
              <a:rPr lang="en-IN" dirty="0"/>
              <a:t>GPS</a:t>
            </a:r>
          </a:p>
        </p:txBody>
      </p:sp>
      <p:sp>
        <p:nvSpPr>
          <p:cNvPr id="3" name="Content Placeholder 2"/>
          <p:cNvSpPr>
            <a:spLocks noGrp="1"/>
          </p:cNvSpPr>
          <p:nvPr>
            <p:ph idx="1"/>
          </p:nvPr>
        </p:nvSpPr>
        <p:spPr>
          <a:xfrm>
            <a:off x="1847528" y="692696"/>
            <a:ext cx="8640960" cy="6048672"/>
          </a:xfrm>
        </p:spPr>
        <p:txBody>
          <a:bodyPr>
            <a:normAutofit fontScale="70000" lnSpcReduction="20000"/>
          </a:bodyPr>
          <a:lstStyle/>
          <a:p>
            <a:r>
              <a:rPr lang="en-IN" b="1" dirty="0"/>
              <a:t>Basic structuring of a problem</a:t>
            </a:r>
          </a:p>
          <a:p>
            <a:r>
              <a:rPr lang="en-IN" dirty="0"/>
              <a:t>define the goals </a:t>
            </a:r>
          </a:p>
          <a:p>
            <a:pPr lvl="1"/>
            <a:r>
              <a:rPr lang="en-IN" dirty="0"/>
              <a:t>e.g., take my son to nursery school </a:t>
            </a:r>
          </a:p>
          <a:p>
            <a:r>
              <a:rPr lang="en-IN" dirty="0"/>
              <a:t>define preconditions for the goals </a:t>
            </a:r>
          </a:p>
          <a:p>
            <a:pPr lvl="1"/>
            <a:r>
              <a:rPr lang="en-IN" dirty="0"/>
              <a:t>e.g., the precondition for dropping my son off at nursery school is that my son is at home and the car works </a:t>
            </a:r>
          </a:p>
          <a:p>
            <a:r>
              <a:rPr lang="en-IN" dirty="0"/>
              <a:t>define the means (“operators”) for turning one set of conditions into another </a:t>
            </a:r>
          </a:p>
          <a:p>
            <a:pPr lvl="1"/>
            <a:r>
              <a:rPr lang="en-IN" dirty="0"/>
              <a:t>e.g., to ensure the car repair shop has my money, we can define an operator “give shop money” that changes the world so that “shop has money” is true and “I have money” is false. </a:t>
            </a:r>
          </a:p>
          <a:p>
            <a:r>
              <a:rPr lang="en-IN" dirty="0"/>
              <a:t>We’ll say that </a:t>
            </a:r>
            <a:r>
              <a:rPr lang="en-IN" dirty="0">
                <a:solidFill>
                  <a:srgbClr val="FF0000"/>
                </a:solidFill>
              </a:rPr>
              <a:t>an operator is made up of: </a:t>
            </a:r>
          </a:p>
          <a:p>
            <a:r>
              <a:rPr lang="en-IN" dirty="0"/>
              <a:t>the </a:t>
            </a:r>
            <a:r>
              <a:rPr lang="en-IN" dirty="0">
                <a:solidFill>
                  <a:srgbClr val="FF0000"/>
                </a:solidFill>
              </a:rPr>
              <a:t>action </a:t>
            </a:r>
            <a:r>
              <a:rPr lang="en-IN" dirty="0"/>
              <a:t>(e.g., “give shop money”) </a:t>
            </a:r>
          </a:p>
          <a:p>
            <a:r>
              <a:rPr lang="en-IN" dirty="0"/>
              <a:t>the </a:t>
            </a:r>
            <a:r>
              <a:rPr lang="en-IN" dirty="0">
                <a:solidFill>
                  <a:srgbClr val="FF0000"/>
                </a:solidFill>
              </a:rPr>
              <a:t>preconditions</a:t>
            </a:r>
            <a:r>
              <a:rPr lang="en-IN" dirty="0"/>
              <a:t> (e.g., “have money”) </a:t>
            </a:r>
          </a:p>
          <a:p>
            <a:r>
              <a:rPr lang="en-IN" dirty="0"/>
              <a:t>the </a:t>
            </a:r>
            <a:r>
              <a:rPr lang="en-IN" dirty="0">
                <a:solidFill>
                  <a:srgbClr val="FF0000"/>
                </a:solidFill>
              </a:rPr>
              <a:t>change of conditions resulting from taking the action; </a:t>
            </a:r>
            <a:r>
              <a:rPr lang="en-IN" dirty="0"/>
              <a:t>we specify this as conditions added and conditions deleted: </a:t>
            </a:r>
          </a:p>
          <a:p>
            <a:pPr lvl="1"/>
            <a:r>
              <a:rPr lang="en-IN" dirty="0"/>
              <a:t>giving the shop money adds the condition “shop has money” </a:t>
            </a:r>
          </a:p>
          <a:p>
            <a:pPr lvl="1"/>
            <a:r>
              <a:rPr lang="en-IN" dirty="0"/>
              <a:t>giving the shop money deletes the condition “have money” (which is also the precondition) </a:t>
            </a:r>
          </a:p>
          <a:p>
            <a:r>
              <a:rPr lang="en-IN" dirty="0"/>
              <a:t>GPS can solve any problem that can be posed in this way. However, as we shall see, it employs a kind of search process that would require far too much time to solve complex problems (such as chess playing). It can suffer from a “combinatorial explosion” of possibilities. </a:t>
            </a:r>
          </a:p>
          <a:p>
            <a:endParaRPr lang="en-IN" dirty="0"/>
          </a:p>
        </p:txBody>
      </p:sp>
    </p:spTree>
    <p:extLst>
      <p:ext uri="{BB962C8B-B14F-4D97-AF65-F5344CB8AC3E}">
        <p14:creationId xmlns:p14="http://schemas.microsoft.com/office/powerpoint/2010/main" val="963247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2074"/>
          </a:xfrm>
        </p:spPr>
        <p:txBody>
          <a:bodyPr>
            <a:normAutofit fontScale="90000"/>
          </a:bodyPr>
          <a:lstStyle/>
          <a:p>
            <a:r>
              <a:rPr lang="en-IN" b="1" dirty="0"/>
              <a:t>The driving to school problem</a:t>
            </a:r>
            <a:br>
              <a:rPr lang="en-IN" b="1" dirty="0"/>
            </a:br>
            <a:r>
              <a:rPr lang="en-IN" sz="1600" dirty="0"/>
              <a:t>Consider again the driving to school problem quoted above. Let’s write the goal, starting conditions, and some operators in a more symbolic form: </a:t>
            </a:r>
            <a:br>
              <a:rPr lang="en-IN" sz="1600" dirty="0"/>
            </a:br>
            <a:endParaRPr lang="en-IN"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905" y="692696"/>
            <a:ext cx="8784976" cy="5974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9976" y="6477000"/>
            <a:ext cx="10287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4"/>
          <p:cNvSpPr>
            <a:spLocks noChangeArrowheads="1"/>
          </p:cNvSpPr>
          <p:nvPr/>
        </p:nvSpPr>
        <p:spPr bwMode="auto">
          <a:xfrm>
            <a:off x="5879976" y="1700808"/>
            <a:ext cx="43924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000" i="1" dirty="0">
                <a:latin typeface="Arial Unicode MS" pitchFamily="34" charset="-128"/>
                <a:cs typeface="Arial" pitchFamily="34" charset="0"/>
              </a:rPr>
              <a:t>"</a:t>
            </a:r>
            <a:r>
              <a:rPr lang="en-US" sz="1400" i="1" dirty="0">
                <a:latin typeface="Arial Unicode MS" pitchFamily="34" charset="-128"/>
                <a:cs typeface="Arial" pitchFamily="34" charset="0"/>
              </a:rPr>
              <a:t>start"</a:t>
            </a:r>
            <a:r>
              <a:rPr lang="en-US" sz="1400" dirty="0">
                <a:latin typeface="Arial Unicode MS" pitchFamily="34" charset="-128"/>
                <a:cs typeface="Arial" pitchFamily="34" charset="0"/>
              </a:rPr>
              <a:t>: [</a:t>
            </a:r>
            <a:r>
              <a:rPr lang="en-US" sz="1400" i="1" dirty="0">
                <a:latin typeface="Arial Unicode MS" pitchFamily="34" charset="-128"/>
                <a:cs typeface="Arial" pitchFamily="34" charset="0"/>
              </a:rPr>
              <a:t>"son at home"</a:t>
            </a:r>
            <a:r>
              <a:rPr lang="en-US" sz="1400" dirty="0">
                <a:latin typeface="Arial Unicode MS" pitchFamily="34" charset="-128"/>
                <a:cs typeface="Arial" pitchFamily="34" charset="0"/>
              </a:rPr>
              <a:t>, </a:t>
            </a:r>
            <a:r>
              <a:rPr lang="en-US" sz="1400" i="1" dirty="0">
                <a:latin typeface="Arial Unicode MS" pitchFamily="34" charset="-128"/>
                <a:cs typeface="Arial" pitchFamily="34" charset="0"/>
              </a:rPr>
              <a:t>"have money"</a:t>
            </a:r>
            <a:r>
              <a:rPr lang="en-US" sz="1400" dirty="0">
                <a:latin typeface="Arial Unicode MS" pitchFamily="34" charset="-128"/>
                <a:cs typeface="Arial" pitchFamily="34" charset="0"/>
              </a:rPr>
              <a:t>, </a:t>
            </a:r>
            <a:r>
              <a:rPr lang="en-US" sz="1400" i="1" dirty="0">
                <a:latin typeface="Arial Unicode MS" pitchFamily="34" charset="-128"/>
                <a:cs typeface="Arial" pitchFamily="34" charset="0"/>
              </a:rPr>
              <a:t>"have phone book"</a:t>
            </a:r>
            <a:r>
              <a:rPr lang="en-US" sz="1400" dirty="0">
                <a:latin typeface="Arial Unicode MS" pitchFamily="34" charset="-128"/>
                <a:cs typeface="Arial" pitchFamily="34" charset="0"/>
              </a:rPr>
              <a:t>, </a:t>
            </a:r>
            <a:r>
              <a:rPr lang="en-US" sz="1400" i="1" dirty="0">
                <a:latin typeface="Arial Unicode MS" pitchFamily="34" charset="-128"/>
                <a:cs typeface="Arial" pitchFamily="34" charset="0"/>
              </a:rPr>
              <a:t>"car needs battery"</a:t>
            </a:r>
            <a:r>
              <a:rPr lang="en-US" sz="1400" dirty="0">
                <a:latin typeface="Arial Unicode MS" pitchFamily="34" charset="-128"/>
                <a:cs typeface="Arial" pitchFamily="34" charset="0"/>
              </a:rPr>
              <a:t>], </a:t>
            </a:r>
            <a:r>
              <a:rPr lang="en-US" sz="1400" i="1" dirty="0">
                <a:latin typeface="Arial Unicode MS" pitchFamily="34" charset="-128"/>
                <a:cs typeface="Arial" pitchFamily="34" charset="0"/>
              </a:rPr>
              <a:t>"finish"</a:t>
            </a:r>
            <a:r>
              <a:rPr lang="en-US" sz="1400" dirty="0">
                <a:latin typeface="Arial Unicode MS" pitchFamily="34" charset="-128"/>
                <a:cs typeface="Arial" pitchFamily="34" charset="0"/>
              </a:rPr>
              <a:t>: [</a:t>
            </a:r>
            <a:r>
              <a:rPr lang="en-US" sz="1400" i="1" dirty="0">
                <a:latin typeface="Arial Unicode MS" pitchFamily="34" charset="-128"/>
                <a:cs typeface="Arial" pitchFamily="34" charset="0"/>
              </a:rPr>
              <a:t>"son at school"</a:t>
            </a:r>
            <a:r>
              <a:rPr lang="en-US" sz="1400" dirty="0">
                <a:latin typeface="Arial Unicode MS" pitchFamily="34" charset="-128"/>
                <a:cs typeface="Arial" pitchFamily="34" charset="0"/>
              </a:rPr>
              <a:t>],</a:t>
            </a:r>
            <a:r>
              <a:rPr lang="en-US" sz="1400" dirty="0">
                <a:latin typeface="Arial" pitchFamily="34" charset="0"/>
                <a:cs typeface="Arial" pitchFamily="34" charset="0"/>
              </a:rPr>
              <a:t> </a:t>
            </a:r>
          </a:p>
        </p:txBody>
      </p:sp>
    </p:spTree>
    <p:extLst>
      <p:ext uri="{BB962C8B-B14F-4D97-AF65-F5344CB8AC3E}">
        <p14:creationId xmlns:p14="http://schemas.microsoft.com/office/powerpoint/2010/main" val="1895792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Unit I</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12954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MEANS –END SEARCH GPS</a:t>
            </a:r>
          </a:p>
        </p:txBody>
      </p:sp>
      <p:sp>
        <p:nvSpPr>
          <p:cNvPr id="3" name="Content Placeholder 2"/>
          <p:cNvSpPr>
            <a:spLocks noGrp="1"/>
          </p:cNvSpPr>
          <p:nvPr>
            <p:ph idx="1"/>
          </p:nvPr>
        </p:nvSpPr>
        <p:spPr/>
        <p:txBody>
          <a:bodyPr>
            <a:normAutofit/>
          </a:bodyPr>
          <a:lstStyle/>
          <a:p>
            <a:pPr algn="just"/>
            <a:r>
              <a:rPr lang="en-IN" dirty="0"/>
              <a:t>This algorithm is </a:t>
            </a:r>
            <a:r>
              <a:rPr lang="en-IN" b="1" dirty="0"/>
              <a:t>clearly a means-ends </a:t>
            </a:r>
            <a:r>
              <a:rPr lang="en-IN" dirty="0"/>
              <a:t>search process.</a:t>
            </a:r>
          </a:p>
          <a:p>
            <a:pPr algn="just"/>
            <a:r>
              <a:rPr lang="en-IN" dirty="0"/>
              <a:t>The </a:t>
            </a:r>
            <a:r>
              <a:rPr lang="en-IN" b="1" dirty="0"/>
              <a:t>ultimate goals are first considered</a:t>
            </a:r>
            <a:r>
              <a:rPr lang="en-IN" dirty="0"/>
              <a:t>; if they are </a:t>
            </a:r>
            <a:r>
              <a:rPr lang="en-IN" b="1" dirty="0"/>
              <a:t>already achieved</a:t>
            </a:r>
            <a:r>
              <a:rPr lang="en-IN" dirty="0"/>
              <a:t>, then we’re </a:t>
            </a:r>
            <a:r>
              <a:rPr lang="en-IN" b="1" dirty="0"/>
              <a:t>done.</a:t>
            </a:r>
            <a:r>
              <a:rPr lang="en-IN" dirty="0"/>
              <a:t> </a:t>
            </a:r>
          </a:p>
          <a:p>
            <a:pPr algn="just"/>
            <a:r>
              <a:rPr lang="en-IN" b="1" dirty="0"/>
              <a:t>Otherwise,</a:t>
            </a:r>
            <a:r>
              <a:rPr lang="en-IN" dirty="0"/>
              <a:t> one or more goals can only be achieved by </a:t>
            </a:r>
            <a:r>
              <a:rPr lang="en-IN" b="1" dirty="0"/>
              <a:t>applying some operators</a:t>
            </a:r>
            <a:r>
              <a:rPr lang="en-IN" dirty="0"/>
              <a:t>. </a:t>
            </a:r>
          </a:p>
          <a:p>
            <a:pPr algn="just"/>
            <a:r>
              <a:rPr lang="en-IN" dirty="0"/>
              <a:t>Appropriate operators are identified (those that achieve the goals), but </a:t>
            </a:r>
            <a:r>
              <a:rPr lang="en-IN" b="1" dirty="0"/>
              <a:t>each operator may itself require certain goals</a:t>
            </a:r>
            <a:r>
              <a:rPr lang="en-IN" dirty="0"/>
              <a:t> </a:t>
            </a:r>
            <a:r>
              <a:rPr lang="en-IN" b="1" dirty="0"/>
              <a:t>(preconditions) </a:t>
            </a:r>
            <a:r>
              <a:rPr lang="en-IN" dirty="0"/>
              <a:t>to be achieved first. So </a:t>
            </a:r>
            <a:r>
              <a:rPr lang="en-IN" b="1" dirty="0"/>
              <a:t>then those are investigated</a:t>
            </a:r>
            <a:r>
              <a:rPr lang="en-IN" dirty="0"/>
              <a:t>. Etc.</a:t>
            </a:r>
          </a:p>
        </p:txBody>
      </p:sp>
    </p:spTree>
    <p:extLst>
      <p:ext uri="{BB962C8B-B14F-4D97-AF65-F5344CB8AC3E}">
        <p14:creationId xmlns:p14="http://schemas.microsoft.com/office/powerpoint/2010/main" val="1214161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What are Agent and Environment?</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a:t>An </a:t>
            </a:r>
            <a:r>
              <a:rPr lang="en-IN" b="1" dirty="0"/>
              <a:t>agent</a:t>
            </a:r>
            <a:r>
              <a:rPr lang="en-IN" dirty="0"/>
              <a:t> is anything that can</a:t>
            </a:r>
          </a:p>
          <a:p>
            <a:pPr lvl="1"/>
            <a:r>
              <a:rPr lang="en-IN" dirty="0">
                <a:solidFill>
                  <a:srgbClr val="00B050"/>
                </a:solidFill>
              </a:rPr>
              <a:t> perceive </a:t>
            </a:r>
            <a:r>
              <a:rPr lang="en-IN" dirty="0"/>
              <a:t>its </a:t>
            </a:r>
            <a:r>
              <a:rPr lang="en-IN" b="1" dirty="0"/>
              <a:t>environment</a:t>
            </a:r>
            <a:r>
              <a:rPr lang="en-IN" dirty="0"/>
              <a:t> through </a:t>
            </a:r>
            <a:r>
              <a:rPr lang="en-IN" b="1" dirty="0"/>
              <a:t>sensors</a:t>
            </a:r>
            <a:r>
              <a:rPr lang="en-IN" dirty="0"/>
              <a:t> and </a:t>
            </a:r>
          </a:p>
          <a:p>
            <a:pPr lvl="1"/>
            <a:r>
              <a:rPr lang="en-IN" dirty="0">
                <a:solidFill>
                  <a:srgbClr val="00B050"/>
                </a:solidFill>
              </a:rPr>
              <a:t>acts</a:t>
            </a:r>
            <a:r>
              <a:rPr lang="en-IN" dirty="0"/>
              <a:t> upon that </a:t>
            </a:r>
            <a:r>
              <a:rPr lang="en-IN" b="1" dirty="0"/>
              <a:t>environment</a:t>
            </a:r>
            <a:r>
              <a:rPr lang="en-IN" dirty="0"/>
              <a:t> through </a:t>
            </a:r>
            <a:r>
              <a:rPr lang="en-IN" b="1" dirty="0"/>
              <a:t>effectors.</a:t>
            </a:r>
            <a:endParaRPr lang="en-IN" dirty="0"/>
          </a:p>
          <a:p>
            <a:r>
              <a:rPr lang="en-IN" dirty="0"/>
              <a:t>A </a:t>
            </a:r>
            <a:r>
              <a:rPr lang="en-IN" b="1" dirty="0"/>
              <a:t>human agent</a:t>
            </a:r>
            <a:r>
              <a:rPr lang="en-IN" dirty="0"/>
              <a:t> has </a:t>
            </a:r>
          </a:p>
          <a:p>
            <a:pPr lvl="1"/>
            <a:r>
              <a:rPr lang="en-IN" dirty="0"/>
              <a:t>sensory organs such as </a:t>
            </a:r>
            <a:r>
              <a:rPr lang="en-IN" b="1" dirty="0">
                <a:solidFill>
                  <a:srgbClr val="00B050"/>
                </a:solidFill>
              </a:rPr>
              <a:t>eyes, ears, nose, tongue and skin parallel to the sensors</a:t>
            </a:r>
            <a:r>
              <a:rPr lang="en-IN" dirty="0"/>
              <a:t>, and </a:t>
            </a:r>
          </a:p>
          <a:p>
            <a:pPr lvl="1"/>
            <a:r>
              <a:rPr lang="en-IN" dirty="0"/>
              <a:t>other organs such as </a:t>
            </a:r>
            <a:r>
              <a:rPr lang="en-IN" dirty="0">
                <a:solidFill>
                  <a:srgbClr val="00B050"/>
                </a:solidFill>
              </a:rPr>
              <a:t>hands, legs, mouth, for effectors</a:t>
            </a:r>
            <a:r>
              <a:rPr lang="en-IN" dirty="0"/>
              <a:t>.</a:t>
            </a:r>
          </a:p>
          <a:p>
            <a:r>
              <a:rPr lang="en-IN" dirty="0"/>
              <a:t>A </a:t>
            </a:r>
            <a:r>
              <a:rPr lang="en-IN" b="1" dirty="0"/>
              <a:t>robotic agent</a:t>
            </a:r>
            <a:r>
              <a:rPr lang="en-IN" dirty="0"/>
              <a:t> uses</a:t>
            </a:r>
          </a:p>
          <a:p>
            <a:pPr lvl="1"/>
            <a:r>
              <a:rPr lang="en-IN" dirty="0"/>
              <a:t>cameras and infrared range finders for the sensors, and </a:t>
            </a:r>
          </a:p>
          <a:p>
            <a:pPr lvl="1"/>
            <a:r>
              <a:rPr lang="en-IN" dirty="0"/>
              <a:t>various motors and actuators for effectors.</a:t>
            </a:r>
          </a:p>
          <a:p>
            <a:r>
              <a:rPr lang="en-IN" dirty="0"/>
              <a:t>A </a:t>
            </a:r>
            <a:r>
              <a:rPr lang="en-IN" b="1" dirty="0"/>
              <a:t>software</a:t>
            </a:r>
            <a:r>
              <a:rPr lang="en-IN" dirty="0"/>
              <a:t> agent has </a:t>
            </a:r>
          </a:p>
          <a:p>
            <a:pPr lvl="1"/>
            <a:r>
              <a:rPr lang="en-IN" dirty="0"/>
              <a:t>encoded bit strings as its programs and actions.</a:t>
            </a:r>
          </a:p>
          <a:p>
            <a:endParaRPr lang="en-IN" dirty="0"/>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2895600" y="2353140"/>
              <a:ext cx="1063800" cy="32760"/>
            </p14:xfrm>
          </p:contentPart>
        </mc:Choice>
        <mc:Fallback>
          <p:pic>
            <p:nvPicPr>
              <p:cNvPr id="6" name="Ink 5"/>
              <p:cNvPicPr/>
              <p:nvPr/>
            </p:nvPicPr>
            <p:blipFill>
              <a:blip r:embed="rId3"/>
              <a:stretch>
                <a:fillRect/>
              </a:stretch>
            </p:blipFill>
            <p:spPr>
              <a:xfrm>
                <a:off x="2883720" y="2341260"/>
                <a:ext cx="108756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 name="Ink 8"/>
              <p14:cNvContentPartPr/>
              <p14:nvPr/>
            </p14:nvContentPartPr>
            <p14:xfrm>
              <a:off x="4429200" y="2319300"/>
              <a:ext cx="1495800" cy="26640"/>
            </p14:xfrm>
          </p:contentPart>
        </mc:Choice>
        <mc:Fallback>
          <p:pic>
            <p:nvPicPr>
              <p:cNvPr id="9" name="Ink 8"/>
              <p:cNvPicPr/>
              <p:nvPr/>
            </p:nvPicPr>
            <p:blipFill>
              <a:blip r:embed="rId5"/>
              <a:stretch>
                <a:fillRect/>
              </a:stretch>
            </p:blipFill>
            <p:spPr>
              <a:xfrm>
                <a:off x="4417320" y="2307420"/>
                <a:ext cx="151956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p14:cNvContentPartPr/>
              <p14:nvPr/>
            </p14:nvContentPartPr>
            <p14:xfrm>
              <a:off x="7098600" y="2371860"/>
              <a:ext cx="1045800" cy="60120"/>
            </p14:xfrm>
          </p:contentPart>
        </mc:Choice>
        <mc:Fallback>
          <p:pic>
            <p:nvPicPr>
              <p:cNvPr id="10" name="Ink 9"/>
              <p:cNvPicPr/>
              <p:nvPr/>
            </p:nvPicPr>
            <p:blipFill>
              <a:blip r:embed="rId7"/>
              <a:stretch>
                <a:fillRect/>
              </a:stretch>
            </p:blipFill>
            <p:spPr>
              <a:xfrm>
                <a:off x="7086720" y="2359980"/>
                <a:ext cx="106956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p14:cNvContentPartPr/>
              <p14:nvPr/>
            </p14:nvContentPartPr>
            <p14:xfrm>
              <a:off x="2781120" y="2714580"/>
              <a:ext cx="667440" cy="23760"/>
            </p14:xfrm>
          </p:contentPart>
        </mc:Choice>
        <mc:Fallback>
          <p:pic>
            <p:nvPicPr>
              <p:cNvPr id="13" name="Ink 12"/>
              <p:cNvPicPr/>
              <p:nvPr/>
            </p:nvPicPr>
            <p:blipFill>
              <a:blip r:embed="rId9"/>
              <a:stretch>
                <a:fillRect/>
              </a:stretch>
            </p:blipFill>
            <p:spPr>
              <a:xfrm>
                <a:off x="2769240" y="2702700"/>
                <a:ext cx="69120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p14:cNvContentPartPr/>
              <p14:nvPr/>
            </p14:nvContentPartPr>
            <p14:xfrm>
              <a:off x="4609920" y="2733660"/>
              <a:ext cx="1486440" cy="46440"/>
            </p14:xfrm>
          </p:contentPart>
        </mc:Choice>
        <mc:Fallback>
          <p:pic>
            <p:nvPicPr>
              <p:cNvPr id="14" name="Ink 13"/>
              <p:cNvPicPr/>
              <p:nvPr/>
            </p:nvPicPr>
            <p:blipFill>
              <a:blip r:embed="rId11"/>
              <a:stretch>
                <a:fillRect/>
              </a:stretch>
            </p:blipFill>
            <p:spPr>
              <a:xfrm>
                <a:off x="4598040" y="2721780"/>
                <a:ext cx="151020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2" name="Ink 31"/>
              <p14:cNvContentPartPr/>
              <p14:nvPr/>
            </p14:nvContentPartPr>
            <p14:xfrm>
              <a:off x="7239000" y="2686140"/>
              <a:ext cx="1419480" cy="145080"/>
            </p14:xfrm>
          </p:contentPart>
        </mc:Choice>
        <mc:Fallback>
          <p:pic>
            <p:nvPicPr>
              <p:cNvPr id="32" name="Ink 31"/>
              <p:cNvPicPr/>
              <p:nvPr/>
            </p:nvPicPr>
            <p:blipFill>
              <a:blip r:embed="rId13"/>
              <a:stretch>
                <a:fillRect/>
              </a:stretch>
            </p:blipFill>
            <p:spPr>
              <a:xfrm>
                <a:off x="7227120" y="2674260"/>
                <a:ext cx="144324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4" name="Ink 33"/>
              <p14:cNvContentPartPr/>
              <p14:nvPr/>
            </p14:nvContentPartPr>
            <p14:xfrm>
              <a:off x="7496040" y="1559700"/>
              <a:ext cx="1019520" cy="441000"/>
            </p14:xfrm>
          </p:contentPart>
        </mc:Choice>
        <mc:Fallback>
          <p:pic>
            <p:nvPicPr>
              <p:cNvPr id="34" name="Ink 33"/>
              <p:cNvPicPr/>
              <p:nvPr/>
            </p:nvPicPr>
            <p:blipFill>
              <a:blip r:embed="rId15"/>
              <a:stretch>
                <a:fillRect/>
              </a:stretch>
            </p:blipFill>
            <p:spPr>
              <a:xfrm>
                <a:off x="7484160" y="1547820"/>
                <a:ext cx="1043280" cy="464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3" name="Ink 42"/>
              <p14:cNvContentPartPr/>
              <p14:nvPr/>
            </p14:nvContentPartPr>
            <p14:xfrm>
              <a:off x="8619960" y="2513700"/>
              <a:ext cx="754560" cy="182880"/>
            </p14:xfrm>
          </p:contentPart>
        </mc:Choice>
        <mc:Fallback>
          <p:pic>
            <p:nvPicPr>
              <p:cNvPr id="43" name="Ink 42"/>
              <p:cNvPicPr/>
              <p:nvPr/>
            </p:nvPicPr>
            <p:blipFill>
              <a:blip r:embed="rId17"/>
              <a:stretch>
                <a:fillRect/>
              </a:stretch>
            </p:blipFill>
            <p:spPr>
              <a:xfrm>
                <a:off x="8608080" y="2501820"/>
                <a:ext cx="77832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7" name="Ink 46"/>
              <p14:cNvContentPartPr/>
              <p14:nvPr/>
            </p14:nvContentPartPr>
            <p14:xfrm>
              <a:off x="9944040" y="2600460"/>
              <a:ext cx="11160" cy="9720"/>
            </p14:xfrm>
          </p:contentPart>
        </mc:Choice>
        <mc:Fallback>
          <p:pic>
            <p:nvPicPr>
              <p:cNvPr id="47" name="Ink 46"/>
              <p:cNvPicPr/>
              <p:nvPr/>
            </p:nvPicPr>
            <p:blipFill>
              <a:blip r:embed="rId19"/>
              <a:stretch>
                <a:fillRect/>
              </a:stretch>
            </p:blipFill>
            <p:spPr>
              <a:xfrm>
                <a:off x="9932160" y="2588580"/>
                <a:ext cx="3492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8" name="Ink 47"/>
              <p14:cNvContentPartPr/>
              <p14:nvPr/>
            </p14:nvContentPartPr>
            <p14:xfrm>
              <a:off x="9048720" y="2314260"/>
              <a:ext cx="963360" cy="612360"/>
            </p14:xfrm>
          </p:contentPart>
        </mc:Choice>
        <mc:Fallback>
          <p:pic>
            <p:nvPicPr>
              <p:cNvPr id="48" name="Ink 47"/>
              <p:cNvPicPr/>
              <p:nvPr/>
            </p:nvPicPr>
            <p:blipFill>
              <a:blip r:embed="rId21"/>
              <a:stretch>
                <a:fillRect/>
              </a:stretch>
            </p:blipFill>
            <p:spPr>
              <a:xfrm>
                <a:off x="9036840" y="2302380"/>
                <a:ext cx="987120" cy="636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1" name="Ink 60"/>
              <p14:cNvContentPartPr/>
              <p14:nvPr/>
            </p14:nvContentPartPr>
            <p14:xfrm>
              <a:off x="9400440" y="2482020"/>
              <a:ext cx="91080" cy="394920"/>
            </p14:xfrm>
          </p:contentPart>
        </mc:Choice>
        <mc:Fallback>
          <p:pic>
            <p:nvPicPr>
              <p:cNvPr id="61" name="Ink 60"/>
              <p:cNvPicPr/>
              <p:nvPr/>
            </p:nvPicPr>
            <p:blipFill>
              <a:blip r:embed="rId23"/>
              <a:stretch>
                <a:fillRect/>
              </a:stretch>
            </p:blipFill>
            <p:spPr>
              <a:xfrm>
                <a:off x="9388560" y="2470500"/>
                <a:ext cx="114840" cy="4186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2" name="Ink 61"/>
              <p14:cNvContentPartPr/>
              <p14:nvPr/>
            </p14:nvContentPartPr>
            <p14:xfrm>
              <a:off x="9505920" y="2533500"/>
              <a:ext cx="95760" cy="324000"/>
            </p14:xfrm>
          </p:contentPart>
        </mc:Choice>
        <mc:Fallback>
          <p:pic>
            <p:nvPicPr>
              <p:cNvPr id="62" name="Ink 61"/>
              <p:cNvPicPr/>
              <p:nvPr/>
            </p:nvPicPr>
            <p:blipFill>
              <a:blip r:embed="rId25"/>
              <a:stretch>
                <a:fillRect/>
              </a:stretch>
            </p:blipFill>
            <p:spPr>
              <a:xfrm>
                <a:off x="9494040" y="2521620"/>
                <a:ext cx="11952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63" name="Ink 62"/>
              <p14:cNvContentPartPr/>
              <p14:nvPr/>
            </p14:nvContentPartPr>
            <p14:xfrm>
              <a:off x="9544080" y="2581380"/>
              <a:ext cx="209880" cy="145800"/>
            </p14:xfrm>
          </p:contentPart>
        </mc:Choice>
        <mc:Fallback>
          <p:pic>
            <p:nvPicPr>
              <p:cNvPr id="63" name="Ink 62"/>
              <p:cNvPicPr/>
              <p:nvPr/>
            </p:nvPicPr>
            <p:blipFill>
              <a:blip r:embed="rId27"/>
              <a:stretch>
                <a:fillRect/>
              </a:stretch>
            </p:blipFill>
            <p:spPr>
              <a:xfrm>
                <a:off x="9532200" y="2569500"/>
                <a:ext cx="23364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64" name="Ink 63"/>
              <p14:cNvContentPartPr/>
              <p14:nvPr/>
            </p14:nvContentPartPr>
            <p14:xfrm>
              <a:off x="8124240" y="3594420"/>
              <a:ext cx="1620720" cy="263520"/>
            </p14:xfrm>
          </p:contentPart>
        </mc:Choice>
        <mc:Fallback>
          <p:pic>
            <p:nvPicPr>
              <p:cNvPr id="64" name="Ink 63"/>
              <p:cNvPicPr/>
              <p:nvPr/>
            </p:nvPicPr>
            <p:blipFill>
              <a:blip r:embed="rId29"/>
              <a:stretch>
                <a:fillRect/>
              </a:stretch>
            </p:blipFill>
            <p:spPr>
              <a:xfrm>
                <a:off x="8112360" y="3582540"/>
                <a:ext cx="164448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68" name="Ink 67"/>
              <p14:cNvContentPartPr/>
              <p14:nvPr/>
            </p14:nvContentPartPr>
            <p14:xfrm>
              <a:off x="7448520" y="2943180"/>
              <a:ext cx="181440" cy="286560"/>
            </p14:xfrm>
          </p:contentPart>
        </mc:Choice>
        <mc:Fallback>
          <p:pic>
            <p:nvPicPr>
              <p:cNvPr id="68" name="Ink 67"/>
              <p:cNvPicPr/>
              <p:nvPr/>
            </p:nvPicPr>
            <p:blipFill>
              <a:blip r:embed="rId31"/>
              <a:stretch>
                <a:fillRect/>
              </a:stretch>
            </p:blipFill>
            <p:spPr>
              <a:xfrm>
                <a:off x="7436640" y="2931300"/>
                <a:ext cx="20520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69" name="Ink 68"/>
              <p14:cNvContentPartPr/>
              <p14:nvPr/>
            </p14:nvContentPartPr>
            <p14:xfrm>
              <a:off x="9791760" y="3038580"/>
              <a:ext cx="181800" cy="267120"/>
            </p14:xfrm>
          </p:contentPart>
        </mc:Choice>
        <mc:Fallback>
          <p:pic>
            <p:nvPicPr>
              <p:cNvPr id="69" name="Ink 68"/>
              <p:cNvPicPr/>
              <p:nvPr/>
            </p:nvPicPr>
            <p:blipFill>
              <a:blip r:embed="rId33"/>
              <a:stretch>
                <a:fillRect/>
              </a:stretch>
            </p:blipFill>
            <p:spPr>
              <a:xfrm>
                <a:off x="9779880" y="3026700"/>
                <a:ext cx="20556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70" name="Ink 69"/>
              <p14:cNvContentPartPr/>
              <p14:nvPr/>
            </p14:nvContentPartPr>
            <p14:xfrm>
              <a:off x="5448360" y="4190940"/>
              <a:ext cx="3639600" cy="97560"/>
            </p14:xfrm>
          </p:contentPart>
        </mc:Choice>
        <mc:Fallback>
          <p:pic>
            <p:nvPicPr>
              <p:cNvPr id="70" name="Ink 69"/>
              <p:cNvPicPr/>
              <p:nvPr/>
            </p:nvPicPr>
            <p:blipFill>
              <a:blip r:embed="rId35"/>
              <a:stretch>
                <a:fillRect/>
              </a:stretch>
            </p:blipFill>
            <p:spPr>
              <a:xfrm>
                <a:off x="5436480" y="4179060"/>
                <a:ext cx="3663360" cy="121320"/>
              </a:xfrm>
              <a:prstGeom prst="rect">
                <a:avLst/>
              </a:prstGeom>
            </p:spPr>
          </p:pic>
        </mc:Fallback>
      </mc:AlternateContent>
    </p:spTree>
    <p:extLst>
      <p:ext uri="{BB962C8B-B14F-4D97-AF65-F5344CB8AC3E}">
        <p14:creationId xmlns:p14="http://schemas.microsoft.com/office/powerpoint/2010/main" val="686709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endParaRPr lang="en-IN" sz="2000" dirty="0"/>
          </a:p>
          <a:p>
            <a:endParaRPr lang="en-IN" sz="2000" dirty="0"/>
          </a:p>
          <a:p>
            <a:endParaRPr lang="en-IN" sz="2000" dirty="0"/>
          </a:p>
          <a:p>
            <a:endParaRPr lang="en-IN" sz="2000" dirty="0"/>
          </a:p>
          <a:p>
            <a:endParaRPr lang="en-IN" sz="2000" dirty="0"/>
          </a:p>
          <a:p>
            <a:r>
              <a:rPr lang="en-IN" sz="2000" dirty="0"/>
              <a:t>An agent is anything that can be viewed as perceiving its environment through sensors and acting upon that environment through effectors. </a:t>
            </a:r>
          </a:p>
          <a:p>
            <a:r>
              <a:rPr lang="en-IN" sz="2000" dirty="0"/>
              <a:t>A human agent has eyes, ears, and other organs for sensors, and hands, legs, mouth, and other body parts for effectors.</a:t>
            </a:r>
          </a:p>
          <a:p>
            <a:r>
              <a:rPr lang="en-IN" sz="2000" dirty="0"/>
              <a:t> A robotic agent substitutes cameras and infrared range finders for the sensors and various motors for the effectors.</a:t>
            </a:r>
          </a:p>
          <a:p>
            <a:r>
              <a:rPr lang="en-IN" sz="2000" dirty="0"/>
              <a:t> A software agent has encoded </a:t>
            </a:r>
            <a:r>
              <a:rPr lang="en-IN" sz="2000" dirty="0" err="1"/>
              <a:t>bitstrings</a:t>
            </a:r>
            <a:r>
              <a:rPr lang="en-IN" sz="2000" dirty="0"/>
              <a:t> as its </a:t>
            </a:r>
            <a:r>
              <a:rPr lang="en-IN" sz="2000" dirty="0" err="1"/>
              <a:t>percepts</a:t>
            </a:r>
            <a:r>
              <a:rPr lang="en-IN" sz="2000" dirty="0"/>
              <a:t> and actions.</a:t>
            </a:r>
          </a:p>
        </p:txBody>
      </p:sp>
      <p:pic>
        <p:nvPicPr>
          <p:cNvPr id="27650" name="Picture 2" descr="Agent and Environ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7976" y="-22626"/>
            <a:ext cx="6079691" cy="352839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11" name="Ink 10"/>
              <p14:cNvContentPartPr/>
              <p14:nvPr/>
            </p14:nvContentPartPr>
            <p14:xfrm>
              <a:off x="8533200" y="383580"/>
              <a:ext cx="1240560" cy="1131120"/>
            </p14:xfrm>
          </p:contentPart>
        </mc:Choice>
        <mc:Fallback>
          <p:pic>
            <p:nvPicPr>
              <p:cNvPr id="11" name="Ink 10"/>
              <p:cNvPicPr/>
              <p:nvPr/>
            </p:nvPicPr>
            <p:blipFill>
              <a:blip r:embed="rId4"/>
              <a:stretch>
                <a:fillRect/>
              </a:stretch>
            </p:blipFill>
            <p:spPr>
              <a:xfrm>
                <a:off x="8521320" y="371700"/>
                <a:ext cx="1264320" cy="11548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 name="Ink 12"/>
              <p14:cNvContentPartPr/>
              <p14:nvPr/>
            </p14:nvContentPartPr>
            <p14:xfrm>
              <a:off x="2426880" y="1340820"/>
              <a:ext cx="1692000" cy="1118520"/>
            </p14:xfrm>
          </p:contentPart>
        </mc:Choice>
        <mc:Fallback>
          <p:pic>
            <p:nvPicPr>
              <p:cNvPr id="13" name="Ink 12"/>
              <p:cNvPicPr/>
              <p:nvPr/>
            </p:nvPicPr>
            <p:blipFill>
              <a:blip r:embed="rId6"/>
              <a:stretch>
                <a:fillRect/>
              </a:stretch>
            </p:blipFill>
            <p:spPr>
              <a:xfrm>
                <a:off x="2415000" y="1328940"/>
                <a:ext cx="1715760" cy="1142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7648" name="Ink 27647"/>
              <p14:cNvContentPartPr/>
              <p14:nvPr/>
            </p14:nvContentPartPr>
            <p14:xfrm>
              <a:off x="8858280" y="1613340"/>
              <a:ext cx="2038680" cy="1465200"/>
            </p14:xfrm>
          </p:contentPart>
        </mc:Choice>
        <mc:Fallback>
          <p:pic>
            <p:nvPicPr>
              <p:cNvPr id="27648" name="Ink 27647"/>
              <p:cNvPicPr/>
              <p:nvPr/>
            </p:nvPicPr>
            <p:blipFill>
              <a:blip r:embed="rId8"/>
              <a:stretch>
                <a:fillRect/>
              </a:stretch>
            </p:blipFill>
            <p:spPr>
              <a:xfrm>
                <a:off x="8846400" y="1601460"/>
                <a:ext cx="2062440" cy="14889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7652" name="Ink 27651"/>
              <p14:cNvContentPartPr/>
              <p14:nvPr/>
            </p14:nvContentPartPr>
            <p14:xfrm>
              <a:off x="6448440" y="676260"/>
              <a:ext cx="410400" cy="229320"/>
            </p14:xfrm>
          </p:contentPart>
        </mc:Choice>
        <mc:Fallback>
          <p:pic>
            <p:nvPicPr>
              <p:cNvPr id="27652" name="Ink 27651"/>
              <p:cNvPicPr/>
              <p:nvPr/>
            </p:nvPicPr>
            <p:blipFill>
              <a:blip r:embed="rId10"/>
              <a:stretch>
                <a:fillRect/>
              </a:stretch>
            </p:blipFill>
            <p:spPr>
              <a:xfrm>
                <a:off x="6436560" y="664380"/>
                <a:ext cx="43416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7654" name="Ink 27653"/>
              <p14:cNvContentPartPr/>
              <p14:nvPr/>
            </p14:nvContentPartPr>
            <p14:xfrm>
              <a:off x="5352960" y="152100"/>
              <a:ext cx="1029240" cy="506880"/>
            </p14:xfrm>
          </p:contentPart>
        </mc:Choice>
        <mc:Fallback>
          <p:pic>
            <p:nvPicPr>
              <p:cNvPr id="27654" name="Ink 27653"/>
              <p:cNvPicPr/>
              <p:nvPr/>
            </p:nvPicPr>
            <p:blipFill>
              <a:blip r:embed="rId12"/>
              <a:stretch>
                <a:fillRect/>
              </a:stretch>
            </p:blipFill>
            <p:spPr>
              <a:xfrm>
                <a:off x="5341080" y="140220"/>
                <a:ext cx="1053000" cy="5306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7655" name="Ink 27654"/>
              <p14:cNvContentPartPr/>
              <p14:nvPr/>
            </p14:nvContentPartPr>
            <p14:xfrm>
              <a:off x="4267200" y="464580"/>
              <a:ext cx="905760" cy="402480"/>
            </p14:xfrm>
          </p:contentPart>
        </mc:Choice>
        <mc:Fallback>
          <p:pic>
            <p:nvPicPr>
              <p:cNvPr id="27655" name="Ink 27654"/>
              <p:cNvPicPr/>
              <p:nvPr/>
            </p:nvPicPr>
            <p:blipFill>
              <a:blip r:embed="rId14"/>
              <a:stretch>
                <a:fillRect/>
              </a:stretch>
            </p:blipFill>
            <p:spPr>
              <a:xfrm>
                <a:off x="4255320" y="452700"/>
                <a:ext cx="929520" cy="4262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7664" name="Ink 27663"/>
              <p14:cNvContentPartPr/>
              <p14:nvPr/>
            </p14:nvContentPartPr>
            <p14:xfrm>
              <a:off x="5467440" y="65700"/>
              <a:ext cx="552600" cy="526320"/>
            </p14:xfrm>
          </p:contentPart>
        </mc:Choice>
        <mc:Fallback>
          <p:pic>
            <p:nvPicPr>
              <p:cNvPr id="27664" name="Ink 27663"/>
              <p:cNvPicPr/>
              <p:nvPr/>
            </p:nvPicPr>
            <p:blipFill>
              <a:blip r:embed="rId16"/>
              <a:stretch>
                <a:fillRect/>
              </a:stretch>
            </p:blipFill>
            <p:spPr>
              <a:xfrm>
                <a:off x="5455560" y="53820"/>
                <a:ext cx="576360" cy="5500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7668" name="Ink 27667"/>
              <p14:cNvContentPartPr/>
              <p14:nvPr/>
            </p14:nvContentPartPr>
            <p14:xfrm>
              <a:off x="6839040" y="960300"/>
              <a:ext cx="1105200" cy="461880"/>
            </p14:xfrm>
          </p:contentPart>
        </mc:Choice>
        <mc:Fallback>
          <p:pic>
            <p:nvPicPr>
              <p:cNvPr id="27668" name="Ink 27667"/>
              <p:cNvPicPr/>
              <p:nvPr/>
            </p:nvPicPr>
            <p:blipFill>
              <a:blip r:embed="rId18"/>
              <a:stretch>
                <a:fillRect/>
              </a:stretch>
            </p:blipFill>
            <p:spPr>
              <a:xfrm>
                <a:off x="6827160" y="948420"/>
                <a:ext cx="1128960" cy="4856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669" name="Ink 27668"/>
              <p14:cNvContentPartPr/>
              <p14:nvPr/>
            </p14:nvContentPartPr>
            <p14:xfrm>
              <a:off x="4543320" y="2332620"/>
              <a:ext cx="984960" cy="468000"/>
            </p14:xfrm>
          </p:contentPart>
        </mc:Choice>
        <mc:Fallback>
          <p:pic>
            <p:nvPicPr>
              <p:cNvPr id="27669" name="Ink 27668"/>
              <p:cNvPicPr/>
              <p:nvPr/>
            </p:nvPicPr>
            <p:blipFill>
              <a:blip r:embed="rId20"/>
              <a:stretch>
                <a:fillRect/>
              </a:stretch>
            </p:blipFill>
            <p:spPr>
              <a:xfrm>
                <a:off x="4531440" y="2320740"/>
                <a:ext cx="1008720" cy="491760"/>
              </a:xfrm>
              <a:prstGeom prst="rect">
                <a:avLst/>
              </a:prstGeom>
            </p:spPr>
          </p:pic>
        </mc:Fallback>
      </mc:AlternateContent>
    </p:spTree>
    <p:extLst>
      <p:ext uri="{BB962C8B-B14F-4D97-AF65-F5344CB8AC3E}">
        <p14:creationId xmlns:p14="http://schemas.microsoft.com/office/powerpoint/2010/main" val="545664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71400"/>
            <a:ext cx="8229600" cy="1143000"/>
          </a:xfrm>
        </p:spPr>
        <p:txBody>
          <a:bodyPr/>
          <a:lstStyle/>
          <a:p>
            <a:r>
              <a:rPr lang="en-IN" dirty="0"/>
              <a:t>Actions</a:t>
            </a:r>
          </a:p>
        </p:txBody>
      </p:sp>
      <p:sp>
        <p:nvSpPr>
          <p:cNvPr id="3" name="Content Placeholder 2"/>
          <p:cNvSpPr>
            <a:spLocks noGrp="1"/>
          </p:cNvSpPr>
          <p:nvPr>
            <p:ph idx="1"/>
          </p:nvPr>
        </p:nvSpPr>
        <p:spPr>
          <a:xfrm>
            <a:off x="1703512" y="1052737"/>
            <a:ext cx="8507288" cy="5073427"/>
          </a:xfrm>
        </p:spPr>
        <p:txBody>
          <a:bodyPr>
            <a:normAutofit/>
          </a:bodyPr>
          <a:lstStyle/>
          <a:p>
            <a:r>
              <a:rPr lang="en-IN" dirty="0"/>
              <a:t>Actions may </a:t>
            </a:r>
          </a:p>
          <a:p>
            <a:pPr lvl="1"/>
            <a:r>
              <a:rPr lang="en-IN" dirty="0">
                <a:solidFill>
                  <a:srgbClr val="00B050"/>
                </a:solidFill>
              </a:rPr>
              <a:t>change things </a:t>
            </a:r>
            <a:r>
              <a:rPr lang="en-IN" dirty="0"/>
              <a:t>in the environment, or </a:t>
            </a:r>
          </a:p>
          <a:p>
            <a:pPr lvl="1"/>
            <a:r>
              <a:rPr lang="en-IN" dirty="0">
                <a:solidFill>
                  <a:srgbClr val="FF0000"/>
                </a:solidFill>
              </a:rPr>
              <a:t>move the agent to a new part </a:t>
            </a:r>
            <a:r>
              <a:rPr lang="en-IN" dirty="0"/>
              <a:t>of the environment </a:t>
            </a:r>
          </a:p>
          <a:p>
            <a:pPr lvl="1"/>
            <a:r>
              <a:rPr lang="en-IN" dirty="0">
                <a:solidFill>
                  <a:srgbClr val="00B050"/>
                </a:solidFill>
              </a:rPr>
              <a:t>Both of which alter what the sensors sense </a:t>
            </a:r>
          </a:p>
          <a:p>
            <a:pPr lvl="1"/>
            <a:r>
              <a:rPr lang="en-IN" dirty="0"/>
              <a:t>Mine clearing robot moves from place to place, finds mines, detonates them, moves on to next</a:t>
            </a:r>
          </a:p>
          <a:p>
            <a:pPr lvl="1"/>
            <a:r>
              <a:rPr lang="en-IN" dirty="0"/>
              <a:t>These actions change its local environment as it moves </a:t>
            </a:r>
          </a:p>
          <a:p>
            <a:pPr lvl="1"/>
            <a:r>
              <a:rPr lang="en-IN" dirty="0"/>
              <a:t>They change the environment as they detonate mines</a:t>
            </a:r>
          </a:p>
          <a:p>
            <a:pPr lvl="1"/>
            <a:r>
              <a:rPr lang="en-IN" dirty="0"/>
              <a:t>They change their own goals as they move to the next target</a:t>
            </a:r>
          </a:p>
          <a:p>
            <a:r>
              <a:rPr lang="en-IN" dirty="0"/>
              <a:t>Or they may just transmit information, like a recommendation in a decision support system </a:t>
            </a:r>
          </a:p>
        </p:txBody>
      </p:sp>
    </p:spTree>
    <p:extLst>
      <p:ext uri="{BB962C8B-B14F-4D97-AF65-F5344CB8AC3E}">
        <p14:creationId xmlns:p14="http://schemas.microsoft.com/office/powerpoint/2010/main" val="1391885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AGENTS SHOULD ACT</a:t>
            </a:r>
          </a:p>
        </p:txBody>
      </p:sp>
      <p:sp>
        <p:nvSpPr>
          <p:cNvPr id="3" name="Content Placeholder 2"/>
          <p:cNvSpPr>
            <a:spLocks noGrp="1"/>
          </p:cNvSpPr>
          <p:nvPr>
            <p:ph idx="1"/>
          </p:nvPr>
        </p:nvSpPr>
        <p:spPr/>
        <p:txBody>
          <a:bodyPr>
            <a:normAutofit lnSpcReduction="10000"/>
          </a:bodyPr>
          <a:lstStyle/>
          <a:p>
            <a:r>
              <a:rPr lang="en-IN" b="1" dirty="0"/>
              <a:t>A rational agent is one that does the right thing</a:t>
            </a:r>
            <a:r>
              <a:rPr lang="en-IN" dirty="0"/>
              <a:t>. </a:t>
            </a:r>
          </a:p>
          <a:p>
            <a:r>
              <a:rPr lang="en-IN" dirty="0"/>
              <a:t>Obviously, this is better than doing the wrong thing, but what does it mean?</a:t>
            </a:r>
          </a:p>
          <a:p>
            <a:r>
              <a:rPr lang="en-IN" dirty="0">
                <a:solidFill>
                  <a:srgbClr val="FF0000"/>
                </a:solidFill>
              </a:rPr>
              <a:t>that will cause the agent to be most successful. </a:t>
            </a:r>
          </a:p>
          <a:p>
            <a:r>
              <a:rPr lang="en-IN" b="1" dirty="0"/>
              <a:t>That leaves us with the problem of deciding </a:t>
            </a:r>
            <a:r>
              <a:rPr lang="en-IN" b="1" dirty="0">
                <a:solidFill>
                  <a:srgbClr val="FF0000"/>
                </a:solidFill>
              </a:rPr>
              <a:t>how and when to evaluate the agent’s success</a:t>
            </a:r>
            <a:r>
              <a:rPr lang="en-IN" dirty="0">
                <a:solidFill>
                  <a:srgbClr val="FF0000"/>
                </a:solidFill>
              </a:rPr>
              <a:t>. </a:t>
            </a:r>
          </a:p>
          <a:p>
            <a:r>
              <a:rPr lang="en-IN" dirty="0"/>
              <a:t>We use the </a:t>
            </a:r>
            <a:r>
              <a:rPr lang="en-IN" b="1" u="sng" dirty="0"/>
              <a:t>term performance measure for the how</a:t>
            </a:r>
            <a:r>
              <a:rPr lang="en-IN" dirty="0"/>
              <a:t>—the criteria that determine how successful an agent is. </a:t>
            </a:r>
          </a:p>
          <a:p>
            <a:r>
              <a:rPr lang="en-IN" dirty="0"/>
              <a:t>we will insist on an </a:t>
            </a:r>
            <a:r>
              <a:rPr lang="en-IN" b="1" u="sng" dirty="0"/>
              <a:t>objective performance measure </a:t>
            </a:r>
            <a:r>
              <a:rPr lang="en-IN" dirty="0"/>
              <a:t>imposed by some authority</a:t>
            </a:r>
          </a:p>
        </p:txBody>
      </p:sp>
    </p:spTree>
    <p:extLst>
      <p:ext uri="{BB962C8B-B14F-4D97-AF65-F5344CB8AC3E}">
        <p14:creationId xmlns:p14="http://schemas.microsoft.com/office/powerpoint/2010/main" val="561106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As an example, consider the case of an </a:t>
            </a:r>
            <a:r>
              <a:rPr lang="en-IN" b="1" u="sng" dirty="0"/>
              <a:t>agent that is supposed to vacuum a dirty floor. </a:t>
            </a:r>
          </a:p>
          <a:p>
            <a:r>
              <a:rPr lang="en-IN" dirty="0"/>
              <a:t>A plausible performance measure would be the </a:t>
            </a:r>
            <a:r>
              <a:rPr lang="en-IN" u="sng" dirty="0"/>
              <a:t>amount of dirt cleaned up in a single eight-</a:t>
            </a:r>
            <a:r>
              <a:rPr lang="en-IN" u="sng" dirty="0" err="1"/>
              <a:t>hourshift</a:t>
            </a:r>
            <a:r>
              <a:rPr lang="en-IN" u="sng" dirty="0"/>
              <a:t>.</a:t>
            </a:r>
            <a:r>
              <a:rPr lang="en-IN" dirty="0"/>
              <a:t> </a:t>
            </a:r>
          </a:p>
          <a:p>
            <a:r>
              <a:rPr lang="en-IN" dirty="0"/>
              <a:t>A more sophisticated performance measure would factor in the </a:t>
            </a:r>
            <a:r>
              <a:rPr lang="en-IN" u="sng" dirty="0"/>
              <a:t>amount of electricity consumed </a:t>
            </a:r>
            <a:r>
              <a:rPr lang="en-IN" dirty="0"/>
              <a:t>and the </a:t>
            </a:r>
            <a:r>
              <a:rPr lang="en-IN" u="sng" dirty="0"/>
              <a:t>amount of noise generated </a:t>
            </a:r>
            <a:r>
              <a:rPr lang="en-IN" dirty="0"/>
              <a:t>as well. </a:t>
            </a:r>
          </a:p>
          <a:p>
            <a:r>
              <a:rPr lang="en-IN" dirty="0"/>
              <a:t>A third performance measure might give highest marks to an agent that not only cleans the floor quietly and efficiently, but also </a:t>
            </a:r>
            <a:r>
              <a:rPr lang="en-IN" u="sng" dirty="0"/>
              <a:t>finds time to go windsurfing at the weekend</a:t>
            </a:r>
            <a:r>
              <a:rPr lang="en-IN" dirty="0"/>
              <a:t>.</a:t>
            </a:r>
          </a:p>
        </p:txBody>
      </p:sp>
    </p:spTree>
    <p:extLst>
      <p:ext uri="{BB962C8B-B14F-4D97-AF65-F5344CB8AC3E}">
        <p14:creationId xmlns:p14="http://schemas.microsoft.com/office/powerpoint/2010/main" val="3546883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544" y="260648"/>
            <a:ext cx="8809902" cy="6480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3897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a:t>
            </a:r>
          </a:p>
        </p:txBody>
      </p:sp>
      <p:sp>
        <p:nvSpPr>
          <p:cNvPr id="3" name="Content Placeholder 2"/>
          <p:cNvSpPr>
            <a:spLocks noGrp="1"/>
          </p:cNvSpPr>
          <p:nvPr>
            <p:ph idx="1"/>
          </p:nvPr>
        </p:nvSpPr>
        <p:spPr/>
        <p:txBody>
          <a:bodyPr/>
          <a:lstStyle/>
          <a:p>
            <a:r>
              <a:rPr lang="en-IN" dirty="0"/>
              <a:t>1. mail sorting robot</a:t>
            </a:r>
          </a:p>
          <a:p>
            <a:r>
              <a:rPr lang="en-IN" dirty="0"/>
              <a:t>2.intelligent house</a:t>
            </a:r>
          </a:p>
          <a:p>
            <a:r>
              <a:rPr lang="en-IN" dirty="0"/>
              <a:t>3.automatic car.</a:t>
            </a:r>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5986041" y="1628800"/>
              <a:ext cx="1535040" cy="1820880"/>
            </p14:xfrm>
          </p:contentPart>
        </mc:Choice>
        <mc:Fallback>
          <p:pic>
            <p:nvPicPr>
              <p:cNvPr id="6" name="Ink 5"/>
              <p:cNvPicPr/>
              <p:nvPr/>
            </p:nvPicPr>
            <p:blipFill>
              <a:blip r:embed="rId3"/>
              <a:stretch>
                <a:fillRect/>
              </a:stretch>
            </p:blipFill>
            <p:spPr>
              <a:xfrm>
                <a:off x="5974161" y="1616920"/>
                <a:ext cx="1558800" cy="1844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0" name="Ink 29"/>
              <p14:cNvContentPartPr/>
              <p14:nvPr/>
            </p14:nvContentPartPr>
            <p14:xfrm>
              <a:off x="5060409" y="3851908"/>
              <a:ext cx="1535832" cy="867020"/>
            </p14:xfrm>
          </p:contentPart>
        </mc:Choice>
        <mc:Fallback>
          <p:pic>
            <p:nvPicPr>
              <p:cNvPr id="30" name="Ink 29"/>
              <p:cNvPicPr/>
              <p:nvPr/>
            </p:nvPicPr>
            <p:blipFill>
              <a:blip r:embed="rId5"/>
              <a:stretch>
                <a:fillRect/>
              </a:stretch>
            </p:blipFill>
            <p:spPr>
              <a:xfrm>
                <a:off x="5048528" y="3840026"/>
                <a:ext cx="1559593" cy="890784"/>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4" name="Ink 33"/>
              <p14:cNvContentPartPr/>
              <p14:nvPr/>
            </p14:nvContentPartPr>
            <p14:xfrm>
              <a:off x="7182249" y="3752908"/>
              <a:ext cx="1294920" cy="897260"/>
            </p14:xfrm>
          </p:contentPart>
        </mc:Choice>
        <mc:Fallback>
          <p:pic>
            <p:nvPicPr>
              <p:cNvPr id="34" name="Ink 33"/>
              <p:cNvPicPr/>
              <p:nvPr/>
            </p:nvPicPr>
            <p:blipFill>
              <a:blip r:embed="rId7"/>
              <a:stretch>
                <a:fillRect/>
              </a:stretch>
            </p:blipFill>
            <p:spPr>
              <a:xfrm>
                <a:off x="7170369" y="3741026"/>
                <a:ext cx="1318680" cy="921024"/>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5" name="Ink 34"/>
              <p14:cNvContentPartPr/>
              <p14:nvPr/>
            </p14:nvContentPartPr>
            <p14:xfrm>
              <a:off x="9454281" y="3677308"/>
              <a:ext cx="746280" cy="352440"/>
            </p14:xfrm>
          </p:contentPart>
        </mc:Choice>
        <mc:Fallback>
          <p:pic>
            <p:nvPicPr>
              <p:cNvPr id="35" name="Ink 34"/>
              <p:cNvPicPr/>
              <p:nvPr/>
            </p:nvPicPr>
            <p:blipFill>
              <a:blip r:embed="rId9"/>
              <a:stretch>
                <a:fillRect/>
              </a:stretch>
            </p:blipFill>
            <p:spPr>
              <a:xfrm>
                <a:off x="9442401" y="3665428"/>
                <a:ext cx="770040" cy="376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0" name="Ink 39"/>
              <p14:cNvContentPartPr/>
              <p14:nvPr/>
            </p14:nvContentPartPr>
            <p14:xfrm>
              <a:off x="2476561" y="3285736"/>
              <a:ext cx="1333641" cy="1041733"/>
            </p14:xfrm>
          </p:contentPart>
        </mc:Choice>
        <mc:Fallback>
          <p:pic>
            <p:nvPicPr>
              <p:cNvPr id="40" name="Ink 39"/>
              <p:cNvPicPr/>
              <p:nvPr/>
            </p:nvPicPr>
            <p:blipFill>
              <a:blip r:embed="rId11"/>
              <a:stretch>
                <a:fillRect/>
              </a:stretch>
            </p:blipFill>
            <p:spPr>
              <a:xfrm>
                <a:off x="2464682" y="3273857"/>
                <a:ext cx="1357398" cy="1065491"/>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0" name="Ink 49"/>
              <p14:cNvContentPartPr/>
              <p14:nvPr/>
            </p14:nvContentPartPr>
            <p14:xfrm>
              <a:off x="1696209" y="4441588"/>
              <a:ext cx="892872" cy="242780"/>
            </p14:xfrm>
          </p:contentPart>
        </mc:Choice>
        <mc:Fallback>
          <p:pic>
            <p:nvPicPr>
              <p:cNvPr id="50" name="Ink 49"/>
              <p:cNvPicPr/>
              <p:nvPr/>
            </p:nvPicPr>
            <p:blipFill>
              <a:blip r:embed="rId13"/>
              <a:stretch>
                <a:fillRect/>
              </a:stretch>
            </p:blipFill>
            <p:spPr>
              <a:xfrm>
                <a:off x="1684328" y="4429701"/>
                <a:ext cx="916634" cy="266554"/>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3" name="Ink 52"/>
              <p14:cNvContentPartPr/>
              <p14:nvPr/>
            </p14:nvContentPartPr>
            <p14:xfrm>
              <a:off x="4022601" y="3604228"/>
              <a:ext cx="361800" cy="2254320"/>
            </p14:xfrm>
          </p:contentPart>
        </mc:Choice>
        <mc:Fallback>
          <p:pic>
            <p:nvPicPr>
              <p:cNvPr id="53" name="Ink 52"/>
              <p:cNvPicPr/>
              <p:nvPr/>
            </p:nvPicPr>
            <p:blipFill>
              <a:blip r:embed="rId15"/>
              <a:stretch>
                <a:fillRect/>
              </a:stretch>
            </p:blipFill>
            <p:spPr>
              <a:xfrm>
                <a:off x="4010721" y="3592348"/>
                <a:ext cx="385560" cy="2278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5" name="Ink 54"/>
              <p14:cNvContentPartPr/>
              <p14:nvPr/>
            </p14:nvContentPartPr>
            <p14:xfrm>
              <a:off x="6606321" y="3572188"/>
              <a:ext cx="362520" cy="2169360"/>
            </p14:xfrm>
          </p:contentPart>
        </mc:Choice>
        <mc:Fallback>
          <p:pic>
            <p:nvPicPr>
              <p:cNvPr id="55" name="Ink 54"/>
              <p:cNvPicPr/>
              <p:nvPr/>
            </p:nvPicPr>
            <p:blipFill>
              <a:blip r:embed="rId17"/>
              <a:stretch>
                <a:fillRect/>
              </a:stretch>
            </p:blipFill>
            <p:spPr>
              <a:xfrm>
                <a:off x="6594441" y="3560308"/>
                <a:ext cx="386280" cy="2193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6" name="Ink 55"/>
              <p14:cNvContentPartPr/>
              <p14:nvPr/>
            </p14:nvContentPartPr>
            <p14:xfrm>
              <a:off x="8825721" y="3348988"/>
              <a:ext cx="279720" cy="2477880"/>
            </p14:xfrm>
          </p:contentPart>
        </mc:Choice>
        <mc:Fallback>
          <p:pic>
            <p:nvPicPr>
              <p:cNvPr id="56" name="Ink 55"/>
              <p:cNvPicPr/>
              <p:nvPr/>
            </p:nvPicPr>
            <p:blipFill>
              <a:blip r:embed="rId19"/>
              <a:stretch>
                <a:fillRect/>
              </a:stretch>
            </p:blipFill>
            <p:spPr>
              <a:xfrm>
                <a:off x="8813841" y="3337108"/>
                <a:ext cx="303480" cy="2501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4" name="Ink 73"/>
              <p14:cNvContentPartPr/>
              <p14:nvPr/>
            </p14:nvContentPartPr>
            <p14:xfrm>
              <a:off x="2757489" y="4191528"/>
              <a:ext cx="854640" cy="72360"/>
            </p14:xfrm>
          </p:contentPart>
        </mc:Choice>
        <mc:Fallback>
          <p:pic>
            <p:nvPicPr>
              <p:cNvPr id="74" name="Ink 73"/>
              <p:cNvPicPr/>
              <p:nvPr/>
            </p:nvPicPr>
            <p:blipFill>
              <a:blip r:embed="rId21"/>
              <a:stretch>
                <a:fillRect/>
              </a:stretch>
            </p:blipFill>
            <p:spPr>
              <a:xfrm>
                <a:off x="2745609" y="4179648"/>
                <a:ext cx="87840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5" name="Ink 74"/>
              <p14:cNvContentPartPr/>
              <p14:nvPr/>
            </p14:nvContentPartPr>
            <p14:xfrm>
              <a:off x="5026209" y="4164888"/>
              <a:ext cx="1009800" cy="90360"/>
            </p14:xfrm>
          </p:contentPart>
        </mc:Choice>
        <mc:Fallback>
          <p:pic>
            <p:nvPicPr>
              <p:cNvPr id="75" name="Ink 74"/>
              <p:cNvPicPr/>
              <p:nvPr/>
            </p:nvPicPr>
            <p:blipFill>
              <a:blip r:embed="rId23"/>
              <a:stretch>
                <a:fillRect/>
              </a:stretch>
            </p:blipFill>
            <p:spPr>
              <a:xfrm>
                <a:off x="5014329" y="4153008"/>
                <a:ext cx="103356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77" name="Ink 76"/>
              <p14:cNvContentPartPr/>
              <p14:nvPr/>
            </p14:nvContentPartPr>
            <p14:xfrm>
              <a:off x="7393569" y="4192608"/>
              <a:ext cx="859320" cy="71280"/>
            </p14:xfrm>
          </p:contentPart>
        </mc:Choice>
        <mc:Fallback>
          <p:pic>
            <p:nvPicPr>
              <p:cNvPr id="77" name="Ink 76"/>
              <p:cNvPicPr/>
              <p:nvPr/>
            </p:nvPicPr>
            <p:blipFill>
              <a:blip r:embed="rId25"/>
              <a:stretch>
                <a:fillRect/>
              </a:stretch>
            </p:blipFill>
            <p:spPr>
              <a:xfrm>
                <a:off x="7381689" y="4180728"/>
                <a:ext cx="88308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9" name="Ink 78"/>
              <p14:cNvContentPartPr/>
              <p14:nvPr/>
            </p14:nvContentPartPr>
            <p14:xfrm>
              <a:off x="9270609" y="4129608"/>
              <a:ext cx="950400" cy="37800"/>
            </p14:xfrm>
          </p:contentPart>
        </mc:Choice>
        <mc:Fallback>
          <p:pic>
            <p:nvPicPr>
              <p:cNvPr id="79" name="Ink 78"/>
              <p:cNvPicPr/>
              <p:nvPr/>
            </p:nvPicPr>
            <p:blipFill>
              <a:blip r:embed="rId27"/>
              <a:stretch>
                <a:fillRect/>
              </a:stretch>
            </p:blipFill>
            <p:spPr>
              <a:xfrm>
                <a:off x="9258729" y="4117728"/>
                <a:ext cx="97416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87" name="Ink 86"/>
              <p14:cNvContentPartPr/>
              <p14:nvPr/>
            </p14:nvContentPartPr>
            <p14:xfrm>
              <a:off x="2722929" y="4603728"/>
              <a:ext cx="863280" cy="89280"/>
            </p14:xfrm>
          </p:contentPart>
        </mc:Choice>
        <mc:Fallback>
          <p:pic>
            <p:nvPicPr>
              <p:cNvPr id="87" name="Ink 86"/>
              <p:cNvPicPr/>
              <p:nvPr/>
            </p:nvPicPr>
            <p:blipFill>
              <a:blip r:embed="rId29"/>
              <a:stretch>
                <a:fillRect/>
              </a:stretch>
            </p:blipFill>
            <p:spPr>
              <a:xfrm>
                <a:off x="2711049" y="4591848"/>
                <a:ext cx="88704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88" name="Ink 87"/>
              <p14:cNvContentPartPr/>
              <p14:nvPr/>
            </p14:nvContentPartPr>
            <p14:xfrm>
              <a:off x="2248089" y="4692508"/>
              <a:ext cx="277920" cy="639500"/>
            </p14:xfrm>
          </p:contentPart>
        </mc:Choice>
        <mc:Fallback>
          <p:pic>
            <p:nvPicPr>
              <p:cNvPr id="88" name="Ink 87"/>
              <p:cNvPicPr/>
              <p:nvPr/>
            </p:nvPicPr>
            <p:blipFill>
              <a:blip r:embed="rId31"/>
              <a:stretch>
                <a:fillRect/>
              </a:stretch>
            </p:blipFill>
            <p:spPr>
              <a:xfrm>
                <a:off x="2236209" y="4680625"/>
                <a:ext cx="301680" cy="663265"/>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89" name="Ink 88"/>
              <p14:cNvContentPartPr/>
              <p14:nvPr/>
            </p14:nvContentPartPr>
            <p14:xfrm>
              <a:off x="1753089" y="4954228"/>
              <a:ext cx="590760" cy="284900"/>
            </p14:xfrm>
          </p:contentPart>
        </mc:Choice>
        <mc:Fallback>
          <p:pic>
            <p:nvPicPr>
              <p:cNvPr id="89" name="Ink 88"/>
              <p:cNvPicPr/>
              <p:nvPr/>
            </p:nvPicPr>
            <p:blipFill>
              <a:blip r:embed="rId33"/>
              <a:stretch>
                <a:fillRect/>
              </a:stretch>
            </p:blipFill>
            <p:spPr>
              <a:xfrm>
                <a:off x="1741209" y="4942342"/>
                <a:ext cx="614520" cy="308672"/>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90" name="Ink 89"/>
              <p14:cNvContentPartPr/>
              <p14:nvPr/>
            </p14:nvContentPartPr>
            <p14:xfrm>
              <a:off x="1739769" y="5442028"/>
              <a:ext cx="943632" cy="245660"/>
            </p14:xfrm>
          </p:contentPart>
        </mc:Choice>
        <mc:Fallback>
          <p:pic>
            <p:nvPicPr>
              <p:cNvPr id="90" name="Ink 89"/>
              <p:cNvPicPr/>
              <p:nvPr/>
            </p:nvPicPr>
            <p:blipFill>
              <a:blip r:embed="rId35"/>
              <a:stretch>
                <a:fillRect/>
              </a:stretch>
            </p:blipFill>
            <p:spPr>
              <a:xfrm>
                <a:off x="1727888" y="5430141"/>
                <a:ext cx="967394" cy="269434"/>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95" name="Ink 94"/>
              <p14:cNvContentPartPr/>
              <p14:nvPr/>
            </p14:nvContentPartPr>
            <p14:xfrm>
              <a:off x="3100569" y="4536408"/>
              <a:ext cx="666720" cy="122040"/>
            </p14:xfrm>
          </p:contentPart>
        </mc:Choice>
        <mc:Fallback>
          <p:pic>
            <p:nvPicPr>
              <p:cNvPr id="95" name="Ink 94"/>
              <p:cNvPicPr/>
              <p:nvPr/>
            </p:nvPicPr>
            <p:blipFill>
              <a:blip r:embed="rId37"/>
              <a:stretch>
                <a:fillRect/>
              </a:stretch>
            </p:blipFill>
            <p:spPr>
              <a:xfrm>
                <a:off x="3088689" y="4524528"/>
                <a:ext cx="69048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6" name="Ink 95"/>
              <p14:cNvContentPartPr/>
              <p14:nvPr/>
            </p14:nvContentPartPr>
            <p14:xfrm>
              <a:off x="9236049" y="4563408"/>
              <a:ext cx="888840" cy="112320"/>
            </p14:xfrm>
          </p:contentPart>
        </mc:Choice>
        <mc:Fallback>
          <p:pic>
            <p:nvPicPr>
              <p:cNvPr id="96" name="Ink 95"/>
              <p:cNvPicPr/>
              <p:nvPr/>
            </p:nvPicPr>
            <p:blipFill>
              <a:blip r:embed="rId39"/>
              <a:stretch>
                <a:fillRect/>
              </a:stretch>
            </p:blipFill>
            <p:spPr>
              <a:xfrm>
                <a:off x="9224169" y="4551528"/>
                <a:ext cx="91260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01" name="Ink 100"/>
              <p14:cNvContentPartPr/>
              <p14:nvPr/>
            </p14:nvContentPartPr>
            <p14:xfrm>
              <a:off x="2657640" y="3600375"/>
              <a:ext cx="990720" cy="43200"/>
            </p14:xfrm>
          </p:contentPart>
        </mc:Choice>
        <mc:Fallback>
          <p:pic>
            <p:nvPicPr>
              <p:cNvPr id="101" name="Ink 100"/>
              <p:cNvPicPr/>
              <p:nvPr/>
            </p:nvPicPr>
            <p:blipFill>
              <a:blip r:embed="rId41"/>
              <a:stretch>
                <a:fillRect/>
              </a:stretch>
            </p:blipFill>
            <p:spPr>
              <a:xfrm>
                <a:off x="2645760" y="3588495"/>
                <a:ext cx="1014480" cy="66960"/>
              </a:xfrm>
              <a:prstGeom prst="rect">
                <a:avLst/>
              </a:prstGeom>
            </p:spPr>
          </p:pic>
        </mc:Fallback>
      </mc:AlternateContent>
    </p:spTree>
    <p:extLst>
      <p:ext uri="{BB962C8B-B14F-4D97-AF65-F5344CB8AC3E}">
        <p14:creationId xmlns:p14="http://schemas.microsoft.com/office/powerpoint/2010/main" val="1191314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Agent programs</a:t>
            </a:r>
          </a:p>
        </p:txBody>
      </p:sp>
      <p:sp>
        <p:nvSpPr>
          <p:cNvPr id="3" name="Content Placeholder 2"/>
          <p:cNvSpPr>
            <a:spLocks noGrp="1"/>
          </p:cNvSpPr>
          <p:nvPr>
            <p:ph idx="1"/>
          </p:nvPr>
        </p:nvSpPr>
        <p:spPr/>
        <p:txBody>
          <a:bodyPr/>
          <a:lstStyle/>
          <a:p>
            <a:r>
              <a:rPr lang="en-IN" dirty="0"/>
              <a:t>They will all have the same skeleton, namely, accepting </a:t>
            </a:r>
            <a:r>
              <a:rPr lang="en-IN" dirty="0" err="1"/>
              <a:t>percepts</a:t>
            </a:r>
            <a:r>
              <a:rPr lang="en-IN" dirty="0"/>
              <a:t> from an environment and generating actions.</a:t>
            </a: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529" y="3212976"/>
            <a:ext cx="8740789"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11" name="Ink 10"/>
              <p14:cNvContentPartPr/>
              <p14:nvPr/>
            </p14:nvContentPartPr>
            <p14:xfrm>
              <a:off x="7953240" y="590415"/>
              <a:ext cx="1371960" cy="1000800"/>
            </p14:xfrm>
          </p:contentPart>
        </mc:Choice>
        <mc:Fallback>
          <p:pic>
            <p:nvPicPr>
              <p:cNvPr id="11" name="Ink 10"/>
              <p:cNvPicPr/>
              <p:nvPr/>
            </p:nvPicPr>
            <p:blipFill>
              <a:blip r:embed="rId4"/>
              <a:stretch>
                <a:fillRect/>
              </a:stretch>
            </p:blipFill>
            <p:spPr>
              <a:xfrm>
                <a:off x="7941360" y="578535"/>
                <a:ext cx="1395720" cy="1024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7" name="Ink 16"/>
              <p14:cNvContentPartPr/>
              <p14:nvPr/>
            </p14:nvContentPartPr>
            <p14:xfrm>
              <a:off x="5772000" y="2019255"/>
              <a:ext cx="2514960" cy="119520"/>
            </p14:xfrm>
          </p:contentPart>
        </mc:Choice>
        <mc:Fallback>
          <p:pic>
            <p:nvPicPr>
              <p:cNvPr id="17" name="Ink 16"/>
              <p:cNvPicPr/>
              <p:nvPr/>
            </p:nvPicPr>
            <p:blipFill>
              <a:blip r:embed="rId6"/>
              <a:stretch>
                <a:fillRect/>
              </a:stretch>
            </p:blipFill>
            <p:spPr>
              <a:xfrm>
                <a:off x="5760120" y="2007375"/>
                <a:ext cx="253872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8759" name="Ink 28758"/>
              <p14:cNvContentPartPr/>
              <p14:nvPr/>
            </p14:nvContentPartPr>
            <p14:xfrm>
              <a:off x="8896440" y="3209415"/>
              <a:ext cx="867960" cy="956160"/>
            </p14:xfrm>
          </p:contentPart>
        </mc:Choice>
        <mc:Fallback>
          <p:pic>
            <p:nvPicPr>
              <p:cNvPr id="28759" name="Ink 28758"/>
              <p:cNvPicPr/>
              <p:nvPr/>
            </p:nvPicPr>
            <p:blipFill>
              <a:blip r:embed="rId8"/>
              <a:stretch>
                <a:fillRect/>
              </a:stretch>
            </p:blipFill>
            <p:spPr>
              <a:xfrm>
                <a:off x="8884560" y="3197535"/>
                <a:ext cx="891720" cy="9799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8764" name="Ink 28763"/>
              <p14:cNvContentPartPr/>
              <p14:nvPr/>
            </p14:nvContentPartPr>
            <p14:xfrm>
              <a:off x="3686160" y="5791335"/>
              <a:ext cx="1095840" cy="95760"/>
            </p14:xfrm>
          </p:contentPart>
        </mc:Choice>
        <mc:Fallback>
          <p:pic>
            <p:nvPicPr>
              <p:cNvPr id="28764" name="Ink 28763"/>
              <p:cNvPicPr/>
              <p:nvPr/>
            </p:nvPicPr>
            <p:blipFill>
              <a:blip r:embed="rId10"/>
              <a:stretch>
                <a:fillRect/>
              </a:stretch>
            </p:blipFill>
            <p:spPr>
              <a:xfrm>
                <a:off x="3674280" y="5779455"/>
                <a:ext cx="111960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8765" name="Ink 28764"/>
              <p14:cNvContentPartPr/>
              <p14:nvPr/>
            </p14:nvContentPartPr>
            <p14:xfrm>
              <a:off x="5581560" y="5766855"/>
              <a:ext cx="1076760" cy="63360"/>
            </p14:xfrm>
          </p:contentPart>
        </mc:Choice>
        <mc:Fallback>
          <p:pic>
            <p:nvPicPr>
              <p:cNvPr id="28765" name="Ink 28764"/>
              <p:cNvPicPr/>
              <p:nvPr/>
            </p:nvPicPr>
            <p:blipFill>
              <a:blip r:embed="rId12"/>
              <a:stretch>
                <a:fillRect/>
              </a:stretch>
            </p:blipFill>
            <p:spPr>
              <a:xfrm>
                <a:off x="5569680" y="5754975"/>
                <a:ext cx="110052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8767" name="Ink 28766"/>
              <p14:cNvContentPartPr/>
              <p14:nvPr/>
            </p14:nvContentPartPr>
            <p14:xfrm>
              <a:off x="7153320" y="5800695"/>
              <a:ext cx="2934000" cy="86040"/>
            </p14:xfrm>
          </p:contentPart>
        </mc:Choice>
        <mc:Fallback>
          <p:pic>
            <p:nvPicPr>
              <p:cNvPr id="28767" name="Ink 28766"/>
              <p:cNvPicPr/>
              <p:nvPr/>
            </p:nvPicPr>
            <p:blipFill>
              <a:blip r:embed="rId14"/>
              <a:stretch>
                <a:fillRect/>
              </a:stretch>
            </p:blipFill>
            <p:spPr>
              <a:xfrm>
                <a:off x="7141440" y="5788815"/>
                <a:ext cx="295776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8769" name="Ink 28768"/>
              <p14:cNvContentPartPr/>
              <p14:nvPr/>
            </p14:nvContentPartPr>
            <p14:xfrm>
              <a:off x="-104760" y="390615"/>
              <a:ext cx="19440" cy="10080"/>
            </p14:xfrm>
          </p:contentPart>
        </mc:Choice>
        <mc:Fallback>
          <p:pic>
            <p:nvPicPr>
              <p:cNvPr id="28769" name="Ink 28768"/>
              <p:cNvPicPr/>
              <p:nvPr/>
            </p:nvPicPr>
            <p:blipFill>
              <a:blip r:embed="rId16"/>
              <a:stretch>
                <a:fillRect/>
              </a:stretch>
            </p:blipFill>
            <p:spPr>
              <a:xfrm>
                <a:off x="-116640" y="378735"/>
                <a:ext cx="4320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8784" name="Ink 28783"/>
              <p14:cNvContentPartPr/>
              <p14:nvPr/>
            </p14:nvContentPartPr>
            <p14:xfrm>
              <a:off x="6303360" y="2733495"/>
              <a:ext cx="869760" cy="524520"/>
            </p14:xfrm>
          </p:contentPart>
        </mc:Choice>
        <mc:Fallback>
          <p:pic>
            <p:nvPicPr>
              <p:cNvPr id="28784" name="Ink 28783"/>
              <p:cNvPicPr/>
              <p:nvPr/>
            </p:nvPicPr>
            <p:blipFill>
              <a:blip r:embed="rId18"/>
              <a:stretch>
                <a:fillRect/>
              </a:stretch>
            </p:blipFill>
            <p:spPr>
              <a:xfrm>
                <a:off x="6291480" y="2721615"/>
                <a:ext cx="89352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8785" name="Ink 28784"/>
              <p14:cNvContentPartPr/>
              <p14:nvPr/>
            </p14:nvContentPartPr>
            <p14:xfrm>
              <a:off x="4419480" y="3924375"/>
              <a:ext cx="1286280" cy="181440"/>
            </p14:xfrm>
          </p:contentPart>
        </mc:Choice>
        <mc:Fallback>
          <p:pic>
            <p:nvPicPr>
              <p:cNvPr id="28785" name="Ink 28784"/>
              <p:cNvPicPr/>
              <p:nvPr/>
            </p:nvPicPr>
            <p:blipFill>
              <a:blip r:embed="rId20"/>
              <a:stretch>
                <a:fillRect/>
              </a:stretch>
            </p:blipFill>
            <p:spPr>
              <a:xfrm>
                <a:off x="4407600" y="3912495"/>
                <a:ext cx="131004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794" name="Ink 28793"/>
              <p14:cNvContentPartPr/>
              <p14:nvPr/>
            </p14:nvContentPartPr>
            <p14:xfrm>
              <a:off x="4371960" y="2552775"/>
              <a:ext cx="933840" cy="1486080"/>
            </p14:xfrm>
          </p:contentPart>
        </mc:Choice>
        <mc:Fallback>
          <p:pic>
            <p:nvPicPr>
              <p:cNvPr id="28794" name="Ink 28793"/>
              <p:cNvPicPr/>
              <p:nvPr/>
            </p:nvPicPr>
            <p:blipFill>
              <a:blip r:embed="rId22"/>
              <a:stretch>
                <a:fillRect/>
              </a:stretch>
            </p:blipFill>
            <p:spPr>
              <a:xfrm>
                <a:off x="4360080" y="2540895"/>
                <a:ext cx="957600" cy="15098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8822" name="Ink 28821"/>
              <p14:cNvContentPartPr/>
              <p14:nvPr/>
            </p14:nvContentPartPr>
            <p14:xfrm>
              <a:off x="6905640" y="2590935"/>
              <a:ext cx="4118400" cy="1267560"/>
            </p14:xfrm>
          </p:contentPart>
        </mc:Choice>
        <mc:Fallback>
          <p:pic>
            <p:nvPicPr>
              <p:cNvPr id="28822" name="Ink 28821"/>
              <p:cNvPicPr/>
              <p:nvPr/>
            </p:nvPicPr>
            <p:blipFill>
              <a:blip r:embed="rId24"/>
              <a:stretch>
                <a:fillRect/>
              </a:stretch>
            </p:blipFill>
            <p:spPr>
              <a:xfrm>
                <a:off x="6893760" y="2579055"/>
                <a:ext cx="4142160" cy="12913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8823" name="Ink 28822"/>
              <p14:cNvContentPartPr/>
              <p14:nvPr/>
            </p14:nvContentPartPr>
            <p14:xfrm>
              <a:off x="6437640" y="4322895"/>
              <a:ext cx="392040" cy="268560"/>
            </p14:xfrm>
          </p:contentPart>
        </mc:Choice>
        <mc:Fallback>
          <p:pic>
            <p:nvPicPr>
              <p:cNvPr id="28823" name="Ink 28822"/>
              <p:cNvPicPr/>
              <p:nvPr/>
            </p:nvPicPr>
            <p:blipFill>
              <a:blip r:embed="rId26"/>
              <a:stretch>
                <a:fillRect/>
              </a:stretch>
            </p:blipFill>
            <p:spPr>
              <a:xfrm>
                <a:off x="6425760" y="4311015"/>
                <a:ext cx="41580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8825" name="Ink 28824"/>
              <p14:cNvContentPartPr/>
              <p14:nvPr/>
            </p14:nvContentPartPr>
            <p14:xfrm>
              <a:off x="3286200" y="4513695"/>
              <a:ext cx="1695600" cy="51480"/>
            </p14:xfrm>
          </p:contentPart>
        </mc:Choice>
        <mc:Fallback>
          <p:pic>
            <p:nvPicPr>
              <p:cNvPr id="28825" name="Ink 28824"/>
              <p:cNvPicPr/>
              <p:nvPr/>
            </p:nvPicPr>
            <p:blipFill>
              <a:blip r:embed="rId28"/>
              <a:stretch>
                <a:fillRect/>
              </a:stretch>
            </p:blipFill>
            <p:spPr>
              <a:xfrm>
                <a:off x="3274320" y="4501815"/>
                <a:ext cx="171936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8827" name="Ink 28826"/>
              <p14:cNvContentPartPr/>
              <p14:nvPr/>
            </p14:nvContentPartPr>
            <p14:xfrm>
              <a:off x="3381240" y="4815375"/>
              <a:ext cx="1191240" cy="35640"/>
            </p14:xfrm>
          </p:contentPart>
        </mc:Choice>
        <mc:Fallback>
          <p:pic>
            <p:nvPicPr>
              <p:cNvPr id="28827" name="Ink 28826"/>
              <p:cNvPicPr/>
              <p:nvPr/>
            </p:nvPicPr>
            <p:blipFill>
              <a:blip r:embed="rId30"/>
              <a:stretch>
                <a:fillRect/>
              </a:stretch>
            </p:blipFill>
            <p:spPr>
              <a:xfrm>
                <a:off x="3369360" y="4803495"/>
                <a:ext cx="121500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8830" name="Ink 28829"/>
              <p14:cNvContentPartPr/>
              <p14:nvPr/>
            </p14:nvContentPartPr>
            <p14:xfrm>
              <a:off x="4752840" y="4795575"/>
              <a:ext cx="410040" cy="25200"/>
            </p14:xfrm>
          </p:contentPart>
        </mc:Choice>
        <mc:Fallback>
          <p:pic>
            <p:nvPicPr>
              <p:cNvPr id="28830" name="Ink 28829"/>
              <p:cNvPicPr/>
              <p:nvPr/>
            </p:nvPicPr>
            <p:blipFill>
              <a:blip r:embed="rId32"/>
              <a:stretch>
                <a:fillRect/>
              </a:stretch>
            </p:blipFill>
            <p:spPr>
              <a:xfrm>
                <a:off x="4740960" y="4783695"/>
                <a:ext cx="43380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8831" name="Ink 28830"/>
              <p14:cNvContentPartPr/>
              <p14:nvPr/>
            </p14:nvContentPartPr>
            <p14:xfrm>
              <a:off x="5486520" y="4876935"/>
              <a:ext cx="466920" cy="360"/>
            </p14:xfrm>
          </p:contentPart>
        </mc:Choice>
        <mc:Fallback>
          <p:pic>
            <p:nvPicPr>
              <p:cNvPr id="28831" name="Ink 28830"/>
              <p:cNvPicPr/>
              <p:nvPr/>
            </p:nvPicPr>
            <p:blipFill>
              <a:blip r:embed="rId34"/>
              <a:stretch>
                <a:fillRect/>
              </a:stretch>
            </p:blipFill>
            <p:spPr>
              <a:xfrm>
                <a:off x="5474640" y="4865055"/>
                <a:ext cx="49068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8833" name="Ink 28832"/>
              <p14:cNvContentPartPr/>
              <p14:nvPr/>
            </p14:nvContentPartPr>
            <p14:xfrm>
              <a:off x="6229200" y="4248015"/>
              <a:ext cx="257760" cy="925560"/>
            </p14:xfrm>
          </p:contentPart>
        </mc:Choice>
        <mc:Fallback>
          <p:pic>
            <p:nvPicPr>
              <p:cNvPr id="28833" name="Ink 28832"/>
              <p:cNvPicPr/>
              <p:nvPr/>
            </p:nvPicPr>
            <p:blipFill>
              <a:blip r:embed="rId36"/>
              <a:stretch>
                <a:fillRect/>
              </a:stretch>
            </p:blipFill>
            <p:spPr>
              <a:xfrm>
                <a:off x="6217320" y="4236135"/>
                <a:ext cx="281520" cy="9493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8836" name="Ink 28835"/>
              <p14:cNvContentPartPr/>
              <p14:nvPr/>
            </p14:nvContentPartPr>
            <p14:xfrm>
              <a:off x="6657960" y="3648255"/>
              <a:ext cx="1543320" cy="438480"/>
            </p14:xfrm>
          </p:contentPart>
        </mc:Choice>
        <mc:Fallback>
          <p:pic>
            <p:nvPicPr>
              <p:cNvPr id="28836" name="Ink 28835"/>
              <p:cNvPicPr/>
              <p:nvPr/>
            </p:nvPicPr>
            <p:blipFill>
              <a:blip r:embed="rId38"/>
              <a:stretch>
                <a:fillRect/>
              </a:stretch>
            </p:blipFill>
            <p:spPr>
              <a:xfrm>
                <a:off x="6646080" y="3636375"/>
                <a:ext cx="1567080" cy="4622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8837" name="Ink 28836"/>
              <p14:cNvContentPartPr/>
              <p14:nvPr/>
            </p14:nvContentPartPr>
            <p14:xfrm>
              <a:off x="6637800" y="4313895"/>
              <a:ext cx="3592440" cy="1988640"/>
            </p14:xfrm>
          </p:contentPart>
        </mc:Choice>
        <mc:Fallback>
          <p:pic>
            <p:nvPicPr>
              <p:cNvPr id="28837" name="Ink 28836"/>
              <p:cNvPicPr/>
              <p:nvPr/>
            </p:nvPicPr>
            <p:blipFill>
              <a:blip r:embed="rId40"/>
              <a:stretch>
                <a:fillRect/>
              </a:stretch>
            </p:blipFill>
            <p:spPr>
              <a:xfrm>
                <a:off x="6625920" y="4302015"/>
                <a:ext cx="3616200" cy="2012400"/>
              </a:xfrm>
              <a:prstGeom prst="rect">
                <a:avLst/>
              </a:prstGeom>
            </p:spPr>
          </p:pic>
        </mc:Fallback>
      </mc:AlternateContent>
    </p:spTree>
    <p:extLst>
      <p:ext uri="{BB962C8B-B14F-4D97-AF65-F5344CB8AC3E}">
        <p14:creationId xmlns:p14="http://schemas.microsoft.com/office/powerpoint/2010/main" val="2774946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a:t>Second, the goal or performance measure is not part of the skeleton program. </a:t>
            </a:r>
          </a:p>
          <a:p>
            <a:pPr algn="just"/>
            <a:r>
              <a:rPr lang="en-IN" dirty="0"/>
              <a:t>This is because the performance measure is applied externally to judge the </a:t>
            </a:r>
            <a:r>
              <a:rPr lang="en-IN" dirty="0" err="1"/>
              <a:t>behavior</a:t>
            </a:r>
            <a:r>
              <a:rPr lang="en-IN" dirty="0"/>
              <a:t> of the agent, and it is often possible to achieve high performance without explicit knowledge of the performance measure</a:t>
            </a:r>
          </a:p>
        </p:txBody>
      </p:sp>
      <mc:AlternateContent xmlns:mc="http://schemas.openxmlformats.org/markup-compatibility/2006">
        <mc:Choice xmlns:p14="http://schemas.microsoft.com/office/powerpoint/2010/main" Requires="p14">
          <p:contentPart p14:bwMode="auto" r:id="rId2">
            <p14:nvContentPartPr>
              <p14:cNvPr id="7" name="Ink 6"/>
              <p14:cNvContentPartPr/>
              <p14:nvPr/>
            </p14:nvContentPartPr>
            <p14:xfrm>
              <a:off x="4565640" y="2108535"/>
              <a:ext cx="569880" cy="54000"/>
            </p14:xfrm>
          </p:contentPart>
        </mc:Choice>
        <mc:Fallback>
          <p:pic>
            <p:nvPicPr>
              <p:cNvPr id="7" name="Ink 6"/>
              <p:cNvPicPr/>
              <p:nvPr/>
            </p:nvPicPr>
            <p:blipFill>
              <a:blip r:embed="rId3"/>
              <a:stretch>
                <a:fillRect/>
              </a:stretch>
            </p:blipFill>
            <p:spPr>
              <a:xfrm>
                <a:off x="4553760" y="2096655"/>
                <a:ext cx="59364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p14:cNvContentPartPr/>
              <p14:nvPr/>
            </p14:nvContentPartPr>
            <p14:xfrm>
              <a:off x="4627920" y="2189535"/>
              <a:ext cx="449280" cy="48240"/>
            </p14:xfrm>
          </p:contentPart>
        </mc:Choice>
        <mc:Fallback>
          <p:pic>
            <p:nvPicPr>
              <p:cNvPr id="8" name="Ink 7"/>
              <p:cNvPicPr/>
              <p:nvPr/>
            </p:nvPicPr>
            <p:blipFill>
              <a:blip r:embed="rId5"/>
              <a:stretch>
                <a:fillRect/>
              </a:stretch>
            </p:blipFill>
            <p:spPr>
              <a:xfrm>
                <a:off x="4616040" y="2177655"/>
                <a:ext cx="4730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p14:cNvContentPartPr/>
              <p14:nvPr/>
            </p14:nvContentPartPr>
            <p14:xfrm>
              <a:off x="5991240" y="2076135"/>
              <a:ext cx="3343680" cy="106560"/>
            </p14:xfrm>
          </p:contentPart>
        </mc:Choice>
        <mc:Fallback>
          <p:pic>
            <p:nvPicPr>
              <p:cNvPr id="9" name="Ink 8"/>
              <p:cNvPicPr/>
              <p:nvPr/>
            </p:nvPicPr>
            <p:blipFill>
              <a:blip r:embed="rId7"/>
              <a:stretch>
                <a:fillRect/>
              </a:stretch>
            </p:blipFill>
            <p:spPr>
              <a:xfrm>
                <a:off x="5979360" y="2064255"/>
                <a:ext cx="336744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p14:cNvContentPartPr/>
              <p14:nvPr/>
            </p14:nvContentPartPr>
            <p14:xfrm>
              <a:off x="2390880" y="2543055"/>
              <a:ext cx="5610600" cy="149400"/>
            </p14:xfrm>
          </p:contentPart>
        </mc:Choice>
        <mc:Fallback>
          <p:pic>
            <p:nvPicPr>
              <p:cNvPr id="11" name="Ink 10"/>
              <p:cNvPicPr/>
              <p:nvPr/>
            </p:nvPicPr>
            <p:blipFill>
              <a:blip r:embed="rId9"/>
              <a:stretch>
                <a:fillRect/>
              </a:stretch>
            </p:blipFill>
            <p:spPr>
              <a:xfrm>
                <a:off x="2379000" y="2531175"/>
                <a:ext cx="563436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p14:cNvContentPartPr/>
              <p14:nvPr/>
            </p14:nvContentPartPr>
            <p14:xfrm>
              <a:off x="5000520" y="1398975"/>
              <a:ext cx="190800" cy="382680"/>
            </p14:xfrm>
          </p:contentPart>
        </mc:Choice>
        <mc:Fallback>
          <p:pic>
            <p:nvPicPr>
              <p:cNvPr id="14" name="Ink 13"/>
              <p:cNvPicPr/>
              <p:nvPr/>
            </p:nvPicPr>
            <p:blipFill>
              <a:blip r:embed="rId11"/>
              <a:stretch>
                <a:fillRect/>
              </a:stretch>
            </p:blipFill>
            <p:spPr>
              <a:xfrm>
                <a:off x="4988640" y="1387095"/>
                <a:ext cx="214560" cy="406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 name="Ink 16"/>
              <p14:cNvContentPartPr/>
              <p14:nvPr/>
            </p14:nvContentPartPr>
            <p14:xfrm>
              <a:off x="6924360" y="1400055"/>
              <a:ext cx="115200" cy="305280"/>
            </p14:xfrm>
          </p:contentPart>
        </mc:Choice>
        <mc:Fallback>
          <p:pic>
            <p:nvPicPr>
              <p:cNvPr id="17" name="Ink 16"/>
              <p:cNvPicPr/>
              <p:nvPr/>
            </p:nvPicPr>
            <p:blipFill>
              <a:blip r:embed="rId13"/>
              <a:stretch>
                <a:fillRect/>
              </a:stretch>
            </p:blipFill>
            <p:spPr>
              <a:xfrm>
                <a:off x="6912480" y="1388175"/>
                <a:ext cx="13896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9" name="Ink 18"/>
              <p14:cNvContentPartPr/>
              <p14:nvPr/>
            </p14:nvContentPartPr>
            <p14:xfrm>
              <a:off x="4667160" y="3679215"/>
              <a:ext cx="4848840" cy="122760"/>
            </p14:xfrm>
          </p:contentPart>
        </mc:Choice>
        <mc:Fallback>
          <p:pic>
            <p:nvPicPr>
              <p:cNvPr id="19" name="Ink 18"/>
              <p:cNvPicPr/>
              <p:nvPr/>
            </p:nvPicPr>
            <p:blipFill>
              <a:blip r:embed="rId15"/>
              <a:stretch>
                <a:fillRect/>
              </a:stretch>
            </p:blipFill>
            <p:spPr>
              <a:xfrm>
                <a:off x="4655280" y="3667335"/>
                <a:ext cx="487260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1" name="Ink 20"/>
              <p14:cNvContentPartPr/>
              <p14:nvPr/>
            </p14:nvContentPartPr>
            <p14:xfrm>
              <a:off x="2763120" y="4161615"/>
              <a:ext cx="523440" cy="32040"/>
            </p14:xfrm>
          </p:contentPart>
        </mc:Choice>
        <mc:Fallback>
          <p:pic>
            <p:nvPicPr>
              <p:cNvPr id="21" name="Ink 20"/>
              <p:cNvPicPr/>
              <p:nvPr/>
            </p:nvPicPr>
            <p:blipFill>
              <a:blip r:embed="rId17"/>
              <a:stretch>
                <a:fillRect/>
              </a:stretch>
            </p:blipFill>
            <p:spPr>
              <a:xfrm>
                <a:off x="2751240" y="4149735"/>
                <a:ext cx="54720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3" name="Ink 22"/>
              <p14:cNvContentPartPr/>
              <p14:nvPr/>
            </p14:nvContentPartPr>
            <p14:xfrm>
              <a:off x="8839200" y="4172055"/>
              <a:ext cx="1086120" cy="48600"/>
            </p14:xfrm>
          </p:contentPart>
        </mc:Choice>
        <mc:Fallback>
          <p:pic>
            <p:nvPicPr>
              <p:cNvPr id="23" name="Ink 22"/>
              <p:cNvPicPr/>
              <p:nvPr/>
            </p:nvPicPr>
            <p:blipFill>
              <a:blip r:embed="rId19"/>
              <a:stretch>
                <a:fillRect/>
              </a:stretch>
            </p:blipFill>
            <p:spPr>
              <a:xfrm>
                <a:off x="8827320" y="4160175"/>
                <a:ext cx="110988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7" name="Ink 26"/>
              <p14:cNvContentPartPr/>
              <p14:nvPr/>
            </p14:nvContentPartPr>
            <p14:xfrm>
              <a:off x="3800640" y="4578495"/>
              <a:ext cx="5534280" cy="128160"/>
            </p14:xfrm>
          </p:contentPart>
        </mc:Choice>
        <mc:Fallback>
          <p:pic>
            <p:nvPicPr>
              <p:cNvPr id="27" name="Ink 26"/>
              <p:cNvPicPr/>
              <p:nvPr/>
            </p:nvPicPr>
            <p:blipFill>
              <a:blip r:embed="rId21"/>
              <a:stretch>
                <a:fillRect/>
              </a:stretch>
            </p:blipFill>
            <p:spPr>
              <a:xfrm>
                <a:off x="3788760" y="4566615"/>
                <a:ext cx="555804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9" name="Ink 28"/>
              <p14:cNvContentPartPr/>
              <p14:nvPr/>
            </p14:nvContentPartPr>
            <p14:xfrm>
              <a:off x="4314720" y="5114895"/>
              <a:ext cx="2495880" cy="78480"/>
            </p14:xfrm>
          </p:contentPart>
        </mc:Choice>
        <mc:Fallback>
          <p:pic>
            <p:nvPicPr>
              <p:cNvPr id="29" name="Ink 28"/>
              <p:cNvPicPr/>
              <p:nvPr/>
            </p:nvPicPr>
            <p:blipFill>
              <a:blip r:embed="rId23"/>
              <a:stretch>
                <a:fillRect/>
              </a:stretch>
            </p:blipFill>
            <p:spPr>
              <a:xfrm>
                <a:off x="4302840" y="5103015"/>
                <a:ext cx="251964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1" name="Ink 40"/>
              <p14:cNvContentPartPr/>
              <p14:nvPr/>
            </p14:nvContentPartPr>
            <p14:xfrm>
              <a:off x="3486000" y="4943535"/>
              <a:ext cx="6921360" cy="1581480"/>
            </p14:xfrm>
          </p:contentPart>
        </mc:Choice>
        <mc:Fallback>
          <p:pic>
            <p:nvPicPr>
              <p:cNvPr id="41" name="Ink 40"/>
              <p:cNvPicPr/>
              <p:nvPr/>
            </p:nvPicPr>
            <p:blipFill>
              <a:blip r:embed="rId25"/>
              <a:stretch>
                <a:fillRect/>
              </a:stretch>
            </p:blipFill>
            <p:spPr>
              <a:xfrm>
                <a:off x="3474120" y="4931655"/>
                <a:ext cx="6945120" cy="1605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98" name="Ink 97"/>
              <p14:cNvContentPartPr/>
              <p14:nvPr/>
            </p14:nvContentPartPr>
            <p14:xfrm>
              <a:off x="9267960" y="5191215"/>
              <a:ext cx="9720" cy="360"/>
            </p14:xfrm>
          </p:contentPart>
        </mc:Choice>
        <mc:Fallback>
          <p:pic>
            <p:nvPicPr>
              <p:cNvPr id="98" name="Ink 97"/>
              <p:cNvPicPr/>
              <p:nvPr/>
            </p:nvPicPr>
            <p:blipFill>
              <a:blip r:embed="rId27"/>
              <a:stretch>
                <a:fillRect/>
              </a:stretch>
            </p:blipFill>
            <p:spPr>
              <a:xfrm>
                <a:off x="9256080" y="5179335"/>
                <a:ext cx="3348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99" name="Ink 98"/>
              <p14:cNvContentPartPr/>
              <p14:nvPr/>
            </p14:nvContentPartPr>
            <p14:xfrm>
              <a:off x="9239160" y="5371935"/>
              <a:ext cx="10080" cy="360"/>
            </p14:xfrm>
          </p:contentPart>
        </mc:Choice>
        <mc:Fallback>
          <p:pic>
            <p:nvPicPr>
              <p:cNvPr id="99" name="Ink 98"/>
              <p:cNvPicPr/>
              <p:nvPr/>
            </p:nvPicPr>
            <p:blipFill>
              <a:blip r:embed="rId29"/>
              <a:stretch>
                <a:fillRect/>
              </a:stretch>
            </p:blipFill>
            <p:spPr>
              <a:xfrm>
                <a:off x="9227280" y="5360055"/>
                <a:ext cx="33840" cy="24120"/>
              </a:xfrm>
              <a:prstGeom prst="rect">
                <a:avLst/>
              </a:prstGeom>
            </p:spPr>
          </p:pic>
        </mc:Fallback>
      </mc:AlternateContent>
    </p:spTree>
    <p:extLst>
      <p:ext uri="{BB962C8B-B14F-4D97-AF65-F5344CB8AC3E}">
        <p14:creationId xmlns:p14="http://schemas.microsoft.com/office/powerpoint/2010/main" val="2707588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AI</a:t>
            </a:r>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40768"/>
            <a:ext cx="8748464" cy="5061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6984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1504" y="116633"/>
            <a:ext cx="8579296" cy="6009531"/>
          </a:xfrm>
        </p:spPr>
        <p:txBody>
          <a:bodyPr>
            <a:normAutofit/>
          </a:bodyPr>
          <a:lstStyle/>
          <a:p>
            <a:pPr algn="just"/>
            <a:r>
              <a:rPr lang="en-IN" dirty="0"/>
              <a:t>Now we have to decide how to build a real program to implement the mapping from </a:t>
            </a:r>
            <a:r>
              <a:rPr lang="en-IN" dirty="0" err="1"/>
              <a:t>percepts</a:t>
            </a:r>
            <a:r>
              <a:rPr lang="en-IN" dirty="0"/>
              <a:t> to action. </a:t>
            </a:r>
          </a:p>
          <a:p>
            <a:pPr algn="just"/>
            <a:r>
              <a:rPr lang="en-IN" dirty="0"/>
              <a:t>We will find that </a:t>
            </a:r>
            <a:r>
              <a:rPr lang="en-IN" b="1" u="sng" dirty="0"/>
              <a:t>different aspects of driving suggest different types of agent program</a:t>
            </a:r>
            <a:r>
              <a:rPr lang="en-IN" dirty="0"/>
              <a:t>.</a:t>
            </a:r>
          </a:p>
          <a:p>
            <a:pPr algn="just"/>
            <a:r>
              <a:rPr lang="en-IN" dirty="0"/>
              <a:t>We will consider four types of agent program: </a:t>
            </a:r>
          </a:p>
          <a:p>
            <a:pPr algn="just"/>
            <a:r>
              <a:rPr lang="en-IN" dirty="0"/>
              <a:t>Simple reflex agents </a:t>
            </a:r>
          </a:p>
          <a:p>
            <a:pPr algn="just"/>
            <a:r>
              <a:rPr lang="en-IN" dirty="0"/>
              <a:t>Agents that keep track of the world </a:t>
            </a:r>
          </a:p>
          <a:p>
            <a:pPr algn="just"/>
            <a:r>
              <a:rPr lang="en-IN" dirty="0"/>
              <a:t>Goal-based agents </a:t>
            </a:r>
          </a:p>
          <a:p>
            <a:pPr algn="just"/>
            <a:r>
              <a:rPr lang="en-IN" dirty="0"/>
              <a:t>Utility-based agents</a:t>
            </a:r>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162280" y="3828975"/>
              <a:ext cx="2837520" cy="68760"/>
            </p14:xfrm>
          </p:contentPart>
        </mc:Choice>
        <mc:Fallback>
          <p:pic>
            <p:nvPicPr>
              <p:cNvPr id="4" name="Ink 3"/>
              <p:cNvPicPr/>
              <p:nvPr/>
            </p:nvPicPr>
            <p:blipFill>
              <a:blip r:embed="rId3"/>
              <a:stretch>
                <a:fillRect/>
              </a:stretch>
            </p:blipFill>
            <p:spPr>
              <a:xfrm>
                <a:off x="2150400" y="3817095"/>
                <a:ext cx="286128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p14:cNvContentPartPr/>
              <p14:nvPr/>
            </p14:nvContentPartPr>
            <p14:xfrm>
              <a:off x="2009640" y="4400295"/>
              <a:ext cx="5610600" cy="87120"/>
            </p14:xfrm>
          </p:contentPart>
        </mc:Choice>
        <mc:Fallback>
          <p:pic>
            <p:nvPicPr>
              <p:cNvPr id="6" name="Ink 5"/>
              <p:cNvPicPr/>
              <p:nvPr/>
            </p:nvPicPr>
            <p:blipFill>
              <a:blip r:embed="rId5"/>
              <a:stretch>
                <a:fillRect/>
              </a:stretch>
            </p:blipFill>
            <p:spPr>
              <a:xfrm>
                <a:off x="1997760" y="4388415"/>
                <a:ext cx="563436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p14:cNvContentPartPr/>
              <p14:nvPr/>
            </p14:nvContentPartPr>
            <p14:xfrm>
              <a:off x="2143200" y="5018055"/>
              <a:ext cx="2991240" cy="59760"/>
            </p14:xfrm>
          </p:contentPart>
        </mc:Choice>
        <mc:Fallback>
          <p:pic>
            <p:nvPicPr>
              <p:cNvPr id="9" name="Ink 8"/>
              <p:cNvPicPr/>
              <p:nvPr/>
            </p:nvPicPr>
            <p:blipFill>
              <a:blip r:embed="rId7"/>
              <a:stretch>
                <a:fillRect/>
              </a:stretch>
            </p:blipFill>
            <p:spPr>
              <a:xfrm>
                <a:off x="2131320" y="5006175"/>
                <a:ext cx="301500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p14:cNvContentPartPr/>
              <p14:nvPr/>
            </p14:nvContentPartPr>
            <p14:xfrm>
              <a:off x="2114400" y="5551575"/>
              <a:ext cx="3343680" cy="106560"/>
            </p14:xfrm>
          </p:contentPart>
        </mc:Choice>
        <mc:Fallback>
          <p:pic>
            <p:nvPicPr>
              <p:cNvPr id="10" name="Ink 9"/>
              <p:cNvPicPr/>
              <p:nvPr/>
            </p:nvPicPr>
            <p:blipFill>
              <a:blip r:embed="rId9"/>
              <a:stretch>
                <a:fillRect/>
              </a:stretch>
            </p:blipFill>
            <p:spPr>
              <a:xfrm>
                <a:off x="2102520" y="5539695"/>
                <a:ext cx="336744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3" name="Ink 32"/>
              <p14:cNvContentPartPr/>
              <p14:nvPr/>
            </p14:nvContentPartPr>
            <p14:xfrm>
              <a:off x="5410200" y="3409935"/>
              <a:ext cx="4448520" cy="725040"/>
            </p14:xfrm>
          </p:contentPart>
        </mc:Choice>
        <mc:Fallback>
          <p:pic>
            <p:nvPicPr>
              <p:cNvPr id="33" name="Ink 32"/>
              <p:cNvPicPr/>
              <p:nvPr/>
            </p:nvPicPr>
            <p:blipFill>
              <a:blip r:embed="rId11"/>
              <a:stretch>
                <a:fillRect/>
              </a:stretch>
            </p:blipFill>
            <p:spPr>
              <a:xfrm>
                <a:off x="5398320" y="3398055"/>
                <a:ext cx="4472280" cy="748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5" name="Ink 64"/>
              <p14:cNvContentPartPr/>
              <p14:nvPr/>
            </p14:nvContentPartPr>
            <p14:xfrm>
              <a:off x="6677040" y="3781455"/>
              <a:ext cx="924480" cy="776520"/>
            </p14:xfrm>
          </p:contentPart>
        </mc:Choice>
        <mc:Fallback>
          <p:pic>
            <p:nvPicPr>
              <p:cNvPr id="65" name="Ink 64"/>
              <p:cNvPicPr/>
              <p:nvPr/>
            </p:nvPicPr>
            <p:blipFill>
              <a:blip r:embed="rId13"/>
              <a:stretch>
                <a:fillRect/>
              </a:stretch>
            </p:blipFill>
            <p:spPr>
              <a:xfrm>
                <a:off x="6665160" y="3769575"/>
                <a:ext cx="948240" cy="800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3" name="Ink 72"/>
              <p14:cNvContentPartPr/>
              <p14:nvPr/>
            </p14:nvContentPartPr>
            <p14:xfrm>
              <a:off x="6829320" y="4000335"/>
              <a:ext cx="895680" cy="1219680"/>
            </p14:xfrm>
          </p:contentPart>
        </mc:Choice>
        <mc:Fallback>
          <p:pic>
            <p:nvPicPr>
              <p:cNvPr id="73" name="Ink 72"/>
              <p:cNvPicPr/>
              <p:nvPr/>
            </p:nvPicPr>
            <p:blipFill>
              <a:blip r:embed="rId15"/>
              <a:stretch>
                <a:fillRect/>
              </a:stretch>
            </p:blipFill>
            <p:spPr>
              <a:xfrm>
                <a:off x="6817440" y="3988455"/>
                <a:ext cx="919440" cy="1243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8" name="Ink 77"/>
              <p14:cNvContentPartPr/>
              <p14:nvPr/>
            </p14:nvContentPartPr>
            <p14:xfrm>
              <a:off x="9753600" y="3303375"/>
              <a:ext cx="381240" cy="1719000"/>
            </p14:xfrm>
          </p:contentPart>
        </mc:Choice>
        <mc:Fallback>
          <p:pic>
            <p:nvPicPr>
              <p:cNvPr id="78" name="Ink 77"/>
              <p:cNvPicPr/>
              <p:nvPr/>
            </p:nvPicPr>
            <p:blipFill>
              <a:blip r:embed="rId17"/>
              <a:stretch>
                <a:fillRect/>
              </a:stretch>
            </p:blipFill>
            <p:spPr>
              <a:xfrm>
                <a:off x="9741720" y="3291495"/>
                <a:ext cx="405000" cy="1742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79" name="Ink 78"/>
              <p14:cNvContentPartPr/>
              <p14:nvPr/>
            </p14:nvContentPartPr>
            <p14:xfrm>
              <a:off x="10105680" y="4275375"/>
              <a:ext cx="619920" cy="307440"/>
            </p14:xfrm>
          </p:contentPart>
        </mc:Choice>
        <mc:Fallback>
          <p:pic>
            <p:nvPicPr>
              <p:cNvPr id="79" name="Ink 78"/>
              <p:cNvPicPr/>
              <p:nvPr/>
            </p:nvPicPr>
            <p:blipFill>
              <a:blip r:embed="rId19"/>
              <a:stretch>
                <a:fillRect/>
              </a:stretch>
            </p:blipFill>
            <p:spPr>
              <a:xfrm>
                <a:off x="10093800" y="4263495"/>
                <a:ext cx="64368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98" name="Ink 97"/>
              <p14:cNvContentPartPr/>
              <p14:nvPr/>
            </p14:nvContentPartPr>
            <p14:xfrm>
              <a:off x="5924640" y="3301935"/>
              <a:ext cx="762120" cy="557280"/>
            </p14:xfrm>
          </p:contentPart>
        </mc:Choice>
        <mc:Fallback>
          <p:pic>
            <p:nvPicPr>
              <p:cNvPr id="98" name="Ink 97"/>
              <p:cNvPicPr/>
              <p:nvPr/>
            </p:nvPicPr>
            <p:blipFill>
              <a:blip r:embed="rId21"/>
              <a:stretch>
                <a:fillRect/>
              </a:stretch>
            </p:blipFill>
            <p:spPr>
              <a:xfrm>
                <a:off x="5912760" y="3290055"/>
                <a:ext cx="785880" cy="581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07" name="Ink 106"/>
              <p14:cNvContentPartPr/>
              <p14:nvPr/>
            </p14:nvContentPartPr>
            <p14:xfrm>
              <a:off x="8353560" y="3913575"/>
              <a:ext cx="152640" cy="982800"/>
            </p14:xfrm>
          </p:contentPart>
        </mc:Choice>
        <mc:Fallback>
          <p:pic>
            <p:nvPicPr>
              <p:cNvPr id="107" name="Ink 106"/>
              <p:cNvPicPr/>
              <p:nvPr/>
            </p:nvPicPr>
            <p:blipFill>
              <a:blip r:embed="rId23"/>
              <a:stretch>
                <a:fillRect/>
              </a:stretch>
            </p:blipFill>
            <p:spPr>
              <a:xfrm>
                <a:off x="8341680" y="3901695"/>
                <a:ext cx="176400" cy="1006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12" name="Ink 111"/>
              <p14:cNvContentPartPr/>
              <p14:nvPr/>
            </p14:nvContentPartPr>
            <p14:xfrm>
              <a:off x="6238920" y="5667495"/>
              <a:ext cx="739800" cy="124200"/>
            </p14:xfrm>
          </p:contentPart>
        </mc:Choice>
        <mc:Fallback>
          <p:pic>
            <p:nvPicPr>
              <p:cNvPr id="112" name="Ink 111"/>
              <p:cNvPicPr/>
              <p:nvPr/>
            </p:nvPicPr>
            <p:blipFill>
              <a:blip r:embed="rId25"/>
              <a:stretch>
                <a:fillRect/>
              </a:stretch>
            </p:blipFill>
            <p:spPr>
              <a:xfrm>
                <a:off x="6227040" y="5655615"/>
                <a:ext cx="76356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29" name="Ink 128"/>
              <p14:cNvContentPartPr/>
              <p14:nvPr/>
            </p14:nvContentPartPr>
            <p14:xfrm>
              <a:off x="3511920" y="4419735"/>
              <a:ext cx="4254120" cy="2029320"/>
            </p14:xfrm>
          </p:contentPart>
        </mc:Choice>
        <mc:Fallback>
          <p:pic>
            <p:nvPicPr>
              <p:cNvPr id="129" name="Ink 128"/>
              <p:cNvPicPr/>
              <p:nvPr/>
            </p:nvPicPr>
            <p:blipFill>
              <a:blip r:embed="rId27"/>
              <a:stretch>
                <a:fillRect/>
              </a:stretch>
            </p:blipFill>
            <p:spPr>
              <a:xfrm>
                <a:off x="3500040" y="4407855"/>
                <a:ext cx="4277880" cy="20530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30" name="Ink 129"/>
              <p14:cNvContentPartPr/>
              <p14:nvPr/>
            </p14:nvContentPartPr>
            <p14:xfrm>
              <a:off x="6362760" y="5695935"/>
              <a:ext cx="552600" cy="162360"/>
            </p14:xfrm>
          </p:contentPart>
        </mc:Choice>
        <mc:Fallback>
          <p:pic>
            <p:nvPicPr>
              <p:cNvPr id="130" name="Ink 129"/>
              <p:cNvPicPr/>
              <p:nvPr/>
            </p:nvPicPr>
            <p:blipFill>
              <a:blip r:embed="rId29"/>
              <a:stretch>
                <a:fillRect/>
              </a:stretch>
            </p:blipFill>
            <p:spPr>
              <a:xfrm>
                <a:off x="6350880" y="5684055"/>
                <a:ext cx="57636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37" name="Ink 136"/>
              <p14:cNvContentPartPr/>
              <p14:nvPr/>
            </p14:nvContentPartPr>
            <p14:xfrm>
              <a:off x="9529680" y="2381415"/>
              <a:ext cx="1205280" cy="773640"/>
            </p14:xfrm>
          </p:contentPart>
        </mc:Choice>
        <mc:Fallback>
          <p:pic>
            <p:nvPicPr>
              <p:cNvPr id="137" name="Ink 136"/>
              <p:cNvPicPr/>
              <p:nvPr/>
            </p:nvPicPr>
            <p:blipFill>
              <a:blip r:embed="rId31"/>
              <a:stretch>
                <a:fillRect/>
              </a:stretch>
            </p:blipFill>
            <p:spPr>
              <a:xfrm>
                <a:off x="9517800" y="2369535"/>
                <a:ext cx="1229040" cy="7974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38" name="Ink 137"/>
              <p14:cNvContentPartPr/>
              <p14:nvPr/>
            </p14:nvContentPartPr>
            <p14:xfrm>
              <a:off x="8924880" y="4686135"/>
              <a:ext cx="219600" cy="257760"/>
            </p14:xfrm>
          </p:contentPart>
        </mc:Choice>
        <mc:Fallback>
          <p:pic>
            <p:nvPicPr>
              <p:cNvPr id="138" name="Ink 137"/>
              <p:cNvPicPr/>
              <p:nvPr/>
            </p:nvPicPr>
            <p:blipFill>
              <a:blip r:embed="rId33"/>
              <a:stretch>
                <a:fillRect/>
              </a:stretch>
            </p:blipFill>
            <p:spPr>
              <a:xfrm>
                <a:off x="8913000" y="4674255"/>
                <a:ext cx="24336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39" name="Ink 138"/>
              <p14:cNvContentPartPr/>
              <p14:nvPr/>
            </p14:nvContentPartPr>
            <p14:xfrm>
              <a:off x="6457080" y="5209215"/>
              <a:ext cx="4106880" cy="1134720"/>
            </p14:xfrm>
          </p:contentPart>
        </mc:Choice>
        <mc:Fallback>
          <p:pic>
            <p:nvPicPr>
              <p:cNvPr id="139" name="Ink 138"/>
              <p:cNvPicPr/>
              <p:nvPr/>
            </p:nvPicPr>
            <p:blipFill>
              <a:blip r:embed="rId35"/>
              <a:stretch>
                <a:fillRect/>
              </a:stretch>
            </p:blipFill>
            <p:spPr>
              <a:xfrm>
                <a:off x="6445200" y="5197335"/>
                <a:ext cx="4130640" cy="11584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45" name="Ink 144"/>
              <p14:cNvContentPartPr/>
              <p14:nvPr/>
            </p14:nvContentPartPr>
            <p14:xfrm>
              <a:off x="5978280" y="4808895"/>
              <a:ext cx="565920" cy="1726200"/>
            </p14:xfrm>
          </p:contentPart>
        </mc:Choice>
        <mc:Fallback>
          <p:pic>
            <p:nvPicPr>
              <p:cNvPr id="145" name="Ink 144"/>
              <p:cNvPicPr/>
              <p:nvPr/>
            </p:nvPicPr>
            <p:blipFill>
              <a:blip r:embed="rId37"/>
              <a:stretch>
                <a:fillRect/>
              </a:stretch>
            </p:blipFill>
            <p:spPr>
              <a:xfrm>
                <a:off x="5966400" y="4797015"/>
                <a:ext cx="589680" cy="17499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96" name="Ink 195"/>
              <p14:cNvContentPartPr/>
              <p14:nvPr/>
            </p14:nvContentPartPr>
            <p14:xfrm>
              <a:off x="3486000" y="5877015"/>
              <a:ext cx="1334160" cy="267120"/>
            </p14:xfrm>
          </p:contentPart>
        </mc:Choice>
        <mc:Fallback>
          <p:pic>
            <p:nvPicPr>
              <p:cNvPr id="196" name="Ink 195"/>
              <p:cNvPicPr/>
              <p:nvPr/>
            </p:nvPicPr>
            <p:blipFill>
              <a:blip r:embed="rId39"/>
              <a:stretch>
                <a:fillRect/>
              </a:stretch>
            </p:blipFill>
            <p:spPr>
              <a:xfrm>
                <a:off x="3474120" y="5865135"/>
                <a:ext cx="135792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5" name="Ink 234"/>
              <p14:cNvContentPartPr/>
              <p14:nvPr/>
            </p14:nvContentPartPr>
            <p14:xfrm>
              <a:off x="1600320" y="3664815"/>
              <a:ext cx="1857600" cy="1841040"/>
            </p14:xfrm>
          </p:contentPart>
        </mc:Choice>
        <mc:Fallback>
          <p:pic>
            <p:nvPicPr>
              <p:cNvPr id="235" name="Ink 234"/>
              <p:cNvPicPr/>
              <p:nvPr/>
            </p:nvPicPr>
            <p:blipFill>
              <a:blip r:embed="rId41"/>
              <a:stretch>
                <a:fillRect/>
              </a:stretch>
            </p:blipFill>
            <p:spPr>
              <a:xfrm>
                <a:off x="1588440" y="3652935"/>
                <a:ext cx="1881360" cy="18648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36" name="Ink 235"/>
              <p14:cNvContentPartPr/>
              <p14:nvPr/>
            </p14:nvContentPartPr>
            <p14:xfrm>
              <a:off x="1543080" y="4410015"/>
              <a:ext cx="352800" cy="162360"/>
            </p14:xfrm>
          </p:contentPart>
        </mc:Choice>
        <mc:Fallback>
          <p:pic>
            <p:nvPicPr>
              <p:cNvPr id="236" name="Ink 235"/>
              <p:cNvPicPr/>
              <p:nvPr/>
            </p:nvPicPr>
            <p:blipFill>
              <a:blip r:embed="rId43"/>
              <a:stretch>
                <a:fillRect/>
              </a:stretch>
            </p:blipFill>
            <p:spPr>
              <a:xfrm>
                <a:off x="1531200" y="4398135"/>
                <a:ext cx="37656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46" name="Ink 245"/>
              <p14:cNvContentPartPr/>
              <p14:nvPr/>
            </p14:nvContentPartPr>
            <p14:xfrm>
              <a:off x="7886640" y="4086375"/>
              <a:ext cx="1394640" cy="276480"/>
            </p14:xfrm>
          </p:contentPart>
        </mc:Choice>
        <mc:Fallback>
          <p:pic>
            <p:nvPicPr>
              <p:cNvPr id="246" name="Ink 245"/>
              <p:cNvPicPr/>
              <p:nvPr/>
            </p:nvPicPr>
            <p:blipFill>
              <a:blip r:embed="rId45"/>
              <a:stretch>
                <a:fillRect/>
              </a:stretch>
            </p:blipFill>
            <p:spPr>
              <a:xfrm>
                <a:off x="7874760" y="4074495"/>
                <a:ext cx="141840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55" name="Ink 254"/>
              <p14:cNvContentPartPr/>
              <p14:nvPr/>
            </p14:nvContentPartPr>
            <p14:xfrm>
              <a:off x="8943960" y="3781455"/>
              <a:ext cx="762480" cy="28800"/>
            </p14:xfrm>
          </p:contentPart>
        </mc:Choice>
        <mc:Fallback>
          <p:pic>
            <p:nvPicPr>
              <p:cNvPr id="255" name="Ink 254"/>
              <p:cNvPicPr/>
              <p:nvPr/>
            </p:nvPicPr>
            <p:blipFill>
              <a:blip r:embed="rId47"/>
              <a:stretch>
                <a:fillRect/>
              </a:stretch>
            </p:blipFill>
            <p:spPr>
              <a:xfrm>
                <a:off x="8932080" y="3769575"/>
                <a:ext cx="78624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57" name="Ink 256"/>
              <p14:cNvContentPartPr/>
              <p14:nvPr/>
            </p14:nvContentPartPr>
            <p14:xfrm>
              <a:off x="8315400" y="4334055"/>
              <a:ext cx="686160" cy="32760"/>
            </p14:xfrm>
          </p:contentPart>
        </mc:Choice>
        <mc:Fallback>
          <p:pic>
            <p:nvPicPr>
              <p:cNvPr id="257" name="Ink 256"/>
              <p:cNvPicPr/>
              <p:nvPr/>
            </p:nvPicPr>
            <p:blipFill>
              <a:blip r:embed="rId49"/>
              <a:stretch>
                <a:fillRect/>
              </a:stretch>
            </p:blipFill>
            <p:spPr>
              <a:xfrm>
                <a:off x="8303520" y="4322175"/>
                <a:ext cx="70992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85" name="Ink 284"/>
              <p14:cNvContentPartPr/>
              <p14:nvPr/>
            </p14:nvContentPartPr>
            <p14:xfrm>
              <a:off x="7439160" y="4438815"/>
              <a:ext cx="115200" cy="155520"/>
            </p14:xfrm>
          </p:contentPart>
        </mc:Choice>
        <mc:Fallback>
          <p:pic>
            <p:nvPicPr>
              <p:cNvPr id="285" name="Ink 284"/>
              <p:cNvPicPr/>
              <p:nvPr/>
            </p:nvPicPr>
            <p:blipFill>
              <a:blip r:embed="rId51"/>
              <a:stretch>
                <a:fillRect/>
              </a:stretch>
            </p:blipFill>
            <p:spPr>
              <a:xfrm>
                <a:off x="7427280" y="4426935"/>
                <a:ext cx="13896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86" name="Ink 285"/>
              <p14:cNvContentPartPr/>
              <p14:nvPr/>
            </p14:nvContentPartPr>
            <p14:xfrm>
              <a:off x="5781720" y="4743015"/>
              <a:ext cx="1133640" cy="77040"/>
            </p14:xfrm>
          </p:contentPart>
        </mc:Choice>
        <mc:Fallback>
          <p:pic>
            <p:nvPicPr>
              <p:cNvPr id="286" name="Ink 285"/>
              <p:cNvPicPr/>
              <p:nvPr/>
            </p:nvPicPr>
            <p:blipFill>
              <a:blip r:embed="rId53"/>
              <a:stretch>
                <a:fillRect/>
              </a:stretch>
            </p:blipFill>
            <p:spPr>
              <a:xfrm>
                <a:off x="5769840" y="4731135"/>
                <a:ext cx="115740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17" name="Ink 316"/>
              <p14:cNvContentPartPr/>
              <p14:nvPr/>
            </p14:nvContentPartPr>
            <p14:xfrm>
              <a:off x="5514960" y="5048295"/>
              <a:ext cx="857520" cy="219240"/>
            </p14:xfrm>
          </p:contentPart>
        </mc:Choice>
        <mc:Fallback>
          <p:pic>
            <p:nvPicPr>
              <p:cNvPr id="317" name="Ink 316"/>
              <p:cNvPicPr/>
              <p:nvPr/>
            </p:nvPicPr>
            <p:blipFill>
              <a:blip r:embed="rId55"/>
              <a:stretch>
                <a:fillRect/>
              </a:stretch>
            </p:blipFill>
            <p:spPr>
              <a:xfrm>
                <a:off x="5503080" y="5036415"/>
                <a:ext cx="88128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19" name="Ink 318"/>
              <p14:cNvContentPartPr/>
              <p14:nvPr/>
            </p14:nvContentPartPr>
            <p14:xfrm>
              <a:off x="5247840" y="4694775"/>
              <a:ext cx="534240" cy="186480"/>
            </p14:xfrm>
          </p:contentPart>
        </mc:Choice>
        <mc:Fallback>
          <p:pic>
            <p:nvPicPr>
              <p:cNvPr id="319" name="Ink 318"/>
              <p:cNvPicPr/>
              <p:nvPr/>
            </p:nvPicPr>
            <p:blipFill>
              <a:blip r:embed="rId57"/>
              <a:stretch>
                <a:fillRect/>
              </a:stretch>
            </p:blipFill>
            <p:spPr>
              <a:xfrm>
                <a:off x="5235960" y="4682895"/>
                <a:ext cx="55800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20" name="Ink 319"/>
              <p14:cNvContentPartPr/>
              <p14:nvPr/>
            </p14:nvContentPartPr>
            <p14:xfrm>
              <a:off x="1571520" y="5629335"/>
              <a:ext cx="3324600" cy="543960"/>
            </p14:xfrm>
          </p:contentPart>
        </mc:Choice>
        <mc:Fallback>
          <p:pic>
            <p:nvPicPr>
              <p:cNvPr id="320" name="Ink 319"/>
              <p:cNvPicPr/>
              <p:nvPr/>
            </p:nvPicPr>
            <p:blipFill>
              <a:blip r:embed="rId59"/>
              <a:stretch>
                <a:fillRect/>
              </a:stretch>
            </p:blipFill>
            <p:spPr>
              <a:xfrm>
                <a:off x="1559640" y="5617455"/>
                <a:ext cx="3348360" cy="5677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22" name="Ink 321"/>
              <p14:cNvContentPartPr/>
              <p14:nvPr/>
            </p14:nvContentPartPr>
            <p14:xfrm>
              <a:off x="3132840" y="3380055"/>
              <a:ext cx="331920" cy="137880"/>
            </p14:xfrm>
          </p:contentPart>
        </mc:Choice>
        <mc:Fallback>
          <p:pic>
            <p:nvPicPr>
              <p:cNvPr id="322" name="Ink 321"/>
              <p:cNvPicPr/>
              <p:nvPr/>
            </p:nvPicPr>
            <p:blipFill>
              <a:blip r:embed="rId61"/>
              <a:stretch>
                <a:fillRect/>
              </a:stretch>
            </p:blipFill>
            <p:spPr>
              <a:xfrm>
                <a:off x="3120960" y="3368175"/>
                <a:ext cx="35568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27" name="Ink 326"/>
              <p14:cNvContentPartPr/>
              <p14:nvPr/>
            </p14:nvContentPartPr>
            <p14:xfrm>
              <a:off x="2610840" y="5581815"/>
              <a:ext cx="152280" cy="19440"/>
            </p14:xfrm>
          </p:contentPart>
        </mc:Choice>
        <mc:Fallback>
          <p:pic>
            <p:nvPicPr>
              <p:cNvPr id="327" name="Ink 326"/>
              <p:cNvPicPr/>
              <p:nvPr/>
            </p:nvPicPr>
            <p:blipFill>
              <a:blip r:embed="rId63"/>
              <a:stretch>
                <a:fillRect/>
              </a:stretch>
            </p:blipFill>
            <p:spPr>
              <a:xfrm>
                <a:off x="2598960" y="5569935"/>
                <a:ext cx="17604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29" name="Ink 328"/>
              <p14:cNvContentPartPr/>
              <p14:nvPr/>
            </p14:nvContentPartPr>
            <p14:xfrm>
              <a:off x="3181440" y="5047215"/>
              <a:ext cx="371880" cy="220320"/>
            </p14:xfrm>
          </p:contentPart>
        </mc:Choice>
        <mc:Fallback>
          <p:pic>
            <p:nvPicPr>
              <p:cNvPr id="329" name="Ink 328"/>
              <p:cNvPicPr/>
              <p:nvPr/>
            </p:nvPicPr>
            <p:blipFill>
              <a:blip r:embed="rId65"/>
              <a:stretch>
                <a:fillRect/>
              </a:stretch>
            </p:blipFill>
            <p:spPr>
              <a:xfrm>
                <a:off x="3169560" y="5035335"/>
                <a:ext cx="39564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30" name="Ink 329"/>
              <p14:cNvContentPartPr/>
              <p14:nvPr/>
            </p14:nvContentPartPr>
            <p14:xfrm>
              <a:off x="5549160" y="5315055"/>
              <a:ext cx="528120" cy="209880"/>
            </p14:xfrm>
          </p:contentPart>
        </mc:Choice>
        <mc:Fallback>
          <p:pic>
            <p:nvPicPr>
              <p:cNvPr id="330" name="Ink 329"/>
              <p:cNvPicPr/>
              <p:nvPr/>
            </p:nvPicPr>
            <p:blipFill>
              <a:blip r:embed="rId67"/>
              <a:stretch>
                <a:fillRect/>
              </a:stretch>
            </p:blipFill>
            <p:spPr>
              <a:xfrm>
                <a:off x="5537280" y="5303175"/>
                <a:ext cx="55188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31" name="Ink 330"/>
              <p14:cNvContentPartPr/>
              <p14:nvPr/>
            </p14:nvContentPartPr>
            <p14:xfrm>
              <a:off x="1551360" y="5857215"/>
              <a:ext cx="4564080" cy="706680"/>
            </p14:xfrm>
          </p:contentPart>
        </mc:Choice>
        <mc:Fallback>
          <p:pic>
            <p:nvPicPr>
              <p:cNvPr id="331" name="Ink 330"/>
              <p:cNvPicPr/>
              <p:nvPr/>
            </p:nvPicPr>
            <p:blipFill>
              <a:blip r:embed="rId69"/>
              <a:stretch>
                <a:fillRect/>
              </a:stretch>
            </p:blipFill>
            <p:spPr>
              <a:xfrm>
                <a:off x="1539480" y="5845335"/>
                <a:ext cx="4587840" cy="730440"/>
              </a:xfrm>
              <a:prstGeom prst="rect">
                <a:avLst/>
              </a:prstGeom>
            </p:spPr>
          </p:pic>
        </mc:Fallback>
      </mc:AlternateContent>
    </p:spTree>
    <p:extLst>
      <p:ext uri="{BB962C8B-B14F-4D97-AF65-F5344CB8AC3E}">
        <p14:creationId xmlns:p14="http://schemas.microsoft.com/office/powerpoint/2010/main" val="4237061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IN" dirty="0"/>
            </a:br>
            <a:endParaRPr lang="en-IN" dirty="0"/>
          </a:p>
        </p:txBody>
      </p:sp>
      <p:sp>
        <p:nvSpPr>
          <p:cNvPr id="3" name="Content Placeholder 2"/>
          <p:cNvSpPr>
            <a:spLocks noGrp="1"/>
          </p:cNvSpPr>
          <p:nvPr>
            <p:ph idx="1"/>
          </p:nvPr>
        </p:nvSpPr>
        <p:spPr>
          <a:xfrm>
            <a:off x="2063552" y="188641"/>
            <a:ext cx="8147248" cy="5937523"/>
          </a:xfrm>
        </p:spPr>
        <p:txBody>
          <a:bodyPr>
            <a:normAutofit/>
          </a:bodyPr>
          <a:lstStyle/>
          <a:p>
            <a:pPr algn="just"/>
            <a:r>
              <a:rPr lang="en-IN" dirty="0"/>
              <a:t>The </a:t>
            </a:r>
            <a:r>
              <a:rPr lang="en-IN" b="1" dirty="0"/>
              <a:t>key problem </a:t>
            </a:r>
            <a:r>
              <a:rPr lang="en-IN" dirty="0"/>
              <a:t>faced by an agent is </a:t>
            </a:r>
          </a:p>
          <a:p>
            <a:pPr lvl="1" algn="just"/>
            <a:r>
              <a:rPr lang="en-IN" dirty="0"/>
              <a:t>that of </a:t>
            </a:r>
            <a:r>
              <a:rPr lang="en-IN" b="1" dirty="0">
                <a:solidFill>
                  <a:srgbClr val="FF0000"/>
                </a:solidFill>
              </a:rPr>
              <a:t>deciding which of its actions </a:t>
            </a:r>
            <a:r>
              <a:rPr lang="en-IN" dirty="0"/>
              <a:t>it should </a:t>
            </a:r>
            <a:r>
              <a:rPr lang="en-IN" dirty="0">
                <a:solidFill>
                  <a:srgbClr val="FF0000"/>
                </a:solidFill>
              </a:rPr>
              <a:t>perform</a:t>
            </a:r>
            <a:r>
              <a:rPr lang="en-IN" dirty="0"/>
              <a:t> in order </a:t>
            </a:r>
            <a:r>
              <a:rPr lang="en-IN" dirty="0">
                <a:solidFill>
                  <a:srgbClr val="92D050"/>
                </a:solidFill>
              </a:rPr>
              <a:t>to best satisfy its design objectives</a:t>
            </a:r>
          </a:p>
          <a:p>
            <a:pPr algn="just"/>
            <a:r>
              <a:rPr lang="en-IN" dirty="0"/>
              <a:t>Agent architectures, of which we shall see several examples later in this article, are really software architectures for decision making systems that are embedded in an environment. </a:t>
            </a:r>
          </a:p>
          <a:p>
            <a:pPr algn="just"/>
            <a:r>
              <a:rPr lang="en-IN" b="1" dirty="0"/>
              <a:t>The </a:t>
            </a:r>
            <a:r>
              <a:rPr lang="en-IN" b="1" dirty="0">
                <a:solidFill>
                  <a:srgbClr val="92D050"/>
                </a:solidFill>
              </a:rPr>
              <a:t>complexity of the decision-making process </a:t>
            </a:r>
            <a:r>
              <a:rPr lang="en-IN" b="1" dirty="0"/>
              <a:t>can be </a:t>
            </a:r>
            <a:r>
              <a:rPr lang="en-IN" b="1" dirty="0">
                <a:solidFill>
                  <a:srgbClr val="92D050"/>
                </a:solidFill>
              </a:rPr>
              <a:t>affected by </a:t>
            </a:r>
            <a:r>
              <a:rPr lang="en-IN" b="1" dirty="0"/>
              <a:t>a number of </a:t>
            </a:r>
            <a:r>
              <a:rPr lang="en-IN" b="1" dirty="0">
                <a:solidFill>
                  <a:srgbClr val="FF0000"/>
                </a:solidFill>
              </a:rPr>
              <a:t>different environmental properties. </a:t>
            </a:r>
          </a:p>
          <a:p>
            <a:pPr algn="just"/>
            <a:r>
              <a:rPr lang="en-IN" dirty="0"/>
              <a:t>Russell and </a:t>
            </a:r>
            <a:r>
              <a:rPr lang="en-IN" dirty="0" err="1"/>
              <a:t>Norvig</a:t>
            </a:r>
            <a:r>
              <a:rPr lang="en-IN" dirty="0"/>
              <a:t> suggest the following classification of environment properties</a:t>
            </a:r>
          </a:p>
        </p:txBody>
      </p:sp>
    </p:spTree>
    <p:extLst>
      <p:ext uri="{BB962C8B-B14F-4D97-AF65-F5344CB8AC3E}">
        <p14:creationId xmlns:p14="http://schemas.microsoft.com/office/powerpoint/2010/main" val="2426675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5520" y="116632"/>
            <a:ext cx="8496944" cy="6408712"/>
          </a:xfrm>
        </p:spPr>
        <p:txBody>
          <a:bodyPr>
            <a:normAutofit/>
          </a:bodyPr>
          <a:lstStyle/>
          <a:p>
            <a:pPr marL="0" indent="0">
              <a:buNone/>
            </a:pPr>
            <a:r>
              <a:rPr lang="en-IN" dirty="0"/>
              <a:t>Episodic </a:t>
            </a:r>
            <a:r>
              <a:rPr lang="en-IN" dirty="0" err="1"/>
              <a:t>vs</a:t>
            </a:r>
            <a:r>
              <a:rPr lang="en-IN" dirty="0"/>
              <a:t> Sequential.</a:t>
            </a:r>
          </a:p>
          <a:p>
            <a:pPr algn="just"/>
            <a:r>
              <a:rPr lang="en-US" dirty="0"/>
              <a:t>An agent’s action is divided into atomic episodes. Decisions do not depend on previous decisions/actions.</a:t>
            </a:r>
            <a:endParaRPr lang="en-IN" b="1" dirty="0"/>
          </a:p>
        </p:txBody>
      </p:sp>
    </p:spTree>
    <p:extLst>
      <p:ext uri="{BB962C8B-B14F-4D97-AF65-F5344CB8AC3E}">
        <p14:creationId xmlns:p14="http://schemas.microsoft.com/office/powerpoint/2010/main" val="1989452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1981200" y="44624"/>
            <a:ext cx="8229600" cy="1143000"/>
          </a:xfrm>
        </p:spPr>
        <p:txBody>
          <a:bodyPr/>
          <a:lstStyle/>
          <a:p>
            <a:r>
              <a:rPr lang="en-US" dirty="0"/>
              <a:t>Environment types</a:t>
            </a:r>
          </a:p>
        </p:txBody>
      </p:sp>
      <p:sp>
        <p:nvSpPr>
          <p:cNvPr id="278531" name="Rectangle 3"/>
          <p:cNvSpPr>
            <a:spLocks noGrp="1" noChangeArrowheads="1"/>
          </p:cNvSpPr>
          <p:nvPr>
            <p:ph idx="1"/>
          </p:nvPr>
        </p:nvSpPr>
        <p:spPr>
          <a:xfrm>
            <a:off x="2057400" y="1143000"/>
            <a:ext cx="7848600" cy="4953000"/>
          </a:xfrm>
        </p:spPr>
        <p:txBody>
          <a:bodyPr>
            <a:noAutofit/>
          </a:bodyPr>
          <a:lstStyle/>
          <a:p>
            <a:pPr algn="just">
              <a:lnSpc>
                <a:spcPct val="90000"/>
              </a:lnSpc>
            </a:pPr>
            <a:r>
              <a:rPr lang="en-US" sz="2000" dirty="0">
                <a:solidFill>
                  <a:srgbClr val="FF0000"/>
                </a:solidFill>
              </a:rPr>
              <a:t>Fully observable</a:t>
            </a:r>
            <a:r>
              <a:rPr lang="en-US" sz="2000" dirty="0"/>
              <a:t> (vs. </a:t>
            </a:r>
            <a:r>
              <a:rPr lang="en-US" sz="2000" dirty="0">
                <a:solidFill>
                  <a:srgbClr val="0000CC"/>
                </a:solidFill>
              </a:rPr>
              <a:t>partially observable</a:t>
            </a:r>
            <a:r>
              <a:rPr lang="en-US" sz="2000" dirty="0"/>
              <a:t>): </a:t>
            </a:r>
          </a:p>
          <a:p>
            <a:pPr lvl="1" algn="just">
              <a:lnSpc>
                <a:spcPct val="90000"/>
              </a:lnSpc>
            </a:pPr>
            <a:r>
              <a:rPr lang="en-US" sz="2000" dirty="0"/>
              <a:t>An agent's sensors give it access to the complete state of the environment at each point in time.</a:t>
            </a:r>
          </a:p>
          <a:p>
            <a:pPr lvl="1" algn="just">
              <a:lnSpc>
                <a:spcPct val="90000"/>
              </a:lnSpc>
            </a:pPr>
            <a:r>
              <a:rPr lang="en-US" sz="2000" dirty="0"/>
              <a:t>chess – the board is fully observable, as are opponent’s moves. </a:t>
            </a:r>
            <a:br>
              <a:rPr lang="en-US" sz="2000" dirty="0"/>
            </a:br>
            <a:r>
              <a:rPr lang="en-US" sz="2000" dirty="0"/>
              <a:t>Driving – what is around the next bend is not observable (yet). </a:t>
            </a:r>
          </a:p>
          <a:p>
            <a:pPr algn="just">
              <a:lnSpc>
                <a:spcPct val="90000"/>
              </a:lnSpc>
            </a:pPr>
            <a:endParaRPr lang="en-US" sz="2000" dirty="0"/>
          </a:p>
          <a:p>
            <a:pPr algn="just">
              <a:lnSpc>
                <a:spcPct val="90000"/>
              </a:lnSpc>
            </a:pPr>
            <a:r>
              <a:rPr lang="en-US" sz="2000" dirty="0">
                <a:solidFill>
                  <a:srgbClr val="FF0000"/>
                </a:solidFill>
              </a:rPr>
              <a:t>Deterministic</a:t>
            </a:r>
            <a:r>
              <a:rPr lang="en-US" sz="2000" dirty="0"/>
              <a:t> (vs. </a:t>
            </a:r>
            <a:r>
              <a:rPr lang="en-US" sz="2000" dirty="0">
                <a:solidFill>
                  <a:srgbClr val="0000CC"/>
                </a:solidFill>
              </a:rPr>
              <a:t>stochastic</a:t>
            </a:r>
            <a:r>
              <a:rPr lang="en-US" sz="2000" dirty="0"/>
              <a:t>): </a:t>
            </a:r>
          </a:p>
          <a:p>
            <a:pPr lvl="1" algn="just">
              <a:lnSpc>
                <a:spcPct val="90000"/>
              </a:lnSpc>
            </a:pPr>
            <a:r>
              <a:rPr lang="en-US" sz="2000" dirty="0"/>
              <a:t>The </a:t>
            </a:r>
            <a:r>
              <a:rPr lang="en-US" sz="2000" b="1" dirty="0"/>
              <a:t>next state of the environment </a:t>
            </a:r>
            <a:r>
              <a:rPr lang="en-US" sz="2000" dirty="0"/>
              <a:t>is completely </a:t>
            </a:r>
            <a:r>
              <a:rPr lang="en-US" sz="2000" dirty="0">
                <a:solidFill>
                  <a:srgbClr val="FF0000"/>
                </a:solidFill>
              </a:rPr>
              <a:t>determined by </a:t>
            </a:r>
          </a:p>
          <a:p>
            <a:pPr lvl="2" algn="just">
              <a:lnSpc>
                <a:spcPct val="90000"/>
              </a:lnSpc>
            </a:pPr>
            <a:r>
              <a:rPr lang="en-US" sz="1600" dirty="0">
                <a:solidFill>
                  <a:srgbClr val="FF0000"/>
                </a:solidFill>
              </a:rPr>
              <a:t>the current state and </a:t>
            </a:r>
          </a:p>
          <a:p>
            <a:pPr lvl="2" algn="just">
              <a:lnSpc>
                <a:spcPct val="90000"/>
              </a:lnSpc>
            </a:pPr>
            <a:r>
              <a:rPr lang="en-US" sz="1600" dirty="0">
                <a:solidFill>
                  <a:srgbClr val="FF0000"/>
                </a:solidFill>
              </a:rPr>
              <a:t>the action executed by the agent</a:t>
            </a:r>
            <a:r>
              <a:rPr lang="en-US" sz="1600" dirty="0"/>
              <a:t>. </a:t>
            </a:r>
          </a:p>
          <a:p>
            <a:pPr lvl="1" algn="just">
              <a:lnSpc>
                <a:spcPct val="90000"/>
              </a:lnSpc>
            </a:pPr>
            <a:r>
              <a:rPr lang="en-US" sz="2000" dirty="0"/>
              <a:t>If the environment is deterministic except for the actions of other agents, then the environment is </a:t>
            </a:r>
            <a:r>
              <a:rPr lang="en-US" sz="2000" dirty="0">
                <a:solidFill>
                  <a:srgbClr val="FF0000"/>
                </a:solidFill>
              </a:rPr>
              <a:t>strategic</a:t>
            </a:r>
            <a:endParaRPr lang="en-US" sz="2000" dirty="0"/>
          </a:p>
          <a:p>
            <a:pPr lvl="1" algn="just">
              <a:lnSpc>
                <a:spcPct val="90000"/>
              </a:lnSpc>
            </a:pPr>
            <a:r>
              <a:rPr lang="en-US" sz="2000" dirty="0"/>
              <a:t>Deterministic environments can appear stochastic to an agent (e.g., when only partially observable)</a:t>
            </a:r>
          </a:p>
          <a:p>
            <a:pPr lvl="1" algn="just">
              <a:lnSpc>
                <a:spcPct val="90000"/>
              </a:lnSpc>
            </a:pPr>
            <a:r>
              <a:rPr lang="en-IN" sz="2000" b="1" i="1" dirty="0"/>
              <a:t>Non-deterministic environment: physical world: Robot on Mars Deterministic environment: Tic Tac Toe game </a:t>
            </a:r>
            <a:endParaRPr lang="en-US" sz="2000" dirty="0"/>
          </a:p>
          <a:p>
            <a:pPr lvl="1" algn="just">
              <a:lnSpc>
                <a:spcPct val="90000"/>
              </a:lnSpc>
            </a:pPr>
            <a:endParaRPr lang="en-US" sz="2000" dirty="0"/>
          </a:p>
        </p:txBody>
      </p:sp>
      <p:sp>
        <p:nvSpPr>
          <p:cNvPr id="4" name="Footer Placeholder 3"/>
          <p:cNvSpPr>
            <a:spLocks noGrp="1"/>
          </p:cNvSpPr>
          <p:nvPr>
            <p:ph type="ftr" sz="quarter" idx="11"/>
          </p:nvPr>
        </p:nvSpPr>
        <p:spPr/>
        <p:txBody>
          <a:bodyPr/>
          <a:lstStyle/>
          <a:p>
            <a:r>
              <a:rPr lang="en-US"/>
              <a:t>SAJIDHA.S.A AP(SG) SCSE VIT-CC</a:t>
            </a:r>
          </a:p>
        </p:txBody>
      </p:sp>
      <mc:AlternateContent xmlns:mc="http://schemas.openxmlformats.org/markup-compatibility/2006">
        <mc:Choice xmlns:p14="http://schemas.microsoft.com/office/powerpoint/2010/main" Requires="p14">
          <p:contentPart p14:bwMode="auto" r:id="rId3">
            <p14:nvContentPartPr>
              <p14:cNvPr id="9" name="Ink 8"/>
              <p14:cNvContentPartPr/>
              <p14:nvPr/>
            </p14:nvContentPartPr>
            <p14:xfrm>
              <a:off x="8544000" y="619215"/>
              <a:ext cx="2028960" cy="752760"/>
            </p14:xfrm>
          </p:contentPart>
        </mc:Choice>
        <mc:Fallback>
          <p:pic>
            <p:nvPicPr>
              <p:cNvPr id="9" name="Ink 8"/>
              <p:cNvPicPr/>
              <p:nvPr/>
            </p:nvPicPr>
            <p:blipFill>
              <a:blip r:embed="rId4"/>
              <a:stretch>
                <a:fillRect/>
              </a:stretch>
            </p:blipFill>
            <p:spPr>
              <a:xfrm>
                <a:off x="8532120" y="607335"/>
                <a:ext cx="2052720" cy="776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9" name="Ink 18"/>
              <p14:cNvContentPartPr/>
              <p14:nvPr/>
            </p14:nvContentPartPr>
            <p14:xfrm>
              <a:off x="9676560" y="894255"/>
              <a:ext cx="850320" cy="473760"/>
            </p14:xfrm>
          </p:contentPart>
        </mc:Choice>
        <mc:Fallback>
          <p:pic>
            <p:nvPicPr>
              <p:cNvPr id="19" name="Ink 18"/>
              <p:cNvPicPr/>
              <p:nvPr/>
            </p:nvPicPr>
            <p:blipFill>
              <a:blip r:embed="rId6"/>
              <a:stretch>
                <a:fillRect/>
              </a:stretch>
            </p:blipFill>
            <p:spPr>
              <a:xfrm>
                <a:off x="9664680" y="882375"/>
                <a:ext cx="874080" cy="497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78534" name="Ink 278533"/>
              <p14:cNvContentPartPr/>
              <p14:nvPr/>
            </p14:nvContentPartPr>
            <p14:xfrm>
              <a:off x="8132880" y="1037535"/>
              <a:ext cx="736920" cy="391680"/>
            </p14:xfrm>
          </p:contentPart>
        </mc:Choice>
        <mc:Fallback>
          <p:pic>
            <p:nvPicPr>
              <p:cNvPr id="278534" name="Ink 278533"/>
              <p:cNvPicPr/>
              <p:nvPr/>
            </p:nvPicPr>
            <p:blipFill>
              <a:blip r:embed="rId8"/>
              <a:stretch>
                <a:fillRect/>
              </a:stretch>
            </p:blipFill>
            <p:spPr>
              <a:xfrm>
                <a:off x="8121000" y="1025655"/>
                <a:ext cx="760680" cy="4154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78535" name="Ink 278534"/>
              <p14:cNvContentPartPr/>
              <p14:nvPr/>
            </p14:nvContentPartPr>
            <p14:xfrm>
              <a:off x="8248800" y="1095495"/>
              <a:ext cx="476280" cy="210960"/>
            </p14:xfrm>
          </p:contentPart>
        </mc:Choice>
        <mc:Fallback>
          <p:pic>
            <p:nvPicPr>
              <p:cNvPr id="278535" name="Ink 278534"/>
              <p:cNvPicPr/>
              <p:nvPr/>
            </p:nvPicPr>
            <p:blipFill>
              <a:blip r:embed="rId10"/>
              <a:stretch>
                <a:fillRect/>
              </a:stretch>
            </p:blipFill>
            <p:spPr>
              <a:xfrm>
                <a:off x="8236920" y="1083615"/>
                <a:ext cx="50004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78553" name="Ink 278552"/>
              <p14:cNvContentPartPr/>
              <p14:nvPr/>
            </p14:nvContentPartPr>
            <p14:xfrm>
              <a:off x="2429040" y="1409775"/>
              <a:ext cx="1800360" cy="68040"/>
            </p14:xfrm>
          </p:contentPart>
        </mc:Choice>
        <mc:Fallback>
          <p:pic>
            <p:nvPicPr>
              <p:cNvPr id="278553" name="Ink 278552"/>
              <p:cNvPicPr/>
              <p:nvPr/>
            </p:nvPicPr>
            <p:blipFill>
              <a:blip r:embed="rId12"/>
              <a:stretch>
                <a:fillRect/>
              </a:stretch>
            </p:blipFill>
            <p:spPr>
              <a:xfrm>
                <a:off x="2417160" y="1397895"/>
                <a:ext cx="182412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78554" name="Ink 278553"/>
              <p14:cNvContentPartPr/>
              <p14:nvPr/>
            </p14:nvContentPartPr>
            <p14:xfrm>
              <a:off x="4676880" y="1438215"/>
              <a:ext cx="1848240" cy="43200"/>
            </p14:xfrm>
          </p:contentPart>
        </mc:Choice>
        <mc:Fallback>
          <p:pic>
            <p:nvPicPr>
              <p:cNvPr id="278554" name="Ink 278553"/>
              <p:cNvPicPr/>
              <p:nvPr/>
            </p:nvPicPr>
            <p:blipFill>
              <a:blip r:embed="rId14"/>
              <a:stretch>
                <a:fillRect/>
              </a:stretch>
            </p:blipFill>
            <p:spPr>
              <a:xfrm>
                <a:off x="4665000" y="1426335"/>
                <a:ext cx="187200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78556" name="Ink 278555"/>
              <p14:cNvContentPartPr/>
              <p14:nvPr/>
            </p14:nvContentPartPr>
            <p14:xfrm>
              <a:off x="1571520" y="1968495"/>
              <a:ext cx="890280" cy="498960"/>
            </p14:xfrm>
          </p:contentPart>
        </mc:Choice>
        <mc:Fallback>
          <p:pic>
            <p:nvPicPr>
              <p:cNvPr id="278556" name="Ink 278555"/>
              <p:cNvPicPr/>
              <p:nvPr/>
            </p:nvPicPr>
            <p:blipFill>
              <a:blip r:embed="rId16"/>
              <a:stretch>
                <a:fillRect/>
              </a:stretch>
            </p:blipFill>
            <p:spPr>
              <a:xfrm>
                <a:off x="1559640" y="1956615"/>
                <a:ext cx="914040" cy="5227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78560" name="Ink 278559"/>
              <p14:cNvContentPartPr/>
              <p14:nvPr/>
            </p14:nvContentPartPr>
            <p14:xfrm>
              <a:off x="1874640" y="542895"/>
              <a:ext cx="1833840" cy="457560"/>
            </p14:xfrm>
          </p:contentPart>
        </mc:Choice>
        <mc:Fallback>
          <p:pic>
            <p:nvPicPr>
              <p:cNvPr id="278560" name="Ink 278559"/>
              <p:cNvPicPr/>
              <p:nvPr/>
            </p:nvPicPr>
            <p:blipFill>
              <a:blip r:embed="rId18"/>
              <a:stretch>
                <a:fillRect/>
              </a:stretch>
            </p:blipFill>
            <p:spPr>
              <a:xfrm>
                <a:off x="1862760" y="531015"/>
                <a:ext cx="1857600" cy="4813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8579" name="Ink 278578"/>
              <p14:cNvContentPartPr/>
              <p14:nvPr/>
            </p14:nvContentPartPr>
            <p14:xfrm>
              <a:off x="3628920" y="2581215"/>
              <a:ext cx="1060200" cy="553320"/>
            </p14:xfrm>
          </p:contentPart>
        </mc:Choice>
        <mc:Fallback>
          <p:pic>
            <p:nvPicPr>
              <p:cNvPr id="278579" name="Ink 278578"/>
              <p:cNvPicPr/>
              <p:nvPr/>
            </p:nvPicPr>
            <p:blipFill>
              <a:blip r:embed="rId20"/>
              <a:stretch>
                <a:fillRect/>
              </a:stretch>
            </p:blipFill>
            <p:spPr>
              <a:xfrm>
                <a:off x="3617040" y="2569335"/>
                <a:ext cx="1083960" cy="5770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78581" name="Ink 278580"/>
              <p14:cNvContentPartPr/>
              <p14:nvPr/>
            </p14:nvContentPartPr>
            <p14:xfrm>
              <a:off x="3857520" y="2770575"/>
              <a:ext cx="657720" cy="115920"/>
            </p14:xfrm>
          </p:contentPart>
        </mc:Choice>
        <mc:Fallback>
          <p:pic>
            <p:nvPicPr>
              <p:cNvPr id="278581" name="Ink 278580"/>
              <p:cNvPicPr/>
              <p:nvPr/>
            </p:nvPicPr>
            <p:blipFill>
              <a:blip r:embed="rId22"/>
              <a:stretch>
                <a:fillRect/>
              </a:stretch>
            </p:blipFill>
            <p:spPr>
              <a:xfrm>
                <a:off x="3845640" y="2758695"/>
                <a:ext cx="68148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78583" name="Ink 278582"/>
              <p14:cNvContentPartPr/>
              <p14:nvPr/>
            </p14:nvContentPartPr>
            <p14:xfrm>
              <a:off x="4648080" y="2855535"/>
              <a:ext cx="2643120" cy="373680"/>
            </p14:xfrm>
          </p:contentPart>
        </mc:Choice>
        <mc:Fallback>
          <p:pic>
            <p:nvPicPr>
              <p:cNvPr id="278583" name="Ink 278582"/>
              <p:cNvPicPr/>
              <p:nvPr/>
            </p:nvPicPr>
            <p:blipFill>
              <a:blip r:embed="rId24"/>
              <a:stretch>
                <a:fillRect/>
              </a:stretch>
            </p:blipFill>
            <p:spPr>
              <a:xfrm>
                <a:off x="4636200" y="2843655"/>
                <a:ext cx="2666880" cy="3974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78585" name="Ink 278584"/>
              <p14:cNvContentPartPr/>
              <p14:nvPr/>
            </p14:nvContentPartPr>
            <p14:xfrm>
              <a:off x="5267280" y="2325255"/>
              <a:ext cx="1467360" cy="75240"/>
            </p14:xfrm>
          </p:contentPart>
        </mc:Choice>
        <mc:Fallback>
          <p:pic>
            <p:nvPicPr>
              <p:cNvPr id="278585" name="Ink 278584"/>
              <p:cNvPicPr/>
              <p:nvPr/>
            </p:nvPicPr>
            <p:blipFill>
              <a:blip r:embed="rId26"/>
              <a:stretch>
                <a:fillRect/>
              </a:stretch>
            </p:blipFill>
            <p:spPr>
              <a:xfrm>
                <a:off x="5255400" y="2313375"/>
                <a:ext cx="149112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78586" name="Ink 278585"/>
              <p14:cNvContentPartPr/>
              <p14:nvPr/>
            </p14:nvContentPartPr>
            <p14:xfrm>
              <a:off x="3972000" y="2628735"/>
              <a:ext cx="326160" cy="457920"/>
            </p14:xfrm>
          </p:contentPart>
        </mc:Choice>
        <mc:Fallback>
          <p:pic>
            <p:nvPicPr>
              <p:cNvPr id="278586" name="Ink 278585"/>
              <p:cNvPicPr/>
              <p:nvPr/>
            </p:nvPicPr>
            <p:blipFill>
              <a:blip r:embed="rId28"/>
              <a:stretch>
                <a:fillRect/>
              </a:stretch>
            </p:blipFill>
            <p:spPr>
              <a:xfrm>
                <a:off x="3960120" y="2616855"/>
                <a:ext cx="349920" cy="4816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78588" name="Ink 278587"/>
              <p14:cNvContentPartPr/>
              <p14:nvPr/>
            </p14:nvContentPartPr>
            <p14:xfrm>
              <a:off x="9134040" y="1312215"/>
              <a:ext cx="334080" cy="31320"/>
            </p14:xfrm>
          </p:contentPart>
        </mc:Choice>
        <mc:Fallback>
          <p:pic>
            <p:nvPicPr>
              <p:cNvPr id="278588" name="Ink 278587"/>
              <p:cNvPicPr/>
              <p:nvPr/>
            </p:nvPicPr>
            <p:blipFill>
              <a:blip r:embed="rId30"/>
              <a:stretch>
                <a:fillRect/>
              </a:stretch>
            </p:blipFill>
            <p:spPr>
              <a:xfrm>
                <a:off x="9122160" y="1300335"/>
                <a:ext cx="35784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78589" name="Ink 278588"/>
              <p14:cNvContentPartPr/>
              <p14:nvPr/>
            </p14:nvContentPartPr>
            <p14:xfrm>
              <a:off x="7886640" y="2381055"/>
              <a:ext cx="1857960" cy="40320"/>
            </p14:xfrm>
          </p:contentPart>
        </mc:Choice>
        <mc:Fallback>
          <p:pic>
            <p:nvPicPr>
              <p:cNvPr id="278589" name="Ink 278588"/>
              <p:cNvPicPr/>
              <p:nvPr/>
            </p:nvPicPr>
            <p:blipFill>
              <a:blip r:embed="rId32"/>
              <a:stretch>
                <a:fillRect/>
              </a:stretch>
            </p:blipFill>
            <p:spPr>
              <a:xfrm>
                <a:off x="7874760" y="2369175"/>
                <a:ext cx="188172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78594" name="Ink 278593"/>
              <p14:cNvContentPartPr/>
              <p14:nvPr/>
            </p14:nvContentPartPr>
            <p14:xfrm>
              <a:off x="6953160" y="2724135"/>
              <a:ext cx="391320" cy="190800"/>
            </p14:xfrm>
          </p:contentPart>
        </mc:Choice>
        <mc:Fallback>
          <p:pic>
            <p:nvPicPr>
              <p:cNvPr id="278594" name="Ink 278593"/>
              <p:cNvPicPr/>
              <p:nvPr/>
            </p:nvPicPr>
            <p:blipFill>
              <a:blip r:embed="rId34"/>
              <a:stretch>
                <a:fillRect/>
              </a:stretch>
            </p:blipFill>
            <p:spPr>
              <a:xfrm>
                <a:off x="6941280" y="2712255"/>
                <a:ext cx="41508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78598" name="Ink 278597"/>
              <p14:cNvContentPartPr/>
              <p14:nvPr/>
            </p14:nvContentPartPr>
            <p14:xfrm>
              <a:off x="7715280" y="2761215"/>
              <a:ext cx="2562480" cy="129600"/>
            </p14:xfrm>
          </p:contentPart>
        </mc:Choice>
        <mc:Fallback>
          <p:pic>
            <p:nvPicPr>
              <p:cNvPr id="278598" name="Ink 278597"/>
              <p:cNvPicPr/>
              <p:nvPr/>
            </p:nvPicPr>
            <p:blipFill>
              <a:blip r:embed="rId36"/>
              <a:stretch>
                <a:fillRect/>
              </a:stretch>
            </p:blipFill>
            <p:spPr>
              <a:xfrm>
                <a:off x="7703400" y="2749335"/>
                <a:ext cx="258624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78599" name="Ink 278598"/>
              <p14:cNvContentPartPr/>
              <p14:nvPr/>
            </p14:nvContentPartPr>
            <p14:xfrm>
              <a:off x="7820040" y="3181335"/>
              <a:ext cx="2206080" cy="89280"/>
            </p14:xfrm>
          </p:contentPart>
        </mc:Choice>
        <mc:Fallback>
          <p:pic>
            <p:nvPicPr>
              <p:cNvPr id="278599" name="Ink 278598"/>
              <p:cNvPicPr/>
              <p:nvPr/>
            </p:nvPicPr>
            <p:blipFill>
              <a:blip r:embed="rId38"/>
              <a:stretch>
                <a:fillRect/>
              </a:stretch>
            </p:blipFill>
            <p:spPr>
              <a:xfrm>
                <a:off x="7808160" y="3169455"/>
                <a:ext cx="222984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78622" name="Ink 278621"/>
              <p14:cNvContentPartPr/>
              <p14:nvPr/>
            </p14:nvContentPartPr>
            <p14:xfrm>
              <a:off x="1904880" y="1447935"/>
              <a:ext cx="343440" cy="191160"/>
            </p14:xfrm>
          </p:contentPart>
        </mc:Choice>
        <mc:Fallback>
          <p:pic>
            <p:nvPicPr>
              <p:cNvPr id="278622" name="Ink 278621"/>
              <p:cNvPicPr/>
              <p:nvPr/>
            </p:nvPicPr>
            <p:blipFill>
              <a:blip r:embed="rId40"/>
              <a:stretch>
                <a:fillRect/>
              </a:stretch>
            </p:blipFill>
            <p:spPr>
              <a:xfrm>
                <a:off x="1893000" y="1436055"/>
                <a:ext cx="36720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78623" name="Ink 278622"/>
              <p14:cNvContentPartPr/>
              <p14:nvPr/>
            </p14:nvContentPartPr>
            <p14:xfrm>
              <a:off x="2352720" y="1562415"/>
              <a:ext cx="171720" cy="123840"/>
            </p14:xfrm>
          </p:contentPart>
        </mc:Choice>
        <mc:Fallback>
          <p:pic>
            <p:nvPicPr>
              <p:cNvPr id="278623" name="Ink 278622"/>
              <p:cNvPicPr/>
              <p:nvPr/>
            </p:nvPicPr>
            <p:blipFill>
              <a:blip r:embed="rId42"/>
              <a:stretch>
                <a:fillRect/>
              </a:stretch>
            </p:blipFill>
            <p:spPr>
              <a:xfrm>
                <a:off x="2340840" y="1550535"/>
                <a:ext cx="19548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78624" name="Ink 278623"/>
              <p14:cNvContentPartPr/>
              <p14:nvPr/>
            </p14:nvContentPartPr>
            <p14:xfrm>
              <a:off x="1713360" y="2057055"/>
              <a:ext cx="1506600" cy="714960"/>
            </p14:xfrm>
          </p:contentPart>
        </mc:Choice>
        <mc:Fallback>
          <p:pic>
            <p:nvPicPr>
              <p:cNvPr id="278624" name="Ink 278623"/>
              <p:cNvPicPr/>
              <p:nvPr/>
            </p:nvPicPr>
            <p:blipFill>
              <a:blip r:embed="rId44"/>
              <a:stretch>
                <a:fillRect/>
              </a:stretch>
            </p:blipFill>
            <p:spPr>
              <a:xfrm>
                <a:off x="1701480" y="2045175"/>
                <a:ext cx="1530360" cy="7387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78625" name="Ink 278624"/>
              <p14:cNvContentPartPr/>
              <p14:nvPr/>
            </p14:nvContentPartPr>
            <p14:xfrm>
              <a:off x="3781560" y="2904495"/>
              <a:ext cx="857520" cy="139320"/>
            </p14:xfrm>
          </p:contentPart>
        </mc:Choice>
        <mc:Fallback>
          <p:pic>
            <p:nvPicPr>
              <p:cNvPr id="278625" name="Ink 278624"/>
              <p:cNvPicPr/>
              <p:nvPr/>
            </p:nvPicPr>
            <p:blipFill>
              <a:blip r:embed="rId46"/>
              <a:stretch>
                <a:fillRect/>
              </a:stretch>
            </p:blipFill>
            <p:spPr>
              <a:xfrm>
                <a:off x="3769680" y="2892615"/>
                <a:ext cx="88128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78626" name="Ink 278625"/>
              <p14:cNvContentPartPr/>
              <p14:nvPr/>
            </p14:nvContentPartPr>
            <p14:xfrm>
              <a:off x="4429200" y="3314175"/>
              <a:ext cx="276480" cy="39960"/>
            </p14:xfrm>
          </p:contentPart>
        </mc:Choice>
        <mc:Fallback>
          <p:pic>
            <p:nvPicPr>
              <p:cNvPr id="278626" name="Ink 278625"/>
              <p:cNvPicPr/>
              <p:nvPr/>
            </p:nvPicPr>
            <p:blipFill>
              <a:blip r:embed="rId48"/>
              <a:stretch>
                <a:fillRect/>
              </a:stretch>
            </p:blipFill>
            <p:spPr>
              <a:xfrm>
                <a:off x="4417320" y="3302295"/>
                <a:ext cx="30024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278627" name="Ink 278626"/>
              <p14:cNvContentPartPr/>
              <p14:nvPr/>
            </p14:nvContentPartPr>
            <p14:xfrm>
              <a:off x="3038520" y="3330735"/>
              <a:ext cx="238320" cy="22320"/>
            </p14:xfrm>
          </p:contentPart>
        </mc:Choice>
        <mc:Fallback>
          <p:pic>
            <p:nvPicPr>
              <p:cNvPr id="278627" name="Ink 278626"/>
              <p:cNvPicPr/>
              <p:nvPr/>
            </p:nvPicPr>
            <p:blipFill>
              <a:blip r:embed="rId50"/>
              <a:stretch>
                <a:fillRect/>
              </a:stretch>
            </p:blipFill>
            <p:spPr>
              <a:xfrm>
                <a:off x="3026640" y="3318855"/>
                <a:ext cx="26208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278629" name="Ink 278628"/>
              <p14:cNvContentPartPr/>
              <p14:nvPr/>
            </p14:nvContentPartPr>
            <p14:xfrm>
              <a:off x="3390960" y="3645015"/>
              <a:ext cx="2572200" cy="73440"/>
            </p14:xfrm>
          </p:contentPart>
        </mc:Choice>
        <mc:Fallback>
          <p:pic>
            <p:nvPicPr>
              <p:cNvPr id="278629" name="Ink 278628"/>
              <p:cNvPicPr/>
              <p:nvPr/>
            </p:nvPicPr>
            <p:blipFill>
              <a:blip r:embed="rId52"/>
              <a:stretch>
                <a:fillRect/>
              </a:stretch>
            </p:blipFill>
            <p:spPr>
              <a:xfrm>
                <a:off x="3379080" y="3633135"/>
                <a:ext cx="259596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278632" name="Ink 278631"/>
              <p14:cNvContentPartPr/>
              <p14:nvPr/>
            </p14:nvContentPartPr>
            <p14:xfrm>
              <a:off x="4086120" y="3941295"/>
              <a:ext cx="288000" cy="21600"/>
            </p14:xfrm>
          </p:contentPart>
        </mc:Choice>
        <mc:Fallback>
          <p:pic>
            <p:nvPicPr>
              <p:cNvPr id="278632" name="Ink 278631"/>
              <p:cNvPicPr/>
              <p:nvPr/>
            </p:nvPicPr>
            <p:blipFill>
              <a:blip r:embed="rId54"/>
              <a:stretch>
                <a:fillRect/>
              </a:stretch>
            </p:blipFill>
            <p:spPr>
              <a:xfrm>
                <a:off x="4074240" y="3929415"/>
                <a:ext cx="31176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278633" name="Ink 278632"/>
              <p14:cNvContentPartPr/>
              <p14:nvPr/>
            </p14:nvContentPartPr>
            <p14:xfrm>
              <a:off x="3991080" y="4200495"/>
              <a:ext cx="533520" cy="19440"/>
            </p14:xfrm>
          </p:contentPart>
        </mc:Choice>
        <mc:Fallback>
          <p:pic>
            <p:nvPicPr>
              <p:cNvPr id="278633" name="Ink 278632"/>
              <p:cNvPicPr/>
              <p:nvPr/>
            </p:nvPicPr>
            <p:blipFill>
              <a:blip r:embed="rId56"/>
              <a:stretch>
                <a:fillRect/>
              </a:stretch>
            </p:blipFill>
            <p:spPr>
              <a:xfrm>
                <a:off x="3979200" y="4188615"/>
                <a:ext cx="55728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278641" name="Ink 278640"/>
              <p14:cNvContentPartPr/>
              <p14:nvPr/>
            </p14:nvContentPartPr>
            <p14:xfrm>
              <a:off x="7400280" y="2809815"/>
              <a:ext cx="3087360" cy="1324440"/>
            </p14:xfrm>
          </p:contentPart>
        </mc:Choice>
        <mc:Fallback>
          <p:pic>
            <p:nvPicPr>
              <p:cNvPr id="278641" name="Ink 278640"/>
              <p:cNvPicPr/>
              <p:nvPr/>
            </p:nvPicPr>
            <p:blipFill>
              <a:blip r:embed="rId58"/>
              <a:stretch>
                <a:fillRect/>
              </a:stretch>
            </p:blipFill>
            <p:spPr>
              <a:xfrm>
                <a:off x="7388400" y="2797935"/>
                <a:ext cx="3111120" cy="13482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278668" name="Ink 278667"/>
              <p14:cNvContentPartPr/>
              <p14:nvPr/>
            </p14:nvContentPartPr>
            <p14:xfrm>
              <a:off x="1885800" y="3352695"/>
              <a:ext cx="295920" cy="267120"/>
            </p14:xfrm>
          </p:contentPart>
        </mc:Choice>
        <mc:Fallback>
          <p:pic>
            <p:nvPicPr>
              <p:cNvPr id="278668" name="Ink 278667"/>
              <p:cNvPicPr/>
              <p:nvPr/>
            </p:nvPicPr>
            <p:blipFill>
              <a:blip r:embed="rId60"/>
              <a:stretch>
                <a:fillRect/>
              </a:stretch>
            </p:blipFill>
            <p:spPr>
              <a:xfrm>
                <a:off x="1873920" y="3340815"/>
                <a:ext cx="31968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278671" name="Ink 278670"/>
              <p14:cNvContentPartPr/>
              <p14:nvPr/>
            </p14:nvContentPartPr>
            <p14:xfrm>
              <a:off x="3808920" y="2647815"/>
              <a:ext cx="659160" cy="257760"/>
            </p14:xfrm>
          </p:contentPart>
        </mc:Choice>
        <mc:Fallback>
          <p:pic>
            <p:nvPicPr>
              <p:cNvPr id="278671" name="Ink 278670"/>
              <p:cNvPicPr/>
              <p:nvPr/>
            </p:nvPicPr>
            <p:blipFill>
              <a:blip r:embed="rId62"/>
              <a:stretch>
                <a:fillRect/>
              </a:stretch>
            </p:blipFill>
            <p:spPr>
              <a:xfrm>
                <a:off x="3797040" y="2635935"/>
                <a:ext cx="682920" cy="281520"/>
              </a:xfrm>
              <a:prstGeom prst="rect">
                <a:avLst/>
              </a:prstGeom>
            </p:spPr>
          </p:pic>
        </mc:Fallback>
      </mc:AlternateContent>
    </p:spTree>
    <p:extLst>
      <p:ext uri="{BB962C8B-B14F-4D97-AF65-F5344CB8AC3E}">
        <p14:creationId xmlns:p14="http://schemas.microsoft.com/office/powerpoint/2010/main" val="841560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types</a:t>
            </a:r>
            <a:endParaRPr lang="en-IN" dirty="0"/>
          </a:p>
        </p:txBody>
      </p:sp>
      <p:sp>
        <p:nvSpPr>
          <p:cNvPr id="3" name="Content Placeholder 2"/>
          <p:cNvSpPr>
            <a:spLocks noGrp="1"/>
          </p:cNvSpPr>
          <p:nvPr>
            <p:ph idx="1"/>
          </p:nvPr>
        </p:nvSpPr>
        <p:spPr/>
        <p:txBody>
          <a:bodyPr>
            <a:normAutofit fontScale="92500" lnSpcReduction="10000"/>
          </a:bodyPr>
          <a:lstStyle/>
          <a:p>
            <a:pPr>
              <a:lnSpc>
                <a:spcPct val="90000"/>
              </a:lnSpc>
            </a:pPr>
            <a:r>
              <a:rPr lang="en-US" sz="2000" dirty="0">
                <a:solidFill>
                  <a:srgbClr val="FF0000"/>
                </a:solidFill>
              </a:rPr>
              <a:t>Episodic </a:t>
            </a:r>
            <a:r>
              <a:rPr lang="en-US" sz="2000" dirty="0"/>
              <a:t>(vs. </a:t>
            </a:r>
            <a:r>
              <a:rPr lang="en-US" sz="2000" dirty="0">
                <a:solidFill>
                  <a:srgbClr val="0000CC"/>
                </a:solidFill>
              </a:rPr>
              <a:t>sequential</a:t>
            </a:r>
            <a:r>
              <a:rPr lang="en-US" sz="2000" dirty="0"/>
              <a:t>): </a:t>
            </a:r>
          </a:p>
          <a:p>
            <a:pPr lvl="1">
              <a:lnSpc>
                <a:spcPct val="90000"/>
              </a:lnSpc>
            </a:pPr>
            <a:r>
              <a:rPr lang="en-US" sz="1800" dirty="0"/>
              <a:t>An agent’s action is divided into atomic episodes. </a:t>
            </a:r>
          </a:p>
          <a:p>
            <a:pPr lvl="1">
              <a:lnSpc>
                <a:spcPct val="90000"/>
              </a:lnSpc>
            </a:pPr>
            <a:r>
              <a:rPr lang="en-US" sz="1800" b="1" dirty="0"/>
              <a:t>each episode </a:t>
            </a:r>
            <a:r>
              <a:rPr lang="en-US" sz="1800" dirty="0"/>
              <a:t>consists of the </a:t>
            </a:r>
            <a:r>
              <a:rPr lang="en-US" sz="1800" b="1" dirty="0"/>
              <a:t>agent perceiving </a:t>
            </a:r>
            <a:r>
              <a:rPr lang="en-US" sz="1800" dirty="0"/>
              <a:t>and </a:t>
            </a:r>
            <a:r>
              <a:rPr lang="en-US" sz="1800" b="1" dirty="0"/>
              <a:t>then performing a single action</a:t>
            </a:r>
          </a:p>
          <a:p>
            <a:pPr lvl="1">
              <a:lnSpc>
                <a:spcPct val="90000"/>
              </a:lnSpc>
            </a:pPr>
            <a:r>
              <a:rPr lang="en-US" sz="1800" dirty="0"/>
              <a:t>Decisions do not depend on previous decisions/actions.</a:t>
            </a:r>
          </a:p>
          <a:p>
            <a:pPr lvl="1">
              <a:lnSpc>
                <a:spcPct val="90000"/>
              </a:lnSpc>
            </a:pPr>
            <a:r>
              <a:rPr lang="en-US" sz="1600" dirty="0"/>
              <a:t>Examples of episodic are expert advice systems – an episode is a single question and answer </a:t>
            </a:r>
          </a:p>
          <a:p>
            <a:pPr lvl="1">
              <a:lnSpc>
                <a:spcPct val="90000"/>
              </a:lnSpc>
            </a:pPr>
            <a:endParaRPr lang="en-US" sz="1800" dirty="0"/>
          </a:p>
          <a:p>
            <a:pPr lvl="1">
              <a:lnSpc>
                <a:spcPct val="90000"/>
              </a:lnSpc>
            </a:pPr>
            <a:r>
              <a:rPr lang="en-US" sz="1800" dirty="0"/>
              <a:t>Sequential if current decisions affect future decisions, or rely on previous ones </a:t>
            </a:r>
          </a:p>
          <a:p>
            <a:pPr lvl="1">
              <a:lnSpc>
                <a:spcPct val="90000"/>
              </a:lnSpc>
            </a:pPr>
            <a:r>
              <a:rPr lang="en-US" sz="1800" dirty="0"/>
              <a:t>Example-Chess game</a:t>
            </a:r>
          </a:p>
          <a:p>
            <a:pPr lvl="1">
              <a:lnSpc>
                <a:spcPct val="90000"/>
              </a:lnSpc>
            </a:pPr>
            <a:endParaRPr lang="en-US" sz="1800" dirty="0"/>
          </a:p>
          <a:p>
            <a:r>
              <a:rPr lang="en-US" sz="2000" dirty="0">
                <a:solidFill>
                  <a:srgbClr val="FF0000"/>
                </a:solidFill>
              </a:rPr>
              <a:t>Static </a:t>
            </a:r>
            <a:r>
              <a:rPr lang="en-US" sz="2000" dirty="0"/>
              <a:t>(vs. </a:t>
            </a:r>
            <a:r>
              <a:rPr lang="en-US" sz="2000" dirty="0">
                <a:solidFill>
                  <a:srgbClr val="0000CC"/>
                </a:solidFill>
              </a:rPr>
              <a:t>dynamic</a:t>
            </a:r>
            <a:r>
              <a:rPr lang="en-US" sz="2000" dirty="0"/>
              <a:t>): </a:t>
            </a:r>
          </a:p>
          <a:p>
            <a:pPr lvl="1"/>
            <a:r>
              <a:rPr lang="en-US" sz="1800" dirty="0"/>
              <a:t>The environment is unchanged while an agent is deliberating. </a:t>
            </a:r>
          </a:p>
          <a:p>
            <a:pPr lvl="1"/>
            <a:r>
              <a:rPr lang="en-US" sz="1800" dirty="0"/>
              <a:t>The environment is </a:t>
            </a:r>
            <a:r>
              <a:rPr lang="en-US" sz="1800" dirty="0" err="1">
                <a:solidFill>
                  <a:srgbClr val="FF0000"/>
                </a:solidFill>
              </a:rPr>
              <a:t>semidynamic</a:t>
            </a:r>
            <a:r>
              <a:rPr lang="en-US" sz="1800" dirty="0"/>
              <a:t> if the environment itself does not change with the passage of time but the agent's performance score does</a:t>
            </a:r>
          </a:p>
          <a:p>
            <a:pPr lvl="1"/>
            <a:r>
              <a:rPr lang="en-US" sz="1200" dirty="0"/>
              <a:t>chess when played with a clock </a:t>
            </a:r>
            <a:r>
              <a:rPr lang="en-US" sz="1200" dirty="0" err="1"/>
              <a:t>i</a:t>
            </a:r>
            <a:endParaRPr lang="en-US" sz="1800" dirty="0"/>
          </a:p>
          <a:p>
            <a:pPr lvl="1"/>
            <a:r>
              <a:rPr lang="en-US" sz="1800" dirty="0"/>
              <a:t>Dynamic  if the environment may change over time. </a:t>
            </a:r>
          </a:p>
          <a:p>
            <a:pPr marL="457200" lvl="1" indent="0">
              <a:buNone/>
            </a:pPr>
            <a:endParaRPr lang="en-US" sz="1800" dirty="0"/>
          </a:p>
          <a:p>
            <a:endParaRPr lang="en-IN" dirty="0"/>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2419320" y="1931415"/>
              <a:ext cx="581400" cy="32040"/>
            </p14:xfrm>
          </p:contentPart>
        </mc:Choice>
        <mc:Fallback>
          <p:pic>
            <p:nvPicPr>
              <p:cNvPr id="6" name="Ink 5"/>
              <p:cNvPicPr/>
              <p:nvPr/>
            </p:nvPicPr>
            <p:blipFill>
              <a:blip r:embed="rId3"/>
              <a:stretch>
                <a:fillRect/>
              </a:stretch>
            </p:blipFill>
            <p:spPr>
              <a:xfrm>
                <a:off x="2407440" y="1919535"/>
                <a:ext cx="60516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2" name="Ink 11"/>
              <p14:cNvContentPartPr/>
              <p14:nvPr/>
            </p14:nvContentPartPr>
            <p14:xfrm>
              <a:off x="4055880" y="1190535"/>
              <a:ext cx="2888280" cy="448200"/>
            </p14:xfrm>
          </p:contentPart>
        </mc:Choice>
        <mc:Fallback>
          <p:pic>
            <p:nvPicPr>
              <p:cNvPr id="12" name="Ink 11"/>
              <p:cNvPicPr/>
              <p:nvPr/>
            </p:nvPicPr>
            <p:blipFill>
              <a:blip r:embed="rId5"/>
              <a:stretch>
                <a:fillRect/>
              </a:stretch>
            </p:blipFill>
            <p:spPr>
              <a:xfrm>
                <a:off x="4044000" y="1178655"/>
                <a:ext cx="2912040" cy="471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7" name="Ink 16"/>
              <p14:cNvContentPartPr/>
              <p14:nvPr/>
            </p14:nvContentPartPr>
            <p14:xfrm>
              <a:off x="7543920" y="1142295"/>
              <a:ext cx="1392480" cy="479880"/>
            </p14:xfrm>
          </p:contentPart>
        </mc:Choice>
        <mc:Fallback>
          <p:pic>
            <p:nvPicPr>
              <p:cNvPr id="17" name="Ink 16"/>
              <p:cNvPicPr/>
              <p:nvPr/>
            </p:nvPicPr>
            <p:blipFill>
              <a:blip r:embed="rId7"/>
              <a:stretch>
                <a:fillRect/>
              </a:stretch>
            </p:blipFill>
            <p:spPr>
              <a:xfrm>
                <a:off x="7532040" y="1130415"/>
                <a:ext cx="1416240" cy="503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1" name="Ink 30"/>
              <p14:cNvContentPartPr/>
              <p14:nvPr/>
            </p14:nvContentPartPr>
            <p14:xfrm>
              <a:off x="8436360" y="522015"/>
              <a:ext cx="775800" cy="249840"/>
            </p14:xfrm>
          </p:contentPart>
        </mc:Choice>
        <mc:Fallback>
          <p:pic>
            <p:nvPicPr>
              <p:cNvPr id="31" name="Ink 30"/>
              <p:cNvPicPr/>
              <p:nvPr/>
            </p:nvPicPr>
            <p:blipFill>
              <a:blip r:embed="rId9"/>
              <a:stretch>
                <a:fillRect/>
              </a:stretch>
            </p:blipFill>
            <p:spPr>
              <a:xfrm>
                <a:off x="8424480" y="510135"/>
                <a:ext cx="79956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5" name="Ink 34"/>
              <p14:cNvContentPartPr/>
              <p14:nvPr/>
            </p14:nvContentPartPr>
            <p14:xfrm>
              <a:off x="9648840" y="1134015"/>
              <a:ext cx="886320" cy="438120"/>
            </p14:xfrm>
          </p:contentPart>
        </mc:Choice>
        <mc:Fallback>
          <p:pic>
            <p:nvPicPr>
              <p:cNvPr id="35" name="Ink 34"/>
              <p:cNvPicPr/>
              <p:nvPr/>
            </p:nvPicPr>
            <p:blipFill>
              <a:blip r:embed="rId11"/>
              <a:stretch>
                <a:fillRect/>
              </a:stretch>
            </p:blipFill>
            <p:spPr>
              <a:xfrm>
                <a:off x="9636960" y="1122135"/>
                <a:ext cx="910080" cy="461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1" name="Ink 40"/>
              <p14:cNvContentPartPr/>
              <p14:nvPr/>
            </p14:nvContentPartPr>
            <p14:xfrm>
              <a:off x="9352920" y="714255"/>
              <a:ext cx="953640" cy="372240"/>
            </p14:xfrm>
          </p:contentPart>
        </mc:Choice>
        <mc:Fallback>
          <p:pic>
            <p:nvPicPr>
              <p:cNvPr id="41" name="Ink 40"/>
              <p:cNvPicPr/>
              <p:nvPr/>
            </p:nvPicPr>
            <p:blipFill>
              <a:blip r:embed="rId13"/>
              <a:stretch>
                <a:fillRect/>
              </a:stretch>
            </p:blipFill>
            <p:spPr>
              <a:xfrm>
                <a:off x="9341040" y="702375"/>
                <a:ext cx="977400" cy="396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2" name="Ink 41"/>
              <p14:cNvContentPartPr/>
              <p14:nvPr/>
            </p14:nvContentPartPr>
            <p14:xfrm>
              <a:off x="7769280" y="1133655"/>
              <a:ext cx="2546640" cy="876600"/>
            </p14:xfrm>
          </p:contentPart>
        </mc:Choice>
        <mc:Fallback>
          <p:pic>
            <p:nvPicPr>
              <p:cNvPr id="42" name="Ink 41"/>
              <p:cNvPicPr/>
              <p:nvPr/>
            </p:nvPicPr>
            <p:blipFill>
              <a:blip r:embed="rId15"/>
              <a:stretch>
                <a:fillRect/>
              </a:stretch>
            </p:blipFill>
            <p:spPr>
              <a:xfrm>
                <a:off x="7757400" y="1121775"/>
                <a:ext cx="2570400" cy="900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0" name="Ink 49"/>
              <p14:cNvContentPartPr/>
              <p14:nvPr/>
            </p14:nvContentPartPr>
            <p14:xfrm>
              <a:off x="9750720" y="1247775"/>
              <a:ext cx="708120" cy="228960"/>
            </p14:xfrm>
          </p:contentPart>
        </mc:Choice>
        <mc:Fallback>
          <p:pic>
            <p:nvPicPr>
              <p:cNvPr id="50" name="Ink 49"/>
              <p:cNvPicPr/>
              <p:nvPr/>
            </p:nvPicPr>
            <p:blipFill>
              <a:blip r:embed="rId17"/>
              <a:stretch>
                <a:fillRect/>
              </a:stretch>
            </p:blipFill>
            <p:spPr>
              <a:xfrm>
                <a:off x="9738840" y="1235895"/>
                <a:ext cx="73188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7" name="Ink 56"/>
              <p14:cNvContentPartPr/>
              <p14:nvPr/>
            </p14:nvContentPartPr>
            <p14:xfrm>
              <a:off x="8466960" y="933495"/>
              <a:ext cx="345240" cy="219960"/>
            </p14:xfrm>
          </p:contentPart>
        </mc:Choice>
        <mc:Fallback>
          <p:pic>
            <p:nvPicPr>
              <p:cNvPr id="57" name="Ink 56"/>
              <p:cNvPicPr/>
              <p:nvPr/>
            </p:nvPicPr>
            <p:blipFill>
              <a:blip r:embed="rId19"/>
              <a:stretch>
                <a:fillRect/>
              </a:stretch>
            </p:blipFill>
            <p:spPr>
              <a:xfrm>
                <a:off x="8455080" y="921615"/>
                <a:ext cx="36900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9" name="Ink 58"/>
              <p14:cNvContentPartPr/>
              <p14:nvPr/>
            </p14:nvContentPartPr>
            <p14:xfrm>
              <a:off x="3038520" y="2914575"/>
              <a:ext cx="5010480" cy="66960"/>
            </p14:xfrm>
          </p:contentPart>
        </mc:Choice>
        <mc:Fallback>
          <p:pic>
            <p:nvPicPr>
              <p:cNvPr id="59" name="Ink 58"/>
              <p:cNvPicPr/>
              <p:nvPr/>
            </p:nvPicPr>
            <p:blipFill>
              <a:blip r:embed="rId21"/>
              <a:stretch>
                <a:fillRect/>
              </a:stretch>
            </p:blipFill>
            <p:spPr>
              <a:xfrm>
                <a:off x="3026640" y="2902695"/>
                <a:ext cx="503424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2" name="Ink 61"/>
              <p14:cNvContentPartPr/>
              <p14:nvPr/>
            </p14:nvContentPartPr>
            <p14:xfrm>
              <a:off x="2911800" y="3922575"/>
              <a:ext cx="870120" cy="51840"/>
            </p14:xfrm>
          </p:contentPart>
        </mc:Choice>
        <mc:Fallback>
          <p:pic>
            <p:nvPicPr>
              <p:cNvPr id="62" name="Ink 61"/>
              <p:cNvPicPr/>
              <p:nvPr/>
            </p:nvPicPr>
            <p:blipFill>
              <a:blip r:embed="rId23"/>
              <a:stretch>
                <a:fillRect/>
              </a:stretch>
            </p:blipFill>
            <p:spPr>
              <a:xfrm>
                <a:off x="2899920" y="3910695"/>
                <a:ext cx="89388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5" name="Ink 64"/>
              <p14:cNvContentPartPr/>
              <p14:nvPr/>
            </p14:nvContentPartPr>
            <p14:xfrm>
              <a:off x="4400400" y="3830415"/>
              <a:ext cx="1105560" cy="29880"/>
            </p14:xfrm>
          </p:contentPart>
        </mc:Choice>
        <mc:Fallback>
          <p:pic>
            <p:nvPicPr>
              <p:cNvPr id="65" name="Ink 64"/>
              <p:cNvPicPr/>
              <p:nvPr/>
            </p:nvPicPr>
            <p:blipFill>
              <a:blip r:embed="rId25"/>
              <a:stretch>
                <a:fillRect/>
              </a:stretch>
            </p:blipFill>
            <p:spPr>
              <a:xfrm>
                <a:off x="4388520" y="3818535"/>
                <a:ext cx="112932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66" name="Ink 65"/>
              <p14:cNvContentPartPr/>
              <p14:nvPr/>
            </p14:nvContentPartPr>
            <p14:xfrm>
              <a:off x="7953240" y="3875775"/>
              <a:ext cx="1705320" cy="56880"/>
            </p14:xfrm>
          </p:contentPart>
        </mc:Choice>
        <mc:Fallback>
          <p:pic>
            <p:nvPicPr>
              <p:cNvPr id="66" name="Ink 65"/>
              <p:cNvPicPr/>
              <p:nvPr/>
            </p:nvPicPr>
            <p:blipFill>
              <a:blip r:embed="rId27"/>
              <a:stretch>
                <a:fillRect/>
              </a:stretch>
            </p:blipFill>
            <p:spPr>
              <a:xfrm>
                <a:off x="7941360" y="3863895"/>
                <a:ext cx="172908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67" name="Ink 66"/>
              <p14:cNvContentPartPr/>
              <p14:nvPr/>
            </p14:nvContentPartPr>
            <p14:xfrm>
              <a:off x="6086640" y="3895575"/>
              <a:ext cx="1447920" cy="41760"/>
            </p14:xfrm>
          </p:contentPart>
        </mc:Choice>
        <mc:Fallback>
          <p:pic>
            <p:nvPicPr>
              <p:cNvPr id="67" name="Ink 66"/>
              <p:cNvPicPr/>
              <p:nvPr/>
            </p:nvPicPr>
            <p:blipFill>
              <a:blip r:embed="rId29"/>
              <a:stretch>
                <a:fillRect/>
              </a:stretch>
            </p:blipFill>
            <p:spPr>
              <a:xfrm>
                <a:off x="6074760" y="3883695"/>
                <a:ext cx="147168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2" name="Ink 71"/>
              <p14:cNvContentPartPr/>
              <p14:nvPr/>
            </p14:nvContentPartPr>
            <p14:xfrm>
              <a:off x="6895920" y="4017615"/>
              <a:ext cx="1832040" cy="556920"/>
            </p14:xfrm>
          </p:contentPart>
        </mc:Choice>
        <mc:Fallback>
          <p:pic>
            <p:nvPicPr>
              <p:cNvPr id="72" name="Ink 71"/>
              <p:cNvPicPr/>
              <p:nvPr/>
            </p:nvPicPr>
            <p:blipFill>
              <a:blip r:embed="rId31"/>
              <a:stretch>
                <a:fillRect/>
              </a:stretch>
            </p:blipFill>
            <p:spPr>
              <a:xfrm>
                <a:off x="6884040" y="4005735"/>
                <a:ext cx="1855800" cy="580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80" name="Ink 79"/>
              <p14:cNvContentPartPr/>
              <p14:nvPr/>
            </p14:nvContentPartPr>
            <p14:xfrm>
              <a:off x="5905560" y="4457535"/>
              <a:ext cx="484920" cy="69480"/>
            </p14:xfrm>
          </p:contentPart>
        </mc:Choice>
        <mc:Fallback>
          <p:pic>
            <p:nvPicPr>
              <p:cNvPr id="80" name="Ink 79"/>
              <p:cNvPicPr/>
              <p:nvPr/>
            </p:nvPicPr>
            <p:blipFill>
              <a:blip r:embed="rId33"/>
              <a:stretch>
                <a:fillRect/>
              </a:stretch>
            </p:blipFill>
            <p:spPr>
              <a:xfrm>
                <a:off x="5893680" y="4445655"/>
                <a:ext cx="50868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1" name="Ink 80"/>
              <p14:cNvContentPartPr/>
              <p14:nvPr/>
            </p14:nvContentPartPr>
            <p14:xfrm>
              <a:off x="8772600" y="4457535"/>
              <a:ext cx="552600" cy="67320"/>
            </p14:xfrm>
          </p:contentPart>
        </mc:Choice>
        <mc:Fallback>
          <p:pic>
            <p:nvPicPr>
              <p:cNvPr id="81" name="Ink 80"/>
              <p:cNvPicPr/>
              <p:nvPr/>
            </p:nvPicPr>
            <p:blipFill>
              <a:blip r:embed="rId35"/>
              <a:stretch>
                <a:fillRect/>
              </a:stretch>
            </p:blipFill>
            <p:spPr>
              <a:xfrm>
                <a:off x="8760720" y="4445655"/>
                <a:ext cx="57636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94" name="Ink 93"/>
              <p14:cNvContentPartPr/>
              <p14:nvPr/>
            </p14:nvContentPartPr>
            <p14:xfrm>
              <a:off x="3873720" y="4219575"/>
              <a:ext cx="755640" cy="38880"/>
            </p14:xfrm>
          </p:contentPart>
        </mc:Choice>
        <mc:Fallback>
          <p:pic>
            <p:nvPicPr>
              <p:cNvPr id="94" name="Ink 93"/>
              <p:cNvPicPr/>
              <p:nvPr/>
            </p:nvPicPr>
            <p:blipFill>
              <a:blip r:embed="rId37"/>
              <a:stretch>
                <a:fillRect/>
              </a:stretch>
            </p:blipFill>
            <p:spPr>
              <a:xfrm>
                <a:off x="3861840" y="4207695"/>
                <a:ext cx="77940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5" name="Ink 94"/>
              <p14:cNvContentPartPr/>
              <p14:nvPr/>
            </p14:nvContentPartPr>
            <p14:xfrm>
              <a:off x="4771920" y="4210215"/>
              <a:ext cx="10080" cy="10800"/>
            </p14:xfrm>
          </p:contentPart>
        </mc:Choice>
        <mc:Fallback>
          <p:pic>
            <p:nvPicPr>
              <p:cNvPr id="95" name="Ink 94"/>
              <p:cNvPicPr/>
              <p:nvPr/>
            </p:nvPicPr>
            <p:blipFill>
              <a:blip r:embed="rId39"/>
              <a:stretch>
                <a:fillRect/>
              </a:stretch>
            </p:blipFill>
            <p:spPr>
              <a:xfrm>
                <a:off x="4760040" y="4198335"/>
                <a:ext cx="338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98" name="Ink 97"/>
              <p14:cNvContentPartPr/>
              <p14:nvPr/>
            </p14:nvContentPartPr>
            <p14:xfrm>
              <a:off x="2439480" y="4780815"/>
              <a:ext cx="350640" cy="10800"/>
            </p14:xfrm>
          </p:contentPart>
        </mc:Choice>
        <mc:Fallback>
          <p:pic>
            <p:nvPicPr>
              <p:cNvPr id="98" name="Ink 97"/>
              <p:cNvPicPr/>
              <p:nvPr/>
            </p:nvPicPr>
            <p:blipFill>
              <a:blip r:embed="rId41"/>
              <a:stretch>
                <a:fillRect/>
              </a:stretch>
            </p:blipFill>
            <p:spPr>
              <a:xfrm>
                <a:off x="2427600" y="4768935"/>
                <a:ext cx="37440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99" name="Ink 98"/>
              <p14:cNvContentPartPr/>
              <p14:nvPr/>
            </p14:nvContentPartPr>
            <p14:xfrm>
              <a:off x="3429120" y="4773975"/>
              <a:ext cx="875160" cy="20520"/>
            </p14:xfrm>
          </p:contentPart>
        </mc:Choice>
        <mc:Fallback>
          <p:pic>
            <p:nvPicPr>
              <p:cNvPr id="99" name="Ink 98"/>
              <p:cNvPicPr/>
              <p:nvPr/>
            </p:nvPicPr>
            <p:blipFill>
              <a:blip r:embed="rId43"/>
              <a:stretch>
                <a:fillRect/>
              </a:stretch>
            </p:blipFill>
            <p:spPr>
              <a:xfrm>
                <a:off x="3417240" y="4762095"/>
                <a:ext cx="89892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03" name="Ink 102"/>
              <p14:cNvContentPartPr/>
              <p14:nvPr/>
            </p14:nvContentPartPr>
            <p14:xfrm>
              <a:off x="7829400" y="5931375"/>
              <a:ext cx="1114920" cy="50760"/>
            </p14:xfrm>
          </p:contentPart>
        </mc:Choice>
        <mc:Fallback>
          <p:pic>
            <p:nvPicPr>
              <p:cNvPr id="103" name="Ink 102"/>
              <p:cNvPicPr/>
              <p:nvPr/>
            </p:nvPicPr>
            <p:blipFill>
              <a:blip r:embed="rId45"/>
              <a:stretch>
                <a:fillRect/>
              </a:stretch>
            </p:blipFill>
            <p:spPr>
              <a:xfrm>
                <a:off x="7817520" y="5919495"/>
                <a:ext cx="113868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04" name="Ink 103"/>
              <p14:cNvContentPartPr/>
              <p14:nvPr/>
            </p14:nvContentPartPr>
            <p14:xfrm>
              <a:off x="7867560" y="6238815"/>
              <a:ext cx="1048320" cy="69120"/>
            </p14:xfrm>
          </p:contentPart>
        </mc:Choice>
        <mc:Fallback>
          <p:pic>
            <p:nvPicPr>
              <p:cNvPr id="104" name="Ink 103"/>
              <p:cNvPicPr/>
              <p:nvPr/>
            </p:nvPicPr>
            <p:blipFill>
              <a:blip r:embed="rId47"/>
              <a:stretch>
                <a:fillRect/>
              </a:stretch>
            </p:blipFill>
            <p:spPr>
              <a:xfrm>
                <a:off x="7855680" y="6226935"/>
                <a:ext cx="107208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19" name="Ink 118"/>
              <p14:cNvContentPartPr/>
              <p14:nvPr/>
            </p14:nvContentPartPr>
            <p14:xfrm>
              <a:off x="7981320" y="5514855"/>
              <a:ext cx="1889280" cy="773640"/>
            </p14:xfrm>
          </p:contentPart>
        </mc:Choice>
        <mc:Fallback>
          <p:pic>
            <p:nvPicPr>
              <p:cNvPr id="119" name="Ink 118"/>
              <p:cNvPicPr/>
              <p:nvPr/>
            </p:nvPicPr>
            <p:blipFill>
              <a:blip r:embed="rId49"/>
              <a:stretch>
                <a:fillRect/>
              </a:stretch>
            </p:blipFill>
            <p:spPr>
              <a:xfrm>
                <a:off x="7969440" y="5502975"/>
                <a:ext cx="1913040" cy="7974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21" name="Ink 120"/>
              <p14:cNvContentPartPr/>
              <p14:nvPr/>
            </p14:nvContentPartPr>
            <p14:xfrm>
              <a:off x="9839280" y="4667415"/>
              <a:ext cx="181440" cy="990720"/>
            </p14:xfrm>
          </p:contentPart>
        </mc:Choice>
        <mc:Fallback>
          <p:pic>
            <p:nvPicPr>
              <p:cNvPr id="121" name="Ink 120"/>
              <p:cNvPicPr/>
              <p:nvPr/>
            </p:nvPicPr>
            <p:blipFill>
              <a:blip r:embed="rId51"/>
              <a:stretch>
                <a:fillRect/>
              </a:stretch>
            </p:blipFill>
            <p:spPr>
              <a:xfrm>
                <a:off x="9827400" y="4655535"/>
                <a:ext cx="205200" cy="10144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26" name="Ink 125"/>
              <p14:cNvContentPartPr/>
              <p14:nvPr/>
            </p14:nvContentPartPr>
            <p14:xfrm>
              <a:off x="9620400" y="5704935"/>
              <a:ext cx="47880" cy="29520"/>
            </p14:xfrm>
          </p:contentPart>
        </mc:Choice>
        <mc:Fallback>
          <p:pic>
            <p:nvPicPr>
              <p:cNvPr id="126" name="Ink 125"/>
              <p:cNvPicPr/>
              <p:nvPr/>
            </p:nvPicPr>
            <p:blipFill>
              <a:blip r:embed="rId53"/>
              <a:stretch>
                <a:fillRect/>
              </a:stretch>
            </p:blipFill>
            <p:spPr>
              <a:xfrm>
                <a:off x="9608520" y="5693055"/>
                <a:ext cx="7164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27" name="Ink 126"/>
              <p14:cNvContentPartPr/>
              <p14:nvPr/>
            </p14:nvContentPartPr>
            <p14:xfrm>
              <a:off x="9839280" y="5705655"/>
              <a:ext cx="57600" cy="360"/>
            </p14:xfrm>
          </p:contentPart>
        </mc:Choice>
        <mc:Fallback>
          <p:pic>
            <p:nvPicPr>
              <p:cNvPr id="127" name="Ink 126"/>
              <p:cNvPicPr/>
              <p:nvPr/>
            </p:nvPicPr>
            <p:blipFill>
              <a:blip r:embed="rId55"/>
              <a:stretch>
                <a:fillRect/>
              </a:stretch>
            </p:blipFill>
            <p:spPr>
              <a:xfrm>
                <a:off x="9827400" y="5693775"/>
                <a:ext cx="8136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28" name="Ink 127"/>
              <p14:cNvContentPartPr/>
              <p14:nvPr/>
            </p14:nvContentPartPr>
            <p14:xfrm>
              <a:off x="10058520" y="5715015"/>
              <a:ext cx="66960" cy="19440"/>
            </p14:xfrm>
          </p:contentPart>
        </mc:Choice>
        <mc:Fallback>
          <p:pic>
            <p:nvPicPr>
              <p:cNvPr id="128" name="Ink 127"/>
              <p:cNvPicPr/>
              <p:nvPr/>
            </p:nvPicPr>
            <p:blipFill>
              <a:blip r:embed="rId57"/>
              <a:stretch>
                <a:fillRect/>
              </a:stretch>
            </p:blipFill>
            <p:spPr>
              <a:xfrm>
                <a:off x="10046640" y="5703135"/>
                <a:ext cx="9072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29" name="Ink 128"/>
              <p14:cNvContentPartPr/>
              <p14:nvPr/>
            </p14:nvContentPartPr>
            <p14:xfrm>
              <a:off x="10372800" y="5734095"/>
              <a:ext cx="16200" cy="360"/>
            </p14:xfrm>
          </p:contentPart>
        </mc:Choice>
        <mc:Fallback>
          <p:pic>
            <p:nvPicPr>
              <p:cNvPr id="129" name="Ink 128"/>
              <p:cNvPicPr/>
              <p:nvPr/>
            </p:nvPicPr>
            <p:blipFill>
              <a:blip r:embed="rId59"/>
              <a:stretch>
                <a:fillRect/>
              </a:stretch>
            </p:blipFill>
            <p:spPr>
              <a:xfrm>
                <a:off x="10360920" y="5722215"/>
                <a:ext cx="3996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30" name="Ink 129"/>
              <p14:cNvContentPartPr/>
              <p14:nvPr/>
            </p14:nvContentPartPr>
            <p14:xfrm>
              <a:off x="7934160" y="5667495"/>
              <a:ext cx="248040" cy="267840"/>
            </p14:xfrm>
          </p:contentPart>
        </mc:Choice>
        <mc:Fallback>
          <p:pic>
            <p:nvPicPr>
              <p:cNvPr id="130" name="Ink 129"/>
              <p:cNvPicPr/>
              <p:nvPr/>
            </p:nvPicPr>
            <p:blipFill>
              <a:blip r:embed="rId61"/>
              <a:stretch>
                <a:fillRect/>
              </a:stretch>
            </p:blipFill>
            <p:spPr>
              <a:xfrm>
                <a:off x="7922280" y="5655615"/>
                <a:ext cx="27180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34" name="Ink 133"/>
              <p14:cNvContentPartPr/>
              <p14:nvPr/>
            </p14:nvContentPartPr>
            <p14:xfrm>
              <a:off x="3343440" y="5089695"/>
              <a:ext cx="1019520" cy="54000"/>
            </p14:xfrm>
          </p:contentPart>
        </mc:Choice>
        <mc:Fallback>
          <p:pic>
            <p:nvPicPr>
              <p:cNvPr id="134" name="Ink 133"/>
              <p:cNvPicPr/>
              <p:nvPr/>
            </p:nvPicPr>
            <p:blipFill>
              <a:blip r:embed="rId63"/>
              <a:stretch>
                <a:fillRect/>
              </a:stretch>
            </p:blipFill>
            <p:spPr>
              <a:xfrm>
                <a:off x="3331560" y="5077815"/>
                <a:ext cx="104328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36" name="Ink 135"/>
              <p14:cNvContentPartPr/>
              <p14:nvPr/>
            </p14:nvContentPartPr>
            <p14:xfrm>
              <a:off x="5210040" y="6076095"/>
              <a:ext cx="1213920" cy="40680"/>
            </p14:xfrm>
          </p:contentPart>
        </mc:Choice>
        <mc:Fallback>
          <p:pic>
            <p:nvPicPr>
              <p:cNvPr id="136" name="Ink 135"/>
              <p:cNvPicPr/>
              <p:nvPr/>
            </p:nvPicPr>
            <p:blipFill>
              <a:blip r:embed="rId65"/>
              <a:stretch>
                <a:fillRect/>
              </a:stretch>
            </p:blipFill>
            <p:spPr>
              <a:xfrm>
                <a:off x="5198160" y="6064215"/>
                <a:ext cx="1237680" cy="64440"/>
              </a:xfrm>
              <a:prstGeom prst="rect">
                <a:avLst/>
              </a:prstGeom>
            </p:spPr>
          </p:pic>
        </mc:Fallback>
      </mc:AlternateContent>
    </p:spTree>
    <p:extLst>
      <p:ext uri="{BB962C8B-B14F-4D97-AF65-F5344CB8AC3E}">
        <p14:creationId xmlns:p14="http://schemas.microsoft.com/office/powerpoint/2010/main" val="128375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a:t>Environment types</a:t>
            </a:r>
          </a:p>
        </p:txBody>
      </p:sp>
      <p:sp>
        <p:nvSpPr>
          <p:cNvPr id="280579" name="Rectangle 3"/>
          <p:cNvSpPr>
            <a:spLocks noGrp="1" noChangeArrowheads="1"/>
          </p:cNvSpPr>
          <p:nvPr>
            <p:ph idx="1"/>
          </p:nvPr>
        </p:nvSpPr>
        <p:spPr/>
        <p:txBody>
          <a:bodyPr>
            <a:normAutofit/>
          </a:bodyPr>
          <a:lstStyle/>
          <a:p>
            <a:r>
              <a:rPr lang="en-US" sz="2000" dirty="0">
                <a:solidFill>
                  <a:srgbClr val="FF0000"/>
                </a:solidFill>
              </a:rPr>
              <a:t>Discrete</a:t>
            </a:r>
            <a:r>
              <a:rPr lang="en-US" sz="2000" dirty="0"/>
              <a:t> (vs. </a:t>
            </a:r>
            <a:r>
              <a:rPr lang="en-US" sz="2000" dirty="0">
                <a:solidFill>
                  <a:srgbClr val="0000CC"/>
                </a:solidFill>
              </a:rPr>
              <a:t>continuous</a:t>
            </a:r>
            <a:r>
              <a:rPr lang="en-US" sz="2000" dirty="0"/>
              <a:t>): </a:t>
            </a:r>
          </a:p>
          <a:p>
            <a:pPr lvl="1"/>
            <a:r>
              <a:rPr lang="en-US" sz="1800" dirty="0"/>
              <a:t>A discrete set of distinct, clearly defined percepts and actions.</a:t>
            </a:r>
          </a:p>
          <a:p>
            <a:pPr lvl="1"/>
            <a:r>
              <a:rPr lang="en-US" sz="1800" dirty="0"/>
              <a:t>Discrete = time moves in fixed steps, usually with one measurement per step (and perhaps one action, but could be no action). E.g. a game of chess </a:t>
            </a:r>
            <a:br>
              <a:rPr lang="en-US" sz="1800" dirty="0"/>
            </a:br>
            <a:endParaRPr lang="en-US" sz="1800" dirty="0"/>
          </a:p>
          <a:p>
            <a:pPr lvl="1"/>
            <a:r>
              <a:rPr lang="en-US" sz="1800" dirty="0"/>
              <a:t>Continuous = Signals constantly coming into sensors, actions continually changing. E.g. driving a car</a:t>
            </a:r>
          </a:p>
          <a:p>
            <a:pPr lvl="1"/>
            <a:endParaRPr lang="en-US" sz="2000" dirty="0"/>
          </a:p>
          <a:p>
            <a:r>
              <a:rPr lang="en-US" sz="2000" dirty="0">
                <a:solidFill>
                  <a:srgbClr val="FF0000"/>
                </a:solidFill>
              </a:rPr>
              <a:t>Single agent</a:t>
            </a:r>
            <a:r>
              <a:rPr lang="en-US" sz="2000" dirty="0"/>
              <a:t> (vs. </a:t>
            </a:r>
            <a:r>
              <a:rPr lang="en-US" sz="2000" dirty="0">
                <a:solidFill>
                  <a:srgbClr val="0000CC"/>
                </a:solidFill>
              </a:rPr>
              <a:t>multi-agent</a:t>
            </a:r>
            <a:r>
              <a:rPr lang="en-US" sz="2000" dirty="0"/>
              <a:t>): </a:t>
            </a:r>
          </a:p>
          <a:p>
            <a:pPr lvl="1"/>
            <a:r>
              <a:rPr lang="en-US" sz="1800" dirty="0"/>
              <a:t>An agent operating by itself in an environment. </a:t>
            </a:r>
          </a:p>
          <a:p>
            <a:pPr lvl="1"/>
            <a:r>
              <a:rPr lang="en-US" sz="1800" dirty="0"/>
              <a:t>Does the other agent interfere with my performance measure?</a:t>
            </a:r>
          </a:p>
          <a:p>
            <a:pPr lvl="1"/>
            <a:r>
              <a:rPr lang="en-US" sz="1800" dirty="0"/>
              <a:t>Other players in a football team (or opposing team), wind and waves in a sailing agent, other cars in a taxi drive</a:t>
            </a:r>
          </a:p>
        </p:txBody>
      </p:sp>
      <p:sp>
        <p:nvSpPr>
          <p:cNvPr id="4" name="Footer Placeholder 3"/>
          <p:cNvSpPr>
            <a:spLocks noGrp="1"/>
          </p:cNvSpPr>
          <p:nvPr>
            <p:ph type="ftr" sz="quarter" idx="11"/>
          </p:nvPr>
        </p:nvSpPr>
        <p:spPr/>
        <p:txBody>
          <a:bodyPr/>
          <a:lstStyle/>
          <a:p>
            <a:r>
              <a:rPr lang="en-US"/>
              <a:t>SAJIDHA.S.A AP(SG) SCSE VIT-CC</a:t>
            </a:r>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2476560" y="1969215"/>
              <a:ext cx="918000" cy="25560"/>
            </p14:xfrm>
          </p:contentPart>
        </mc:Choice>
        <mc:Fallback>
          <p:pic>
            <p:nvPicPr>
              <p:cNvPr id="3" name="Ink 2"/>
              <p:cNvPicPr/>
              <p:nvPr/>
            </p:nvPicPr>
            <p:blipFill>
              <a:blip r:embed="rId4"/>
              <a:stretch>
                <a:fillRect/>
              </a:stretch>
            </p:blipFill>
            <p:spPr>
              <a:xfrm>
                <a:off x="2464680" y="1957335"/>
                <a:ext cx="94176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p14:cNvContentPartPr/>
              <p14:nvPr/>
            </p14:nvContentPartPr>
            <p14:xfrm>
              <a:off x="3343440" y="2286015"/>
              <a:ext cx="1590840" cy="41760"/>
            </p14:xfrm>
          </p:contentPart>
        </mc:Choice>
        <mc:Fallback>
          <p:pic>
            <p:nvPicPr>
              <p:cNvPr id="6" name="Ink 5"/>
              <p:cNvPicPr/>
              <p:nvPr/>
            </p:nvPicPr>
            <p:blipFill>
              <a:blip r:embed="rId6"/>
              <a:stretch>
                <a:fillRect/>
              </a:stretch>
            </p:blipFill>
            <p:spPr>
              <a:xfrm>
                <a:off x="3331560" y="2274135"/>
                <a:ext cx="161460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p14:cNvContentPartPr/>
              <p14:nvPr/>
            </p14:nvContentPartPr>
            <p14:xfrm>
              <a:off x="5295720" y="2274495"/>
              <a:ext cx="3277080" cy="33840"/>
            </p14:xfrm>
          </p:contentPart>
        </mc:Choice>
        <mc:Fallback>
          <p:pic>
            <p:nvPicPr>
              <p:cNvPr id="8" name="Ink 7"/>
              <p:cNvPicPr/>
              <p:nvPr/>
            </p:nvPicPr>
            <p:blipFill>
              <a:blip r:embed="rId8"/>
              <a:stretch>
                <a:fillRect/>
              </a:stretch>
            </p:blipFill>
            <p:spPr>
              <a:xfrm>
                <a:off x="5283840" y="2262615"/>
                <a:ext cx="330084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p14:cNvContentPartPr/>
              <p14:nvPr/>
            </p14:nvContentPartPr>
            <p14:xfrm>
              <a:off x="7905720" y="2924295"/>
              <a:ext cx="1362600" cy="59760"/>
            </p14:xfrm>
          </p:contentPart>
        </mc:Choice>
        <mc:Fallback>
          <p:pic>
            <p:nvPicPr>
              <p:cNvPr id="10" name="Ink 9"/>
              <p:cNvPicPr/>
              <p:nvPr/>
            </p:nvPicPr>
            <p:blipFill>
              <a:blip r:embed="rId10"/>
              <a:stretch>
                <a:fillRect/>
              </a:stretch>
            </p:blipFill>
            <p:spPr>
              <a:xfrm>
                <a:off x="7893840" y="2912415"/>
                <a:ext cx="138636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4" name="Ink 23"/>
              <p14:cNvContentPartPr/>
              <p14:nvPr/>
            </p14:nvContentPartPr>
            <p14:xfrm>
              <a:off x="6229200" y="1454055"/>
              <a:ext cx="2441880" cy="429120"/>
            </p14:xfrm>
          </p:contentPart>
        </mc:Choice>
        <mc:Fallback>
          <p:pic>
            <p:nvPicPr>
              <p:cNvPr id="24" name="Ink 23"/>
              <p:cNvPicPr/>
              <p:nvPr/>
            </p:nvPicPr>
            <p:blipFill>
              <a:blip r:embed="rId12"/>
              <a:stretch>
                <a:fillRect/>
              </a:stretch>
            </p:blipFill>
            <p:spPr>
              <a:xfrm>
                <a:off x="6217320" y="1442175"/>
                <a:ext cx="2465640" cy="4528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6" name="Ink 25"/>
              <p14:cNvContentPartPr/>
              <p14:nvPr/>
            </p14:nvContentPartPr>
            <p14:xfrm>
              <a:off x="4171800" y="3467175"/>
              <a:ext cx="962640" cy="42120"/>
            </p14:xfrm>
          </p:contentPart>
        </mc:Choice>
        <mc:Fallback>
          <p:pic>
            <p:nvPicPr>
              <p:cNvPr id="26" name="Ink 25"/>
              <p:cNvPicPr/>
              <p:nvPr/>
            </p:nvPicPr>
            <p:blipFill>
              <a:blip r:embed="rId14"/>
              <a:stretch>
                <a:fillRect/>
              </a:stretch>
            </p:blipFill>
            <p:spPr>
              <a:xfrm>
                <a:off x="4159920" y="3455295"/>
                <a:ext cx="98640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9" name="Ink 28"/>
              <p14:cNvContentPartPr/>
              <p14:nvPr/>
            </p14:nvContentPartPr>
            <p14:xfrm>
              <a:off x="6916080" y="3486255"/>
              <a:ext cx="625320" cy="19440"/>
            </p14:xfrm>
          </p:contentPart>
        </mc:Choice>
        <mc:Fallback>
          <p:pic>
            <p:nvPicPr>
              <p:cNvPr id="29" name="Ink 28"/>
              <p:cNvPicPr/>
              <p:nvPr/>
            </p:nvPicPr>
            <p:blipFill>
              <a:blip r:embed="rId16"/>
              <a:stretch>
                <a:fillRect/>
              </a:stretch>
            </p:blipFill>
            <p:spPr>
              <a:xfrm>
                <a:off x="6904200" y="3474375"/>
                <a:ext cx="64908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0" name="Ink 29"/>
              <p14:cNvContentPartPr/>
              <p14:nvPr/>
            </p14:nvContentPartPr>
            <p14:xfrm>
              <a:off x="6991320" y="3547815"/>
              <a:ext cx="486000" cy="24840"/>
            </p14:xfrm>
          </p:contentPart>
        </mc:Choice>
        <mc:Fallback>
          <p:pic>
            <p:nvPicPr>
              <p:cNvPr id="30" name="Ink 29"/>
              <p:cNvPicPr/>
              <p:nvPr/>
            </p:nvPicPr>
            <p:blipFill>
              <a:blip r:embed="rId18"/>
              <a:stretch>
                <a:fillRect/>
              </a:stretch>
            </p:blipFill>
            <p:spPr>
              <a:xfrm>
                <a:off x="6979440" y="3535935"/>
                <a:ext cx="50976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80582" name="Ink 280581"/>
              <p14:cNvContentPartPr/>
              <p14:nvPr/>
            </p14:nvContentPartPr>
            <p14:xfrm>
              <a:off x="7856400" y="3505335"/>
              <a:ext cx="2507040" cy="1230120"/>
            </p14:xfrm>
          </p:contentPart>
        </mc:Choice>
        <mc:Fallback>
          <p:pic>
            <p:nvPicPr>
              <p:cNvPr id="280582" name="Ink 280581"/>
              <p:cNvPicPr/>
              <p:nvPr/>
            </p:nvPicPr>
            <p:blipFill>
              <a:blip r:embed="rId20"/>
              <a:stretch>
                <a:fillRect/>
              </a:stretch>
            </p:blipFill>
            <p:spPr>
              <a:xfrm>
                <a:off x="7844520" y="3493455"/>
                <a:ext cx="2530800" cy="12538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0601" name="Ink 280600"/>
              <p14:cNvContentPartPr/>
              <p14:nvPr/>
            </p14:nvContentPartPr>
            <p14:xfrm>
              <a:off x="7257000" y="3895575"/>
              <a:ext cx="1010880" cy="109080"/>
            </p14:xfrm>
          </p:contentPart>
        </mc:Choice>
        <mc:Fallback>
          <p:pic>
            <p:nvPicPr>
              <p:cNvPr id="280601" name="Ink 280600"/>
              <p:cNvPicPr/>
              <p:nvPr/>
            </p:nvPicPr>
            <p:blipFill>
              <a:blip r:embed="rId22"/>
              <a:stretch>
                <a:fillRect/>
              </a:stretch>
            </p:blipFill>
            <p:spPr>
              <a:xfrm>
                <a:off x="7245120" y="3883695"/>
                <a:ext cx="103464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80608" name="Ink 280607"/>
              <p14:cNvContentPartPr/>
              <p14:nvPr/>
            </p14:nvContentPartPr>
            <p14:xfrm>
              <a:off x="8772600" y="3855255"/>
              <a:ext cx="600480" cy="50760"/>
            </p14:xfrm>
          </p:contentPart>
        </mc:Choice>
        <mc:Fallback>
          <p:pic>
            <p:nvPicPr>
              <p:cNvPr id="280608" name="Ink 280607"/>
              <p:cNvPicPr/>
              <p:nvPr/>
            </p:nvPicPr>
            <p:blipFill>
              <a:blip r:embed="rId24"/>
              <a:stretch>
                <a:fillRect/>
              </a:stretch>
            </p:blipFill>
            <p:spPr>
              <a:xfrm>
                <a:off x="8760720" y="3843375"/>
                <a:ext cx="62424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80622" name="Ink 280621"/>
              <p14:cNvContentPartPr/>
              <p14:nvPr/>
            </p14:nvContentPartPr>
            <p14:xfrm>
              <a:off x="2495640" y="4476615"/>
              <a:ext cx="686160" cy="57600"/>
            </p14:xfrm>
          </p:contentPart>
        </mc:Choice>
        <mc:Fallback>
          <p:pic>
            <p:nvPicPr>
              <p:cNvPr id="280622" name="Ink 280621"/>
              <p:cNvPicPr/>
              <p:nvPr/>
            </p:nvPicPr>
            <p:blipFill>
              <a:blip r:embed="rId26"/>
              <a:stretch>
                <a:fillRect/>
              </a:stretch>
            </p:blipFill>
            <p:spPr>
              <a:xfrm>
                <a:off x="2483760" y="4464735"/>
                <a:ext cx="70992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80623" name="Ink 280622"/>
              <p14:cNvContentPartPr/>
              <p14:nvPr/>
            </p14:nvContentPartPr>
            <p14:xfrm>
              <a:off x="4143360" y="4456455"/>
              <a:ext cx="1314720" cy="63720"/>
            </p14:xfrm>
          </p:contentPart>
        </mc:Choice>
        <mc:Fallback>
          <p:pic>
            <p:nvPicPr>
              <p:cNvPr id="280623" name="Ink 280622"/>
              <p:cNvPicPr/>
              <p:nvPr/>
            </p:nvPicPr>
            <p:blipFill>
              <a:blip r:embed="rId28"/>
              <a:stretch>
                <a:fillRect/>
              </a:stretch>
            </p:blipFill>
            <p:spPr>
              <a:xfrm>
                <a:off x="4131480" y="4444575"/>
                <a:ext cx="133848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80635" name="Ink 280634"/>
              <p14:cNvContentPartPr/>
              <p14:nvPr/>
            </p14:nvContentPartPr>
            <p14:xfrm>
              <a:off x="2114400" y="3895575"/>
              <a:ext cx="1505520" cy="381600"/>
            </p14:xfrm>
          </p:contentPart>
        </mc:Choice>
        <mc:Fallback>
          <p:pic>
            <p:nvPicPr>
              <p:cNvPr id="280635" name="Ink 280634"/>
              <p:cNvPicPr/>
              <p:nvPr/>
            </p:nvPicPr>
            <p:blipFill>
              <a:blip r:embed="rId30"/>
              <a:stretch>
                <a:fillRect/>
              </a:stretch>
            </p:blipFill>
            <p:spPr>
              <a:xfrm>
                <a:off x="2102520" y="3883695"/>
                <a:ext cx="1529280" cy="4053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80641" name="Ink 280640"/>
              <p14:cNvContentPartPr/>
              <p14:nvPr/>
            </p14:nvContentPartPr>
            <p14:xfrm>
              <a:off x="6162600" y="4275375"/>
              <a:ext cx="1457640" cy="77760"/>
            </p14:xfrm>
          </p:contentPart>
        </mc:Choice>
        <mc:Fallback>
          <p:pic>
            <p:nvPicPr>
              <p:cNvPr id="280641" name="Ink 280640"/>
              <p:cNvPicPr/>
              <p:nvPr/>
            </p:nvPicPr>
            <p:blipFill>
              <a:blip r:embed="rId32"/>
              <a:stretch>
                <a:fillRect/>
              </a:stretch>
            </p:blipFill>
            <p:spPr>
              <a:xfrm>
                <a:off x="6150720" y="4263495"/>
                <a:ext cx="148140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80642" name="Ink 280641"/>
              <p14:cNvContentPartPr/>
              <p14:nvPr/>
            </p14:nvContentPartPr>
            <p14:xfrm>
              <a:off x="5178720" y="3714855"/>
              <a:ext cx="3003480" cy="1095480"/>
            </p14:xfrm>
          </p:contentPart>
        </mc:Choice>
        <mc:Fallback>
          <p:pic>
            <p:nvPicPr>
              <p:cNvPr id="280642" name="Ink 280641"/>
              <p:cNvPicPr/>
              <p:nvPr/>
            </p:nvPicPr>
            <p:blipFill>
              <a:blip r:embed="rId34"/>
              <a:stretch>
                <a:fillRect/>
              </a:stretch>
            </p:blipFill>
            <p:spPr>
              <a:xfrm>
                <a:off x="5166840" y="3702975"/>
                <a:ext cx="3027240" cy="11192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80643" name="Ink 280642"/>
              <p14:cNvContentPartPr/>
              <p14:nvPr/>
            </p14:nvContentPartPr>
            <p14:xfrm>
              <a:off x="6153240" y="4562655"/>
              <a:ext cx="1581480" cy="153360"/>
            </p14:xfrm>
          </p:contentPart>
        </mc:Choice>
        <mc:Fallback>
          <p:pic>
            <p:nvPicPr>
              <p:cNvPr id="280643" name="Ink 280642"/>
              <p:cNvPicPr/>
              <p:nvPr/>
            </p:nvPicPr>
            <p:blipFill>
              <a:blip r:embed="rId36"/>
              <a:stretch>
                <a:fillRect/>
              </a:stretch>
            </p:blipFill>
            <p:spPr>
              <a:xfrm>
                <a:off x="6141360" y="4550775"/>
                <a:ext cx="160524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80645" name="Ink 280644"/>
              <p14:cNvContentPartPr/>
              <p14:nvPr/>
            </p14:nvContentPartPr>
            <p14:xfrm>
              <a:off x="6515040" y="4340535"/>
              <a:ext cx="581400" cy="336600"/>
            </p14:xfrm>
          </p:contentPart>
        </mc:Choice>
        <mc:Fallback>
          <p:pic>
            <p:nvPicPr>
              <p:cNvPr id="280645" name="Ink 280644"/>
              <p:cNvPicPr/>
              <p:nvPr/>
            </p:nvPicPr>
            <p:blipFill>
              <a:blip r:embed="rId38"/>
              <a:stretch>
                <a:fillRect/>
              </a:stretch>
            </p:blipFill>
            <p:spPr>
              <a:xfrm>
                <a:off x="6503160" y="4328655"/>
                <a:ext cx="605160" cy="3603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80659" name="Ink 280658"/>
              <p14:cNvContentPartPr/>
              <p14:nvPr/>
            </p14:nvContentPartPr>
            <p14:xfrm>
              <a:off x="7189320" y="4256655"/>
              <a:ext cx="1697760" cy="429840"/>
            </p14:xfrm>
          </p:contentPart>
        </mc:Choice>
        <mc:Fallback>
          <p:pic>
            <p:nvPicPr>
              <p:cNvPr id="280659" name="Ink 280658"/>
              <p:cNvPicPr/>
              <p:nvPr/>
            </p:nvPicPr>
            <p:blipFill>
              <a:blip r:embed="rId40"/>
              <a:stretch>
                <a:fillRect/>
              </a:stretch>
            </p:blipFill>
            <p:spPr>
              <a:xfrm>
                <a:off x="7177440" y="4244775"/>
                <a:ext cx="1721520" cy="453600"/>
              </a:xfrm>
              <a:prstGeom prst="rect">
                <a:avLst/>
              </a:prstGeom>
            </p:spPr>
          </p:pic>
        </mc:Fallback>
      </mc:AlternateContent>
    </p:spTree>
    <p:extLst>
      <p:ext uri="{BB962C8B-B14F-4D97-AF65-F5344CB8AC3E}">
        <p14:creationId xmlns:p14="http://schemas.microsoft.com/office/powerpoint/2010/main" val="2213118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2738" name="Group 114"/>
          <p:cNvGraphicFramePr>
            <a:graphicFrameLocks noGrp="1"/>
          </p:cNvGraphicFramePr>
          <p:nvPr/>
        </p:nvGraphicFramePr>
        <p:xfrm>
          <a:off x="1676400" y="925536"/>
          <a:ext cx="8839200" cy="5311776"/>
        </p:xfrm>
        <a:graphic>
          <a:graphicData uri="http://schemas.openxmlformats.org/drawingml/2006/table">
            <a:tbl>
              <a:tblPr/>
              <a:tblGrid>
                <a:gridCol w="1308100">
                  <a:extLst>
                    <a:ext uri="{9D8B030D-6E8A-4147-A177-3AD203B41FA5}">
                      <a16:colId xmlns:a16="http://schemas.microsoft.com/office/drawing/2014/main" val="20000"/>
                    </a:ext>
                  </a:extLst>
                </a:gridCol>
                <a:gridCol w="1130300">
                  <a:extLst>
                    <a:ext uri="{9D8B030D-6E8A-4147-A177-3AD203B41FA5}">
                      <a16:colId xmlns:a16="http://schemas.microsoft.com/office/drawing/2014/main" val="20001"/>
                    </a:ext>
                  </a:extLst>
                </a:gridCol>
                <a:gridCol w="1481138">
                  <a:extLst>
                    <a:ext uri="{9D8B030D-6E8A-4147-A177-3AD203B41FA5}">
                      <a16:colId xmlns:a16="http://schemas.microsoft.com/office/drawing/2014/main" val="20002"/>
                    </a:ext>
                  </a:extLst>
                </a:gridCol>
                <a:gridCol w="1304925">
                  <a:extLst>
                    <a:ext uri="{9D8B030D-6E8A-4147-A177-3AD203B41FA5}">
                      <a16:colId xmlns:a16="http://schemas.microsoft.com/office/drawing/2014/main" val="20003"/>
                    </a:ext>
                  </a:extLst>
                </a:gridCol>
                <a:gridCol w="1023937">
                  <a:extLst>
                    <a:ext uri="{9D8B030D-6E8A-4147-A177-3AD203B41FA5}">
                      <a16:colId xmlns:a16="http://schemas.microsoft.com/office/drawing/2014/main" val="20004"/>
                    </a:ext>
                  </a:extLst>
                </a:gridCol>
                <a:gridCol w="1589088">
                  <a:extLst>
                    <a:ext uri="{9D8B030D-6E8A-4147-A177-3AD203B41FA5}">
                      <a16:colId xmlns:a16="http://schemas.microsoft.com/office/drawing/2014/main" val="20005"/>
                    </a:ext>
                  </a:extLst>
                </a:gridCol>
                <a:gridCol w="1001712">
                  <a:extLst>
                    <a:ext uri="{9D8B030D-6E8A-4147-A177-3AD203B41FA5}">
                      <a16:colId xmlns:a16="http://schemas.microsoft.com/office/drawing/2014/main" val="20006"/>
                    </a:ext>
                  </a:extLst>
                </a:gridCol>
              </a:tblGrid>
              <a:tr h="584200">
                <a:tc>
                  <a:txBody>
                    <a:body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dirty="0">
                          <a:ln>
                            <a:noFill/>
                          </a:ln>
                          <a:solidFill>
                            <a:schemeClr val="tx1"/>
                          </a:solidFill>
                          <a:effectLst/>
                          <a:latin typeface="Verdana" pitchFamily="34" charset="0"/>
                          <a:cs typeface="Arial" pitchFamily="34" charset="0"/>
                        </a:rPr>
                        <a:t>task </a:t>
                      </a:r>
                      <a:r>
                        <a:rPr kumimoji="0" lang="en-US" sz="1200" b="1" i="0" u="none" strike="noStrike" cap="none" normalizeH="0" baseline="0" dirty="0" err="1">
                          <a:ln>
                            <a:noFill/>
                          </a:ln>
                          <a:solidFill>
                            <a:schemeClr val="tx1"/>
                          </a:solidFill>
                          <a:effectLst/>
                          <a:latin typeface="Verdana" pitchFamily="34" charset="0"/>
                          <a:cs typeface="Arial" pitchFamily="34" charset="0"/>
                        </a:rPr>
                        <a:t>environm</a:t>
                      </a:r>
                      <a:r>
                        <a:rPr kumimoji="0" lang="en-US" sz="1200" b="1" i="0" u="none" strike="noStrike" cap="none" normalizeH="0" baseline="0" dirty="0">
                          <a:ln>
                            <a:noFill/>
                          </a:ln>
                          <a:solidFill>
                            <a:schemeClr val="tx1"/>
                          </a:solidFill>
                          <a:effectLst/>
                          <a:latin typeface="Verdana" pitchFamily="34" charset="0"/>
                          <a:cs typeface="Arial"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observable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deterministic/</a:t>
                      </a:r>
                    </a:p>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stochastic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episodic/</a:t>
                      </a:r>
                    </a:p>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sequential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static/</a:t>
                      </a:r>
                    </a:p>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dynamic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discrete/</a:t>
                      </a:r>
                    </a:p>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continuous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agents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58800">
                <a:tc>
                  <a:txBody>
                    <a:body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dirty="0">
                          <a:ln>
                            <a:noFill/>
                          </a:ln>
                          <a:solidFill>
                            <a:schemeClr val="tx1"/>
                          </a:solidFill>
                          <a:effectLst/>
                          <a:latin typeface="Verdana" pitchFamily="34" charset="0"/>
                          <a:cs typeface="Arial" pitchFamily="34" charset="0"/>
                        </a:rPr>
                        <a:t>crossword</a:t>
                      </a:r>
                    </a:p>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dirty="0">
                          <a:ln>
                            <a:noFill/>
                          </a:ln>
                          <a:solidFill>
                            <a:schemeClr val="tx1"/>
                          </a:solidFill>
                          <a:effectLst/>
                          <a:latin typeface="Verdana" pitchFamily="34" charset="0"/>
                          <a:cs typeface="Arial" pitchFamily="34" charset="0"/>
                        </a:rPr>
                        <a:t>puzzle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fully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determ.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sequential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static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discrete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single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30225">
                <a:tc>
                  <a:txBody>
                    <a:body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chess with</a:t>
                      </a:r>
                    </a:p>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clock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dirty="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dirty="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33388">
                <a:tc>
                  <a:txBody>
                    <a:body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rgbClr val="0000CC"/>
                          </a:solidFill>
                          <a:effectLst/>
                          <a:latin typeface="Verdana" pitchFamily="34" charset="0"/>
                          <a:cs typeface="Arial" pitchFamily="34" charset="0"/>
                        </a:rPr>
                        <a:t>poker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a:ln>
                          <a:noFill/>
                        </a:ln>
                        <a:solidFill>
                          <a:srgbClr val="FF0000"/>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a:ln>
                          <a:noFill/>
                        </a:ln>
                        <a:solidFill>
                          <a:srgbClr val="FF0000"/>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a:ln>
                          <a:noFill/>
                        </a:ln>
                        <a:solidFill>
                          <a:srgbClr val="FF0000"/>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a:ln>
                          <a:noFill/>
                        </a:ln>
                        <a:solidFill>
                          <a:srgbClr val="FF0000"/>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a:ln>
                          <a:noFill/>
                        </a:ln>
                        <a:solidFill>
                          <a:srgbClr val="FF0000"/>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a:ln>
                          <a:noFill/>
                        </a:ln>
                        <a:solidFill>
                          <a:srgbClr val="FF0000"/>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30225">
                <a:tc>
                  <a:txBody>
                    <a:body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taxi</a:t>
                      </a:r>
                    </a:p>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driving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dirty="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dirty="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dirty="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dirty="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dirty="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dirty="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30225">
                <a:tc>
                  <a:txBody>
                    <a:body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rgbClr val="0000FF"/>
                          </a:solidFill>
                          <a:effectLst/>
                          <a:latin typeface="Verdana" pitchFamily="34" charset="0"/>
                          <a:cs typeface="Arial" pitchFamily="34" charset="0"/>
                        </a:rPr>
                        <a:t>medical</a:t>
                      </a:r>
                    </a:p>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rgbClr val="0000FF"/>
                          </a:solidFill>
                          <a:effectLst/>
                          <a:latin typeface="Verdana" pitchFamily="34" charset="0"/>
                          <a:cs typeface="Arial" pitchFamily="34" charset="0"/>
                        </a:rPr>
                        <a:t>diagnosis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528638">
                <a:tc>
                  <a:txBody>
                    <a:body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image </a:t>
                      </a:r>
                    </a:p>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analysis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dirty="0">
                          <a:ln>
                            <a:noFill/>
                          </a:ln>
                          <a:solidFill>
                            <a:schemeClr val="tx1"/>
                          </a:solidFill>
                          <a:effectLst/>
                          <a:latin typeface="Verdana" pitchFamily="34" charset="0"/>
                          <a:cs typeface="Arial" pitchFamily="34" charset="0"/>
                        </a:rPr>
                        <a:t>fully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determ.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episodic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semi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continuous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single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555625">
                <a:tc>
                  <a:txBody>
                    <a:body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partpicking</a:t>
                      </a:r>
                    </a:p>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robot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dirty="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dirty="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dirty="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dirty="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dirty="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dirty="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530225">
                <a:tc>
                  <a:txBody>
                    <a:body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refinery </a:t>
                      </a:r>
                    </a:p>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controller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partial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stochastic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sequential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dynamic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continuous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single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530225">
                <a:tc>
                  <a:txBody>
                    <a:body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interact.</a:t>
                      </a:r>
                    </a:p>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tutor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dirty="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dirty="0">
                        <a:ln>
                          <a:noFill/>
                        </a:ln>
                        <a:solidFill>
                          <a:schemeClr val="tx1"/>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3" name="Footer Placeholder 2"/>
          <p:cNvSpPr>
            <a:spLocks noGrp="1"/>
          </p:cNvSpPr>
          <p:nvPr>
            <p:ph type="ftr" sz="quarter" idx="11"/>
          </p:nvPr>
        </p:nvSpPr>
        <p:spPr/>
        <p:txBody>
          <a:bodyPr/>
          <a:lstStyle/>
          <a:p>
            <a:r>
              <a:rPr lang="en-US"/>
              <a:t>SAJIDHA.S.A AP(SG) SCSE VIT-CC</a:t>
            </a:r>
          </a:p>
        </p:txBody>
      </p:sp>
      <mc:AlternateContent xmlns:mc="http://schemas.openxmlformats.org/markup-compatibility/2006">
        <mc:Choice xmlns:p14="http://schemas.microsoft.com/office/powerpoint/2010/main" Requires="p14">
          <p:contentPart p14:bwMode="auto" r:id="rId3">
            <p14:nvContentPartPr>
              <p14:cNvPr id="17" name="Ink 16"/>
              <p14:cNvContentPartPr/>
              <p14:nvPr/>
            </p14:nvContentPartPr>
            <p14:xfrm>
              <a:off x="3209880" y="5160975"/>
              <a:ext cx="678960" cy="402120"/>
            </p14:xfrm>
          </p:contentPart>
        </mc:Choice>
        <mc:Fallback>
          <p:pic>
            <p:nvPicPr>
              <p:cNvPr id="17" name="Ink 16"/>
              <p:cNvPicPr/>
              <p:nvPr/>
            </p:nvPicPr>
            <p:blipFill>
              <a:blip r:embed="rId4"/>
              <a:stretch>
                <a:fillRect/>
              </a:stretch>
            </p:blipFill>
            <p:spPr>
              <a:xfrm>
                <a:off x="3198000" y="5149095"/>
                <a:ext cx="702720" cy="4258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0" name="Ink 19"/>
              <p14:cNvContentPartPr/>
              <p14:nvPr/>
            </p14:nvContentPartPr>
            <p14:xfrm>
              <a:off x="4295640" y="1149855"/>
              <a:ext cx="848160" cy="25920"/>
            </p14:xfrm>
          </p:contentPart>
        </mc:Choice>
        <mc:Fallback>
          <p:pic>
            <p:nvPicPr>
              <p:cNvPr id="20" name="Ink 19"/>
              <p:cNvPicPr/>
              <p:nvPr/>
            </p:nvPicPr>
            <p:blipFill>
              <a:blip r:embed="rId6"/>
              <a:stretch>
                <a:fillRect/>
              </a:stretch>
            </p:blipFill>
            <p:spPr>
              <a:xfrm>
                <a:off x="4283760" y="1137975"/>
                <a:ext cx="87192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2" name="Ink 21"/>
              <p14:cNvContentPartPr/>
              <p14:nvPr/>
            </p14:nvContentPartPr>
            <p14:xfrm>
              <a:off x="4467360" y="1401135"/>
              <a:ext cx="790920" cy="22680"/>
            </p14:xfrm>
          </p:contentPart>
        </mc:Choice>
        <mc:Fallback>
          <p:pic>
            <p:nvPicPr>
              <p:cNvPr id="22" name="Ink 21"/>
              <p:cNvPicPr/>
              <p:nvPr/>
            </p:nvPicPr>
            <p:blipFill>
              <a:blip r:embed="rId8"/>
              <a:stretch>
                <a:fillRect/>
              </a:stretch>
            </p:blipFill>
            <p:spPr>
              <a:xfrm>
                <a:off x="4455480" y="1389255"/>
                <a:ext cx="81468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4" name="Ink 23"/>
              <p14:cNvContentPartPr/>
              <p14:nvPr/>
            </p14:nvContentPartPr>
            <p14:xfrm>
              <a:off x="3178920" y="4076295"/>
              <a:ext cx="736200" cy="419760"/>
            </p14:xfrm>
          </p:contentPart>
        </mc:Choice>
        <mc:Fallback>
          <p:pic>
            <p:nvPicPr>
              <p:cNvPr id="24" name="Ink 23"/>
              <p:cNvPicPr/>
              <p:nvPr/>
            </p:nvPicPr>
            <p:blipFill>
              <a:blip r:embed="rId10"/>
              <a:stretch>
                <a:fillRect/>
              </a:stretch>
            </p:blipFill>
            <p:spPr>
              <a:xfrm>
                <a:off x="3167040" y="4064415"/>
                <a:ext cx="759960" cy="4435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5" name="Ink 24"/>
              <p14:cNvContentPartPr/>
              <p14:nvPr/>
            </p14:nvContentPartPr>
            <p14:xfrm>
              <a:off x="4419480" y="4082415"/>
              <a:ext cx="877320" cy="367200"/>
            </p14:xfrm>
          </p:contentPart>
        </mc:Choice>
        <mc:Fallback>
          <p:pic>
            <p:nvPicPr>
              <p:cNvPr id="25" name="Ink 24"/>
              <p:cNvPicPr/>
              <p:nvPr/>
            </p:nvPicPr>
            <p:blipFill>
              <a:blip r:embed="rId12"/>
              <a:stretch>
                <a:fillRect/>
              </a:stretch>
            </p:blipFill>
            <p:spPr>
              <a:xfrm>
                <a:off x="4407600" y="4070535"/>
                <a:ext cx="901080" cy="3909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0" name="Ink 29"/>
              <p14:cNvContentPartPr/>
              <p14:nvPr/>
            </p14:nvContentPartPr>
            <p14:xfrm>
              <a:off x="4391040" y="5043975"/>
              <a:ext cx="981720" cy="519840"/>
            </p14:xfrm>
          </p:contentPart>
        </mc:Choice>
        <mc:Fallback>
          <p:pic>
            <p:nvPicPr>
              <p:cNvPr id="30" name="Ink 29"/>
              <p:cNvPicPr/>
              <p:nvPr/>
            </p:nvPicPr>
            <p:blipFill>
              <a:blip r:embed="rId14"/>
              <a:stretch>
                <a:fillRect/>
              </a:stretch>
            </p:blipFill>
            <p:spPr>
              <a:xfrm>
                <a:off x="4379160" y="5032095"/>
                <a:ext cx="1005480" cy="5436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82744" name="Ink 282743"/>
              <p14:cNvContentPartPr/>
              <p14:nvPr/>
            </p14:nvContentPartPr>
            <p14:xfrm>
              <a:off x="5696040" y="3999615"/>
              <a:ext cx="1068120" cy="429840"/>
            </p14:xfrm>
          </p:contentPart>
        </mc:Choice>
        <mc:Fallback>
          <p:pic>
            <p:nvPicPr>
              <p:cNvPr id="282744" name="Ink 282743"/>
              <p:cNvPicPr/>
              <p:nvPr/>
            </p:nvPicPr>
            <p:blipFill>
              <a:blip r:embed="rId16"/>
              <a:stretch>
                <a:fillRect/>
              </a:stretch>
            </p:blipFill>
            <p:spPr>
              <a:xfrm>
                <a:off x="5684160" y="3987735"/>
                <a:ext cx="1091880" cy="4536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82752" name="Ink 282751"/>
              <p14:cNvContentPartPr/>
              <p14:nvPr/>
            </p14:nvContentPartPr>
            <p14:xfrm>
              <a:off x="5657880" y="5094735"/>
              <a:ext cx="1202400" cy="515880"/>
            </p14:xfrm>
          </p:contentPart>
        </mc:Choice>
        <mc:Fallback>
          <p:pic>
            <p:nvPicPr>
              <p:cNvPr id="282752" name="Ink 282751"/>
              <p:cNvPicPr/>
              <p:nvPr/>
            </p:nvPicPr>
            <p:blipFill>
              <a:blip r:embed="rId18"/>
              <a:stretch>
                <a:fillRect/>
              </a:stretch>
            </p:blipFill>
            <p:spPr>
              <a:xfrm>
                <a:off x="5646000" y="5082855"/>
                <a:ext cx="1226160" cy="5396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82799" name="Ink 282798"/>
              <p14:cNvContentPartPr/>
              <p14:nvPr/>
            </p14:nvContentPartPr>
            <p14:xfrm>
              <a:off x="8563080" y="4400655"/>
              <a:ext cx="362520" cy="114480"/>
            </p14:xfrm>
          </p:contentPart>
        </mc:Choice>
        <mc:Fallback>
          <p:pic>
            <p:nvPicPr>
              <p:cNvPr id="282799" name="Ink 282798"/>
              <p:cNvPicPr/>
              <p:nvPr/>
            </p:nvPicPr>
            <p:blipFill>
              <a:blip r:embed="rId20"/>
              <a:stretch>
                <a:fillRect/>
              </a:stretch>
            </p:blipFill>
            <p:spPr>
              <a:xfrm>
                <a:off x="8551200" y="4388775"/>
                <a:ext cx="38628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2800" name="Ink 282799"/>
              <p14:cNvContentPartPr/>
              <p14:nvPr/>
            </p14:nvContentPartPr>
            <p14:xfrm>
              <a:off x="8572440" y="4334055"/>
              <a:ext cx="343440" cy="105120"/>
            </p14:xfrm>
          </p:contentPart>
        </mc:Choice>
        <mc:Fallback>
          <p:pic>
            <p:nvPicPr>
              <p:cNvPr id="282800" name="Ink 282799"/>
              <p:cNvPicPr/>
              <p:nvPr/>
            </p:nvPicPr>
            <p:blipFill>
              <a:blip r:embed="rId22"/>
              <a:stretch>
                <a:fillRect/>
              </a:stretch>
            </p:blipFill>
            <p:spPr>
              <a:xfrm>
                <a:off x="8560560" y="4322175"/>
                <a:ext cx="36720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82823" name="Ink 282822"/>
              <p14:cNvContentPartPr/>
              <p14:nvPr/>
            </p14:nvContentPartPr>
            <p14:xfrm>
              <a:off x="9567840" y="3989175"/>
              <a:ext cx="757440" cy="472680"/>
            </p14:xfrm>
          </p:contentPart>
        </mc:Choice>
        <mc:Fallback>
          <p:pic>
            <p:nvPicPr>
              <p:cNvPr id="282823" name="Ink 282822"/>
              <p:cNvPicPr/>
              <p:nvPr/>
            </p:nvPicPr>
            <p:blipFill>
              <a:blip r:embed="rId24"/>
              <a:stretch>
                <a:fillRect/>
              </a:stretch>
            </p:blipFill>
            <p:spPr>
              <a:xfrm>
                <a:off x="9555960" y="3977295"/>
                <a:ext cx="781200" cy="4964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82886" name="Ink 282885"/>
              <p14:cNvContentPartPr/>
              <p14:nvPr/>
            </p14:nvContentPartPr>
            <p14:xfrm>
              <a:off x="4486440" y="5438895"/>
              <a:ext cx="66960" cy="86040"/>
            </p14:xfrm>
          </p:contentPart>
        </mc:Choice>
        <mc:Fallback>
          <p:pic>
            <p:nvPicPr>
              <p:cNvPr id="282886" name="Ink 282885"/>
              <p:cNvPicPr/>
              <p:nvPr/>
            </p:nvPicPr>
            <p:blipFill>
              <a:blip r:embed="rId26"/>
              <a:stretch>
                <a:fillRect/>
              </a:stretch>
            </p:blipFill>
            <p:spPr>
              <a:xfrm>
                <a:off x="4474560" y="5427015"/>
                <a:ext cx="9072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82920" name="Ink 282919"/>
              <p14:cNvContentPartPr/>
              <p14:nvPr/>
            </p14:nvContentPartPr>
            <p14:xfrm>
              <a:off x="5038680" y="847815"/>
              <a:ext cx="486000" cy="409680"/>
            </p14:xfrm>
          </p:contentPart>
        </mc:Choice>
        <mc:Fallback>
          <p:pic>
            <p:nvPicPr>
              <p:cNvPr id="282920" name="Ink 282919"/>
              <p:cNvPicPr/>
              <p:nvPr/>
            </p:nvPicPr>
            <p:blipFill>
              <a:blip r:embed="rId28"/>
              <a:stretch>
                <a:fillRect/>
              </a:stretch>
            </p:blipFill>
            <p:spPr>
              <a:xfrm>
                <a:off x="5026800" y="835935"/>
                <a:ext cx="509760" cy="4334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82992" name="Ink 282991"/>
              <p14:cNvContentPartPr/>
              <p14:nvPr/>
            </p14:nvContentPartPr>
            <p14:xfrm>
              <a:off x="5791080" y="2713635"/>
              <a:ext cx="410040" cy="725400"/>
            </p14:xfrm>
          </p:contentPart>
        </mc:Choice>
        <mc:Fallback>
          <p:pic>
            <p:nvPicPr>
              <p:cNvPr id="282992" name="Ink 282991"/>
              <p:cNvPicPr/>
              <p:nvPr/>
            </p:nvPicPr>
            <p:blipFill>
              <a:blip r:embed="rId30"/>
              <a:stretch>
                <a:fillRect/>
              </a:stretch>
            </p:blipFill>
            <p:spPr>
              <a:xfrm>
                <a:off x="5779200" y="2701755"/>
                <a:ext cx="433800" cy="7491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83011" name="Ink 283010"/>
              <p14:cNvContentPartPr/>
              <p14:nvPr/>
            </p14:nvContentPartPr>
            <p14:xfrm>
              <a:off x="6018600" y="4648275"/>
              <a:ext cx="1687320" cy="476700"/>
            </p14:xfrm>
          </p:contentPart>
        </mc:Choice>
        <mc:Fallback>
          <p:pic>
            <p:nvPicPr>
              <p:cNvPr id="283011" name="Ink 283010"/>
              <p:cNvPicPr/>
              <p:nvPr/>
            </p:nvPicPr>
            <p:blipFill>
              <a:blip r:embed="rId32"/>
              <a:stretch>
                <a:fillRect/>
              </a:stretch>
            </p:blipFill>
            <p:spPr>
              <a:xfrm>
                <a:off x="6006720" y="4636394"/>
                <a:ext cx="1711080" cy="500463"/>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83012" name="Ink 283011"/>
              <p14:cNvContentPartPr/>
              <p14:nvPr/>
            </p14:nvContentPartPr>
            <p14:xfrm>
              <a:off x="6143520" y="5533875"/>
              <a:ext cx="1785240" cy="562320"/>
            </p14:xfrm>
          </p:contentPart>
        </mc:Choice>
        <mc:Fallback>
          <p:pic>
            <p:nvPicPr>
              <p:cNvPr id="283012" name="Ink 283011"/>
              <p:cNvPicPr/>
              <p:nvPr/>
            </p:nvPicPr>
            <p:blipFill>
              <a:blip r:embed="rId34"/>
              <a:stretch>
                <a:fillRect/>
              </a:stretch>
            </p:blipFill>
            <p:spPr>
              <a:xfrm>
                <a:off x="6131640" y="5521995"/>
                <a:ext cx="1809000" cy="5860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83043" name="Ink 283042"/>
              <p14:cNvContentPartPr/>
              <p14:nvPr/>
            </p14:nvContentPartPr>
            <p14:xfrm>
              <a:off x="2314560" y="5721795"/>
              <a:ext cx="4134240" cy="508020"/>
            </p14:xfrm>
          </p:contentPart>
        </mc:Choice>
        <mc:Fallback>
          <p:pic>
            <p:nvPicPr>
              <p:cNvPr id="283043" name="Ink 283042"/>
              <p:cNvPicPr/>
              <p:nvPr/>
            </p:nvPicPr>
            <p:blipFill>
              <a:blip r:embed="rId36"/>
              <a:stretch>
                <a:fillRect/>
              </a:stretch>
            </p:blipFill>
            <p:spPr>
              <a:xfrm>
                <a:off x="2302680" y="5709914"/>
                <a:ext cx="4158000" cy="531783"/>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83101" name="Ink 283100"/>
              <p14:cNvContentPartPr/>
              <p14:nvPr/>
            </p14:nvContentPartPr>
            <p14:xfrm>
              <a:off x="7105800" y="5083935"/>
              <a:ext cx="3257640" cy="1288800"/>
            </p14:xfrm>
          </p:contentPart>
        </mc:Choice>
        <mc:Fallback>
          <p:pic>
            <p:nvPicPr>
              <p:cNvPr id="283101" name="Ink 283100"/>
              <p:cNvPicPr/>
              <p:nvPr/>
            </p:nvPicPr>
            <p:blipFill>
              <a:blip r:embed="rId38"/>
              <a:stretch>
                <a:fillRect/>
              </a:stretch>
            </p:blipFill>
            <p:spPr>
              <a:xfrm>
                <a:off x="7093920" y="5072055"/>
                <a:ext cx="3281400" cy="13125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83106" name="Ink 283105"/>
              <p14:cNvContentPartPr/>
              <p14:nvPr/>
            </p14:nvContentPartPr>
            <p14:xfrm>
              <a:off x="9163200" y="5848515"/>
              <a:ext cx="2114640" cy="362160"/>
            </p14:xfrm>
          </p:contentPart>
        </mc:Choice>
        <mc:Fallback>
          <p:pic>
            <p:nvPicPr>
              <p:cNvPr id="283106" name="Ink 283105"/>
              <p:cNvPicPr/>
              <p:nvPr/>
            </p:nvPicPr>
            <p:blipFill>
              <a:blip r:embed="rId40"/>
              <a:stretch>
                <a:fillRect/>
              </a:stretch>
            </p:blipFill>
            <p:spPr>
              <a:xfrm>
                <a:off x="9151320" y="5836635"/>
                <a:ext cx="2138400" cy="38592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83119" name="Ink 283118"/>
              <p14:cNvContentPartPr/>
              <p14:nvPr/>
            </p14:nvContentPartPr>
            <p14:xfrm>
              <a:off x="6066120" y="3133755"/>
              <a:ext cx="1973160" cy="708120"/>
            </p14:xfrm>
          </p:contentPart>
        </mc:Choice>
        <mc:Fallback>
          <p:pic>
            <p:nvPicPr>
              <p:cNvPr id="283119" name="Ink 283118"/>
              <p:cNvPicPr/>
              <p:nvPr/>
            </p:nvPicPr>
            <p:blipFill>
              <a:blip r:embed="rId42"/>
              <a:stretch>
                <a:fillRect/>
              </a:stretch>
            </p:blipFill>
            <p:spPr>
              <a:xfrm>
                <a:off x="6054240" y="3121875"/>
                <a:ext cx="1996920" cy="7318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83130" name="Ink 283129"/>
              <p14:cNvContentPartPr/>
              <p14:nvPr/>
            </p14:nvContentPartPr>
            <p14:xfrm>
              <a:off x="9896160" y="4219515"/>
              <a:ext cx="295920" cy="162360"/>
            </p14:xfrm>
          </p:contentPart>
        </mc:Choice>
        <mc:Fallback>
          <p:pic>
            <p:nvPicPr>
              <p:cNvPr id="283130" name="Ink 283129"/>
              <p:cNvPicPr/>
              <p:nvPr/>
            </p:nvPicPr>
            <p:blipFill>
              <a:blip r:embed="rId44"/>
              <a:stretch>
                <a:fillRect/>
              </a:stretch>
            </p:blipFill>
            <p:spPr>
              <a:xfrm>
                <a:off x="9884280" y="4207635"/>
                <a:ext cx="31968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83144" name="Ink 283143"/>
              <p14:cNvContentPartPr/>
              <p14:nvPr/>
            </p14:nvContentPartPr>
            <p14:xfrm>
              <a:off x="9414480" y="4695795"/>
              <a:ext cx="711720" cy="1496520"/>
            </p14:xfrm>
          </p:contentPart>
        </mc:Choice>
        <mc:Fallback>
          <p:pic>
            <p:nvPicPr>
              <p:cNvPr id="283144" name="Ink 283143"/>
              <p:cNvPicPr/>
              <p:nvPr/>
            </p:nvPicPr>
            <p:blipFill>
              <a:blip r:embed="rId46"/>
              <a:stretch>
                <a:fillRect/>
              </a:stretch>
            </p:blipFill>
            <p:spPr>
              <a:xfrm>
                <a:off x="9402600" y="4683915"/>
                <a:ext cx="735480" cy="15202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83180" name="Ink 283179"/>
              <p14:cNvContentPartPr/>
              <p14:nvPr/>
            </p14:nvContentPartPr>
            <p14:xfrm>
              <a:off x="1628760" y="140715"/>
              <a:ext cx="8688240" cy="5060220"/>
            </p14:xfrm>
          </p:contentPart>
        </mc:Choice>
        <mc:Fallback>
          <p:pic>
            <p:nvPicPr>
              <p:cNvPr id="283180" name="Ink 283179"/>
              <p:cNvPicPr/>
              <p:nvPr/>
            </p:nvPicPr>
            <p:blipFill>
              <a:blip r:embed="rId48"/>
              <a:stretch>
                <a:fillRect/>
              </a:stretch>
            </p:blipFill>
            <p:spPr>
              <a:xfrm>
                <a:off x="1616880" y="128835"/>
                <a:ext cx="8712000" cy="50839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283199" name="Ink 283198"/>
              <p14:cNvContentPartPr/>
              <p14:nvPr/>
            </p14:nvContentPartPr>
            <p14:xfrm>
              <a:off x="3038520" y="1152315"/>
              <a:ext cx="619560" cy="343440"/>
            </p14:xfrm>
          </p:contentPart>
        </mc:Choice>
        <mc:Fallback>
          <p:pic>
            <p:nvPicPr>
              <p:cNvPr id="283199" name="Ink 283198"/>
              <p:cNvPicPr/>
              <p:nvPr/>
            </p:nvPicPr>
            <p:blipFill>
              <a:blip r:embed="rId50"/>
              <a:stretch>
                <a:fillRect/>
              </a:stretch>
            </p:blipFill>
            <p:spPr>
              <a:xfrm>
                <a:off x="3026640" y="1140435"/>
                <a:ext cx="64332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283202" name="Ink 283201"/>
              <p14:cNvContentPartPr/>
              <p14:nvPr/>
            </p14:nvContentPartPr>
            <p14:xfrm>
              <a:off x="7133880" y="2228355"/>
              <a:ext cx="2096280" cy="324720"/>
            </p14:xfrm>
          </p:contentPart>
        </mc:Choice>
        <mc:Fallback>
          <p:pic>
            <p:nvPicPr>
              <p:cNvPr id="283202" name="Ink 283201"/>
              <p:cNvPicPr/>
              <p:nvPr/>
            </p:nvPicPr>
            <p:blipFill>
              <a:blip r:embed="rId52"/>
              <a:stretch>
                <a:fillRect/>
              </a:stretch>
            </p:blipFill>
            <p:spPr>
              <a:xfrm>
                <a:off x="7122000" y="2216475"/>
                <a:ext cx="212004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283203" name="Ink 283202"/>
              <p14:cNvContentPartPr/>
              <p14:nvPr/>
            </p14:nvContentPartPr>
            <p14:xfrm>
              <a:off x="9371640" y="2045475"/>
              <a:ext cx="393480" cy="1402920"/>
            </p14:xfrm>
          </p:contentPart>
        </mc:Choice>
        <mc:Fallback>
          <p:pic>
            <p:nvPicPr>
              <p:cNvPr id="283203" name="Ink 283202"/>
              <p:cNvPicPr/>
              <p:nvPr/>
            </p:nvPicPr>
            <p:blipFill>
              <a:blip r:embed="rId54"/>
              <a:stretch>
                <a:fillRect/>
              </a:stretch>
            </p:blipFill>
            <p:spPr>
              <a:xfrm>
                <a:off x="9359760" y="2033595"/>
                <a:ext cx="417240" cy="142668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283212" name="Ink 283211"/>
              <p14:cNvContentPartPr/>
              <p14:nvPr/>
            </p14:nvContentPartPr>
            <p14:xfrm>
              <a:off x="9715440" y="1885995"/>
              <a:ext cx="870120" cy="1419480"/>
            </p14:xfrm>
          </p:contentPart>
        </mc:Choice>
        <mc:Fallback>
          <p:pic>
            <p:nvPicPr>
              <p:cNvPr id="283212" name="Ink 283211"/>
              <p:cNvPicPr/>
              <p:nvPr/>
            </p:nvPicPr>
            <p:blipFill>
              <a:blip r:embed="rId56"/>
              <a:stretch>
                <a:fillRect/>
              </a:stretch>
            </p:blipFill>
            <p:spPr>
              <a:xfrm>
                <a:off x="9703560" y="1874115"/>
                <a:ext cx="893880" cy="14432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283213" name="Ink 283212"/>
              <p14:cNvContentPartPr/>
              <p14:nvPr/>
            </p14:nvContentPartPr>
            <p14:xfrm>
              <a:off x="9525000" y="3408795"/>
              <a:ext cx="886320" cy="582480"/>
            </p14:xfrm>
          </p:contentPart>
        </mc:Choice>
        <mc:Fallback>
          <p:pic>
            <p:nvPicPr>
              <p:cNvPr id="283213" name="Ink 283212"/>
              <p:cNvPicPr/>
              <p:nvPr/>
            </p:nvPicPr>
            <p:blipFill>
              <a:blip r:embed="rId58"/>
              <a:stretch>
                <a:fillRect/>
              </a:stretch>
            </p:blipFill>
            <p:spPr>
              <a:xfrm>
                <a:off x="9513120" y="3396915"/>
                <a:ext cx="910080" cy="6062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283221" name="Ink 283220"/>
              <p14:cNvContentPartPr/>
              <p14:nvPr/>
            </p14:nvContentPartPr>
            <p14:xfrm>
              <a:off x="9512760" y="5667435"/>
              <a:ext cx="460440" cy="219240"/>
            </p14:xfrm>
          </p:contentPart>
        </mc:Choice>
        <mc:Fallback>
          <p:pic>
            <p:nvPicPr>
              <p:cNvPr id="283221" name="Ink 283220"/>
              <p:cNvPicPr/>
              <p:nvPr/>
            </p:nvPicPr>
            <p:blipFill>
              <a:blip r:embed="rId60"/>
              <a:stretch>
                <a:fillRect/>
              </a:stretch>
            </p:blipFill>
            <p:spPr>
              <a:xfrm>
                <a:off x="9500880" y="5655555"/>
                <a:ext cx="48420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283222" name="Ink 283221"/>
              <p14:cNvContentPartPr/>
              <p14:nvPr/>
            </p14:nvContentPartPr>
            <p14:xfrm>
              <a:off x="10448760" y="6143715"/>
              <a:ext cx="610200" cy="134280"/>
            </p14:xfrm>
          </p:contentPart>
        </mc:Choice>
        <mc:Fallback>
          <p:pic>
            <p:nvPicPr>
              <p:cNvPr id="283222" name="Ink 283221"/>
              <p:cNvPicPr/>
              <p:nvPr/>
            </p:nvPicPr>
            <p:blipFill>
              <a:blip r:embed="rId62"/>
              <a:stretch>
                <a:fillRect/>
              </a:stretch>
            </p:blipFill>
            <p:spPr>
              <a:xfrm>
                <a:off x="10436880" y="6131835"/>
                <a:ext cx="633960" cy="158040"/>
              </a:xfrm>
              <a:prstGeom prst="rect">
                <a:avLst/>
              </a:prstGeom>
            </p:spPr>
          </p:pic>
        </mc:Fallback>
      </mc:AlternateContent>
    </p:spTree>
    <p:extLst>
      <p:ext uri="{BB962C8B-B14F-4D97-AF65-F5344CB8AC3E}">
        <p14:creationId xmlns:p14="http://schemas.microsoft.com/office/powerpoint/2010/main" val="116181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2738" name="Group 114"/>
          <p:cNvGraphicFramePr>
            <a:graphicFrameLocks noGrp="1"/>
          </p:cNvGraphicFramePr>
          <p:nvPr/>
        </p:nvGraphicFramePr>
        <p:xfrm>
          <a:off x="1676400" y="853528"/>
          <a:ext cx="8839200" cy="5311776"/>
        </p:xfrm>
        <a:graphic>
          <a:graphicData uri="http://schemas.openxmlformats.org/drawingml/2006/table">
            <a:tbl>
              <a:tblPr/>
              <a:tblGrid>
                <a:gridCol w="1308100">
                  <a:extLst>
                    <a:ext uri="{9D8B030D-6E8A-4147-A177-3AD203B41FA5}">
                      <a16:colId xmlns:a16="http://schemas.microsoft.com/office/drawing/2014/main" val="20000"/>
                    </a:ext>
                  </a:extLst>
                </a:gridCol>
                <a:gridCol w="1130300">
                  <a:extLst>
                    <a:ext uri="{9D8B030D-6E8A-4147-A177-3AD203B41FA5}">
                      <a16:colId xmlns:a16="http://schemas.microsoft.com/office/drawing/2014/main" val="20001"/>
                    </a:ext>
                  </a:extLst>
                </a:gridCol>
                <a:gridCol w="1481138">
                  <a:extLst>
                    <a:ext uri="{9D8B030D-6E8A-4147-A177-3AD203B41FA5}">
                      <a16:colId xmlns:a16="http://schemas.microsoft.com/office/drawing/2014/main" val="20002"/>
                    </a:ext>
                  </a:extLst>
                </a:gridCol>
                <a:gridCol w="1304925">
                  <a:extLst>
                    <a:ext uri="{9D8B030D-6E8A-4147-A177-3AD203B41FA5}">
                      <a16:colId xmlns:a16="http://schemas.microsoft.com/office/drawing/2014/main" val="20003"/>
                    </a:ext>
                  </a:extLst>
                </a:gridCol>
                <a:gridCol w="1023937">
                  <a:extLst>
                    <a:ext uri="{9D8B030D-6E8A-4147-A177-3AD203B41FA5}">
                      <a16:colId xmlns:a16="http://schemas.microsoft.com/office/drawing/2014/main" val="20004"/>
                    </a:ext>
                  </a:extLst>
                </a:gridCol>
                <a:gridCol w="1589088">
                  <a:extLst>
                    <a:ext uri="{9D8B030D-6E8A-4147-A177-3AD203B41FA5}">
                      <a16:colId xmlns:a16="http://schemas.microsoft.com/office/drawing/2014/main" val="20005"/>
                    </a:ext>
                  </a:extLst>
                </a:gridCol>
                <a:gridCol w="1001712">
                  <a:extLst>
                    <a:ext uri="{9D8B030D-6E8A-4147-A177-3AD203B41FA5}">
                      <a16:colId xmlns:a16="http://schemas.microsoft.com/office/drawing/2014/main" val="20006"/>
                    </a:ext>
                  </a:extLst>
                </a:gridCol>
              </a:tblGrid>
              <a:tr h="584200">
                <a:tc>
                  <a:txBody>
                    <a:body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dirty="0">
                          <a:ln>
                            <a:noFill/>
                          </a:ln>
                          <a:solidFill>
                            <a:schemeClr val="tx1"/>
                          </a:solidFill>
                          <a:effectLst/>
                          <a:latin typeface="Verdana" pitchFamily="34" charset="0"/>
                          <a:cs typeface="Arial" pitchFamily="34" charset="0"/>
                        </a:rPr>
                        <a:t>task </a:t>
                      </a:r>
                      <a:r>
                        <a:rPr kumimoji="0" lang="en-US" sz="1200" b="1" i="0" u="none" strike="noStrike" cap="none" normalizeH="0" baseline="0" dirty="0" err="1">
                          <a:ln>
                            <a:noFill/>
                          </a:ln>
                          <a:solidFill>
                            <a:schemeClr val="tx1"/>
                          </a:solidFill>
                          <a:effectLst/>
                          <a:latin typeface="Verdana" pitchFamily="34" charset="0"/>
                          <a:cs typeface="Arial" pitchFamily="34" charset="0"/>
                        </a:rPr>
                        <a:t>environm</a:t>
                      </a:r>
                      <a:r>
                        <a:rPr kumimoji="0" lang="en-US" sz="1200" b="1" i="0" u="none" strike="noStrike" cap="none" normalizeH="0" baseline="0" dirty="0">
                          <a:ln>
                            <a:noFill/>
                          </a:ln>
                          <a:solidFill>
                            <a:schemeClr val="tx1"/>
                          </a:solidFill>
                          <a:effectLst/>
                          <a:latin typeface="Verdana" pitchFamily="34" charset="0"/>
                          <a:cs typeface="Arial"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observable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deterministic/</a:t>
                      </a:r>
                    </a:p>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stochastic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episodic/</a:t>
                      </a:r>
                    </a:p>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sequential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static/</a:t>
                      </a:r>
                    </a:p>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dynamic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discrete/</a:t>
                      </a:r>
                    </a:p>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continuous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agents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58800">
                <a:tc>
                  <a:txBody>
                    <a:body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dirty="0">
                          <a:ln>
                            <a:noFill/>
                          </a:ln>
                          <a:solidFill>
                            <a:schemeClr val="tx1"/>
                          </a:solidFill>
                          <a:effectLst/>
                          <a:latin typeface="Verdana" pitchFamily="34" charset="0"/>
                          <a:cs typeface="Arial" pitchFamily="34" charset="0"/>
                        </a:rPr>
                        <a:t>crossword</a:t>
                      </a:r>
                    </a:p>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dirty="0">
                          <a:ln>
                            <a:noFill/>
                          </a:ln>
                          <a:solidFill>
                            <a:schemeClr val="tx1"/>
                          </a:solidFill>
                          <a:effectLst/>
                          <a:latin typeface="Verdana" pitchFamily="34" charset="0"/>
                          <a:cs typeface="Arial" pitchFamily="34" charset="0"/>
                        </a:rPr>
                        <a:t>puzzle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fully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determ.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sequential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static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discrete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single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30225">
                <a:tc>
                  <a:txBody>
                    <a:body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chess with</a:t>
                      </a:r>
                    </a:p>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clock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fully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strategic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sequential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semi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discrete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multi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33388">
                <a:tc>
                  <a:txBody>
                    <a:body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rgbClr val="0000CC"/>
                          </a:solidFill>
                          <a:effectLst/>
                          <a:latin typeface="Verdana" pitchFamily="34" charset="0"/>
                          <a:cs typeface="Arial" pitchFamily="34" charset="0"/>
                        </a:rPr>
                        <a:t>poker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a:ln>
                          <a:noFill/>
                        </a:ln>
                        <a:solidFill>
                          <a:srgbClr val="FF0000"/>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a:ln>
                          <a:noFill/>
                        </a:ln>
                        <a:solidFill>
                          <a:srgbClr val="FF0000"/>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a:ln>
                          <a:noFill/>
                        </a:ln>
                        <a:solidFill>
                          <a:srgbClr val="FF0000"/>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a:ln>
                          <a:noFill/>
                        </a:ln>
                        <a:solidFill>
                          <a:srgbClr val="FF0000"/>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a:ln>
                          <a:noFill/>
                        </a:ln>
                        <a:solidFill>
                          <a:srgbClr val="FF0000"/>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endParaRPr kumimoji="0" lang="en-US" sz="1200" b="0" i="0" u="none" strike="noStrike" cap="none" normalizeH="0" baseline="0">
                        <a:ln>
                          <a:noFill/>
                        </a:ln>
                        <a:solidFill>
                          <a:srgbClr val="FF0000"/>
                        </a:solidFill>
                        <a:effectLst/>
                        <a:latin typeface="Verdan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30225">
                <a:tc>
                  <a:txBody>
                    <a:body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taxi</a:t>
                      </a:r>
                    </a:p>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driving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partial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stochastic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sequential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dynamic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continuous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multi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30225">
                <a:tc>
                  <a:txBody>
                    <a:body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rgbClr val="0000FF"/>
                          </a:solidFill>
                          <a:effectLst/>
                          <a:latin typeface="Verdana" pitchFamily="34" charset="0"/>
                          <a:cs typeface="Arial" pitchFamily="34" charset="0"/>
                        </a:rPr>
                        <a:t>medical</a:t>
                      </a:r>
                    </a:p>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rgbClr val="0000FF"/>
                          </a:solidFill>
                          <a:effectLst/>
                          <a:latin typeface="Verdana" pitchFamily="34" charset="0"/>
                          <a:cs typeface="Arial" pitchFamily="34" charset="0"/>
                        </a:rPr>
                        <a:t>diagnosis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528638">
                <a:tc>
                  <a:txBody>
                    <a:body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image </a:t>
                      </a:r>
                    </a:p>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analysis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fully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determ.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episodic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semi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continuous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single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555625">
                <a:tc>
                  <a:txBody>
                    <a:body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partpicking</a:t>
                      </a:r>
                    </a:p>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robot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partial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stochastic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episodic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dynamic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continuous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single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530225">
                <a:tc>
                  <a:txBody>
                    <a:body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refinery </a:t>
                      </a:r>
                    </a:p>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controller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partial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stochastic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sequential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dynamic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continuous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single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530225">
                <a:tc>
                  <a:txBody>
                    <a:bodyPr/>
                    <a:lstStyle/>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interact.</a:t>
                      </a:r>
                    </a:p>
                    <a:p>
                      <a:pPr marL="0" marR="0" lvl="0" indent="0" algn="l" defTabSz="914400" rtl="0" eaLnBrk="1" fontAlgn="base" latinLnBrk="0" hangingPunct="1">
                        <a:lnSpc>
                          <a:spcPct val="100000"/>
                        </a:lnSpc>
                        <a:spcBef>
                          <a:spcPct val="20000"/>
                        </a:spcBef>
                        <a:spcAft>
                          <a:spcPct val="0"/>
                        </a:spcAft>
                        <a:buClrTx/>
                        <a:buSzPct val="100000"/>
                        <a:buFontTx/>
                        <a:buNone/>
                        <a:tabLst/>
                      </a:pPr>
                      <a:r>
                        <a:rPr kumimoji="0" lang="en-US" sz="1200" b="1" i="0" u="none" strike="noStrike" cap="none" normalizeH="0" baseline="0">
                          <a:ln>
                            <a:noFill/>
                          </a:ln>
                          <a:solidFill>
                            <a:schemeClr val="tx1"/>
                          </a:solidFill>
                          <a:effectLst/>
                          <a:latin typeface="Verdana" pitchFamily="34" charset="0"/>
                          <a:cs typeface="Arial" pitchFamily="34" charset="0"/>
                        </a:rPr>
                        <a:t>tutor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partial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stochastic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sequential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dynamic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Verdana" pitchFamily="34" charset="0"/>
                          <a:cs typeface="Arial" pitchFamily="34" charset="0"/>
                        </a:rPr>
                        <a:t>discrete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sz="1200" b="0" i="0" u="none" strike="noStrike" cap="none" normalizeH="0" baseline="0" dirty="0">
                          <a:ln>
                            <a:noFill/>
                          </a:ln>
                          <a:solidFill>
                            <a:schemeClr val="tx1"/>
                          </a:solidFill>
                          <a:effectLst/>
                          <a:latin typeface="Verdana" pitchFamily="34" charset="0"/>
                          <a:cs typeface="Arial" pitchFamily="34" charset="0"/>
                        </a:rPr>
                        <a:t>multi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3" name="Footer Placeholder 2"/>
          <p:cNvSpPr>
            <a:spLocks noGrp="1"/>
          </p:cNvSpPr>
          <p:nvPr>
            <p:ph type="ftr" sz="quarter" idx="11"/>
          </p:nvPr>
        </p:nvSpPr>
        <p:spPr/>
        <p:txBody>
          <a:bodyPr/>
          <a:lstStyle/>
          <a:p>
            <a:r>
              <a:rPr lang="en-US"/>
              <a:t>SAJIDHA.S.A AP(SG) SCSE VIT-CC</a:t>
            </a:r>
          </a:p>
        </p:txBody>
      </p:sp>
    </p:spTree>
    <p:extLst>
      <p:ext uri="{BB962C8B-B14F-4D97-AF65-F5344CB8AC3E}">
        <p14:creationId xmlns:p14="http://schemas.microsoft.com/office/powerpoint/2010/main" val="2335979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7768"/>
            <a:ext cx="8229600" cy="1143000"/>
          </a:xfrm>
        </p:spPr>
        <p:txBody>
          <a:bodyPr>
            <a:noAutofit/>
          </a:bodyPr>
          <a:lstStyle/>
          <a:p>
            <a:r>
              <a:rPr lang="en-IN" sz="2800" dirty="0"/>
              <a:t>Simple reflex agents-simple reflex agent here will work only if the correct decision can be made on the basis of the current percept.</a:t>
            </a:r>
            <a:br>
              <a:rPr lang="en-IN" sz="2800" dirty="0"/>
            </a:br>
            <a:endParaRPr lang="en-IN" sz="2800" dirty="0"/>
          </a:p>
        </p:txBody>
      </p:sp>
      <p:sp>
        <p:nvSpPr>
          <p:cNvPr id="3" name="Content Placeholder 2"/>
          <p:cNvSpPr>
            <a:spLocks noGrp="1"/>
          </p:cNvSpPr>
          <p:nvPr>
            <p:ph idx="1"/>
          </p:nvPr>
        </p:nvSpPr>
        <p:spPr>
          <a:xfrm>
            <a:off x="1981200" y="1340768"/>
            <a:ext cx="8435280" cy="5760640"/>
          </a:xfrm>
        </p:spPr>
        <p:txBody>
          <a:bodyPr>
            <a:norm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sz="2000" dirty="0"/>
          </a:p>
          <a:p>
            <a:r>
              <a:rPr lang="en-IN" sz="2000" dirty="0"/>
              <a:t>Condition –action rule</a:t>
            </a:r>
          </a:p>
          <a:p>
            <a:r>
              <a:rPr lang="en-IN" sz="2000" dirty="0"/>
              <a:t>rain=true → carry umbrella</a:t>
            </a: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592" y="1196752"/>
            <a:ext cx="6840760" cy="457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41667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15416"/>
            <a:ext cx="8229600" cy="1143000"/>
          </a:xfrm>
        </p:spPr>
        <p:txBody>
          <a:bodyPr>
            <a:normAutofit/>
          </a:bodyPr>
          <a:lstStyle/>
          <a:p>
            <a:r>
              <a:rPr lang="en-IN" sz="2800" dirty="0"/>
              <a:t>Agents that keep track of the world-REFLEX AGENTS </a:t>
            </a:r>
          </a:p>
        </p:txBody>
      </p:sp>
      <p:sp>
        <p:nvSpPr>
          <p:cNvPr id="3" name="Content Placeholder 2"/>
          <p:cNvSpPr>
            <a:spLocks noGrp="1"/>
          </p:cNvSpPr>
          <p:nvPr>
            <p:ph idx="1"/>
          </p:nvPr>
        </p:nvSpPr>
        <p:spPr>
          <a:xfrm>
            <a:off x="1775520" y="476672"/>
            <a:ext cx="8640960" cy="6480720"/>
          </a:xfrm>
        </p:spPr>
        <p:txBody>
          <a:bodyPr>
            <a:normAutofit lnSpcReduction="10000"/>
          </a:bodyPr>
          <a:lstStyle/>
          <a:p>
            <a:pPr algn="just"/>
            <a:r>
              <a:rPr lang="en-IN" dirty="0"/>
              <a:t>The simple reflex agent described before will work only if the correct decision can be made on the basis of the current percept.</a:t>
            </a:r>
          </a:p>
          <a:p>
            <a:pPr algn="just"/>
            <a:r>
              <a:rPr lang="en-IN" dirty="0"/>
              <a:t>structure of the reflex agent, showing how the current percept is </a:t>
            </a:r>
            <a:r>
              <a:rPr lang="en-IN" dirty="0">
                <a:highlight>
                  <a:srgbClr val="FFFF00"/>
                </a:highlight>
              </a:rPr>
              <a:t>combined with the old internal state to generate the updated description of the current state. </a:t>
            </a:r>
          </a:p>
          <a:p>
            <a:pPr algn="just"/>
            <a:r>
              <a:rPr lang="en-IN" dirty="0"/>
              <a:t>NEED BOTH CURRENT PERCEPT AND INTERNAL STATE </a:t>
            </a:r>
            <a:r>
              <a:rPr lang="en-IN" dirty="0">
                <a:sym typeface="Wingdings" pitchFamily="2" charset="2"/>
              </a:rPr>
              <a:t>CURRENT STATE</a:t>
            </a:r>
          </a:p>
          <a:p>
            <a:pPr algn="just"/>
            <a:r>
              <a:rPr lang="en-IN" u="sng" dirty="0"/>
              <a:t>Model-based reflex agents are made to deal with </a:t>
            </a:r>
            <a:r>
              <a:rPr lang="en-IN" b="1" u="sng" dirty="0"/>
              <a:t>partial accessibility</a:t>
            </a:r>
            <a:r>
              <a:rPr lang="en-IN" u="sng" dirty="0"/>
              <a:t>; they do this by keeping track of the part of the world it can see now. </a:t>
            </a:r>
          </a:p>
          <a:p>
            <a:pPr algn="just"/>
            <a:r>
              <a:rPr lang="en-IN" u="sng" dirty="0"/>
              <a:t>It does this by keeping an </a:t>
            </a:r>
            <a:r>
              <a:rPr lang="en-IN" b="1" u="sng" dirty="0"/>
              <a:t>internal </a:t>
            </a:r>
            <a:r>
              <a:rPr lang="en-IN" b="1" u="sng" dirty="0" err="1"/>
              <a:t>wordl</a:t>
            </a:r>
            <a:r>
              <a:rPr lang="en-IN" b="1" u="sng" dirty="0"/>
              <a:t> model</a:t>
            </a:r>
            <a:r>
              <a:rPr lang="en-IN" u="sng" dirty="0"/>
              <a:t> that depends on what it has seen before so </a:t>
            </a:r>
            <a:r>
              <a:rPr lang="en-IN" u="sng" dirty="0">
                <a:solidFill>
                  <a:srgbClr val="FF0000"/>
                </a:solidFill>
              </a:rPr>
              <a:t>it holds information on the unobserved aspects of the current state.</a:t>
            </a:r>
          </a:p>
          <a:p>
            <a:pPr algn="just"/>
            <a:r>
              <a:rPr lang="en-IN" dirty="0"/>
              <a:t>Has only implicit goals</a:t>
            </a:r>
          </a:p>
          <a:p>
            <a:pPr algn="just"/>
            <a:endParaRPr lang="en-IN" u="sng" dirty="0"/>
          </a:p>
          <a:p>
            <a:pPr algn="just"/>
            <a:endParaRPr lang="en-IN" u="sng" dirty="0"/>
          </a:p>
        </p:txBody>
      </p:sp>
    </p:spTree>
    <p:extLst>
      <p:ext uri="{BB962C8B-B14F-4D97-AF65-F5344CB8AC3E}">
        <p14:creationId xmlns:p14="http://schemas.microsoft.com/office/powerpoint/2010/main" val="1429966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BD118-A270-2841-6FFA-3D5A404525BB}"/>
              </a:ext>
            </a:extLst>
          </p:cNvPr>
          <p:cNvSpPr>
            <a:spLocks noGrp="1"/>
          </p:cNvSpPr>
          <p:nvPr>
            <p:ph type="title"/>
          </p:nvPr>
        </p:nvSpPr>
        <p:spPr/>
        <p:txBody>
          <a:bodyPr/>
          <a:lstStyle/>
          <a:p>
            <a:r>
              <a:rPr lang="en-IN" dirty="0"/>
              <a:t>Learning types</a:t>
            </a:r>
          </a:p>
        </p:txBody>
      </p:sp>
      <p:sp>
        <p:nvSpPr>
          <p:cNvPr id="3" name="Content Placeholder 2">
            <a:extLst>
              <a:ext uri="{FF2B5EF4-FFF2-40B4-BE49-F238E27FC236}">
                <a16:creationId xmlns:a16="http://schemas.microsoft.com/office/drawing/2014/main" id="{0BE51B1E-40D6-C4B8-A439-D44B4315090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874960B-7AEC-1A56-9861-3699056598D8}"/>
              </a:ext>
            </a:extLst>
          </p:cNvPr>
          <p:cNvPicPr>
            <a:picLocks noChangeAspect="1"/>
          </p:cNvPicPr>
          <p:nvPr/>
        </p:nvPicPr>
        <p:blipFill>
          <a:blip r:embed="rId2"/>
          <a:stretch>
            <a:fillRect/>
          </a:stretch>
        </p:blipFill>
        <p:spPr>
          <a:xfrm>
            <a:off x="2342758" y="1744902"/>
            <a:ext cx="7506485" cy="4236558"/>
          </a:xfrm>
          <a:prstGeom prst="rect">
            <a:avLst/>
          </a:prstGeom>
        </p:spPr>
      </p:pic>
    </p:spTree>
    <p:extLst>
      <p:ext uri="{BB962C8B-B14F-4D97-AF65-F5344CB8AC3E}">
        <p14:creationId xmlns:p14="http://schemas.microsoft.com/office/powerpoint/2010/main" val="195736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640" y="-27384"/>
            <a:ext cx="6408712" cy="6696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83413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384"/>
            <a:ext cx="8229600" cy="1143000"/>
          </a:xfrm>
        </p:spPr>
        <p:txBody>
          <a:bodyPr/>
          <a:lstStyle/>
          <a:p>
            <a:r>
              <a:rPr lang="en-IN" dirty="0"/>
              <a:t>Goal-based agents</a:t>
            </a:r>
          </a:p>
        </p:txBody>
      </p:sp>
      <p:sp>
        <p:nvSpPr>
          <p:cNvPr id="3" name="Content Placeholder 2"/>
          <p:cNvSpPr>
            <a:spLocks noGrp="1"/>
          </p:cNvSpPr>
          <p:nvPr>
            <p:ph idx="1"/>
          </p:nvPr>
        </p:nvSpPr>
        <p:spPr>
          <a:xfrm>
            <a:off x="1703512" y="1052736"/>
            <a:ext cx="8640960" cy="5616624"/>
          </a:xfrm>
        </p:spPr>
        <p:txBody>
          <a:bodyPr>
            <a:normAutofit lnSpcReduction="10000"/>
          </a:bodyPr>
          <a:lstStyle/>
          <a:p>
            <a:pPr algn="just"/>
            <a:r>
              <a:rPr lang="en-IN" b="1" dirty="0"/>
              <a:t>Knowing about the current state of the environment is not always enough to decide what to do</a:t>
            </a:r>
            <a:r>
              <a:rPr lang="en-IN" dirty="0"/>
              <a:t>.</a:t>
            </a:r>
          </a:p>
          <a:p>
            <a:pPr algn="just"/>
            <a:r>
              <a:rPr lang="en-IN" dirty="0"/>
              <a:t> For example, at a road junction, the taxi can turn left, right, or go straight on.</a:t>
            </a:r>
          </a:p>
          <a:p>
            <a:pPr algn="just"/>
            <a:r>
              <a:rPr lang="en-IN" dirty="0"/>
              <a:t> </a:t>
            </a:r>
            <a:r>
              <a:rPr lang="en-IN" b="1" dirty="0"/>
              <a:t>The right decision depends on where the taxi is trying to get to</a:t>
            </a:r>
            <a:r>
              <a:rPr lang="en-IN" dirty="0"/>
              <a:t>. </a:t>
            </a:r>
          </a:p>
          <a:p>
            <a:pPr algn="just"/>
            <a:r>
              <a:rPr lang="en-IN" dirty="0"/>
              <a:t>In other words, as well as a current state description, the</a:t>
            </a:r>
            <a:r>
              <a:rPr lang="en-IN" b="1" u="sng" dirty="0"/>
              <a:t> agent needs some sort of goal information, which describes situations that are desirable— for example, being at the passenger’s destination.</a:t>
            </a:r>
            <a:r>
              <a:rPr lang="en-IN" dirty="0"/>
              <a:t> </a:t>
            </a:r>
          </a:p>
          <a:p>
            <a:pPr algn="just"/>
            <a:r>
              <a:rPr lang="en-IN" dirty="0"/>
              <a:t>The agent program can combine the goal </a:t>
            </a:r>
          </a:p>
          <a:p>
            <a:pPr lvl="1" algn="just"/>
            <a:r>
              <a:rPr lang="en-IN" dirty="0"/>
              <a:t>with information about the results of possible actions (the same information as was used to update internal state in the reflex agent) in order to choose actions that achieve the goal. </a:t>
            </a:r>
          </a:p>
          <a:p>
            <a:pPr algn="just"/>
            <a:endParaRPr lang="en-IN" dirty="0"/>
          </a:p>
        </p:txBody>
      </p:sp>
    </p:spTree>
    <p:extLst>
      <p:ext uri="{BB962C8B-B14F-4D97-AF65-F5344CB8AC3E}">
        <p14:creationId xmlns:p14="http://schemas.microsoft.com/office/powerpoint/2010/main" val="121420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based agents</a:t>
            </a:r>
            <a:endParaRPr lang="en-IN" dirty="0"/>
          </a:p>
        </p:txBody>
      </p:sp>
      <p:sp>
        <p:nvSpPr>
          <p:cNvPr id="3" name="Content Placeholder 2"/>
          <p:cNvSpPr>
            <a:spLocks noGrp="1"/>
          </p:cNvSpPr>
          <p:nvPr>
            <p:ph idx="1"/>
          </p:nvPr>
        </p:nvSpPr>
        <p:spPr/>
        <p:txBody>
          <a:bodyPr>
            <a:normAutofit/>
          </a:bodyPr>
          <a:lstStyle/>
          <a:p>
            <a:pPr algn="just"/>
            <a:r>
              <a:rPr lang="en-IN" dirty="0"/>
              <a:t>Sometimes this will be simple, when goal satisfaction results immediately from a single action; </a:t>
            </a:r>
          </a:p>
          <a:p>
            <a:pPr algn="just"/>
            <a:r>
              <a:rPr lang="en-IN" dirty="0"/>
              <a:t>sometimes, it will be more tricky, when the agent has to consider long sequences of twists and turns to find SEARCH a way to achieve the goal. </a:t>
            </a:r>
          </a:p>
          <a:p>
            <a:pPr algn="just"/>
            <a:r>
              <a:rPr lang="en-IN" b="1" dirty="0"/>
              <a:t>Search</a:t>
            </a:r>
            <a:r>
              <a:rPr lang="en-IN" dirty="0"/>
              <a:t>  and </a:t>
            </a:r>
            <a:r>
              <a:rPr lang="en-IN" b="1" dirty="0"/>
              <a:t>planning </a:t>
            </a:r>
            <a:r>
              <a:rPr lang="en-IN" dirty="0"/>
              <a:t>are the subfields of AI devoted to finding action sequences that do achieve the agent’s goals. </a:t>
            </a:r>
          </a:p>
          <a:p>
            <a:pPr algn="just"/>
            <a:r>
              <a:rPr lang="en-IN" dirty="0"/>
              <a:t>May have variable goals for the same agent</a:t>
            </a:r>
          </a:p>
        </p:txBody>
      </p:sp>
    </p:spTree>
    <p:extLst>
      <p:ext uri="{BB962C8B-B14F-4D97-AF65-F5344CB8AC3E}">
        <p14:creationId xmlns:p14="http://schemas.microsoft.com/office/powerpoint/2010/main" val="33578252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126516"/>
            <a:ext cx="8245501" cy="445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89256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Utility-based agents-(measure of goodness)</a:t>
            </a:r>
          </a:p>
        </p:txBody>
      </p:sp>
      <p:sp>
        <p:nvSpPr>
          <p:cNvPr id="3" name="Content Placeholder 2"/>
          <p:cNvSpPr>
            <a:spLocks noGrp="1"/>
          </p:cNvSpPr>
          <p:nvPr>
            <p:ph idx="1"/>
          </p:nvPr>
        </p:nvSpPr>
        <p:spPr/>
        <p:txBody>
          <a:bodyPr>
            <a:normAutofit/>
          </a:bodyPr>
          <a:lstStyle/>
          <a:p>
            <a:r>
              <a:rPr lang="en-IN" dirty="0"/>
              <a:t>Goals alone are not really enough to generate high-quality </a:t>
            </a:r>
            <a:r>
              <a:rPr lang="en-IN" dirty="0" err="1"/>
              <a:t>behavior</a:t>
            </a:r>
            <a:r>
              <a:rPr lang="en-IN" dirty="0"/>
              <a:t>. </a:t>
            </a:r>
          </a:p>
          <a:p>
            <a:r>
              <a:rPr lang="en-IN" b="1" dirty="0"/>
              <a:t>For example, there are many action sequences that will get the taxi to its destination, thereby achieving the goal, but some are quicker, safer, more reliable, or cheaper than others.</a:t>
            </a:r>
          </a:p>
          <a:p>
            <a:r>
              <a:rPr lang="en-IN" b="1" dirty="0"/>
              <a:t>if one world state is preferred to another, then it has higher utility for the agent</a:t>
            </a:r>
          </a:p>
        </p:txBody>
      </p:sp>
    </p:spTree>
    <p:extLst>
      <p:ext uri="{BB962C8B-B14F-4D97-AF65-F5344CB8AC3E}">
        <p14:creationId xmlns:p14="http://schemas.microsoft.com/office/powerpoint/2010/main" val="2341128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Utility based agents</a:t>
            </a:r>
            <a:endParaRPr lang="en-IN" dirty="0"/>
          </a:p>
        </p:txBody>
      </p:sp>
      <p:sp>
        <p:nvSpPr>
          <p:cNvPr id="3" name="Content Placeholder 2"/>
          <p:cNvSpPr>
            <a:spLocks noGrp="1"/>
          </p:cNvSpPr>
          <p:nvPr>
            <p:ph idx="1"/>
          </p:nvPr>
        </p:nvSpPr>
        <p:spPr/>
        <p:txBody>
          <a:bodyPr/>
          <a:lstStyle/>
          <a:p>
            <a:r>
              <a:rPr lang="en-IN" dirty="0"/>
              <a:t>An agent that possesses an explicit utility function therefore can make rational decisions, but may have to compare the utilities achieved by different courses of actions.</a:t>
            </a:r>
          </a:p>
          <a:p>
            <a:pPr lvl="1"/>
            <a:r>
              <a:rPr lang="en-IN" dirty="0"/>
              <a:t>Some solutions to goal states are better than others. </a:t>
            </a:r>
          </a:p>
          <a:p>
            <a:pPr lvl="1"/>
            <a:r>
              <a:rPr lang="en-IN" dirty="0"/>
              <a:t>Which one is best is given by a utility function.</a:t>
            </a:r>
          </a:p>
          <a:p>
            <a:pPr lvl="1"/>
            <a:r>
              <a:rPr lang="en-IN" dirty="0"/>
              <a:t> Which combination of goals is preferred?</a:t>
            </a:r>
          </a:p>
          <a:p>
            <a:endParaRPr lang="en-IN" dirty="0"/>
          </a:p>
        </p:txBody>
      </p:sp>
    </p:spTree>
    <p:extLst>
      <p:ext uri="{BB962C8B-B14F-4D97-AF65-F5344CB8AC3E}">
        <p14:creationId xmlns:p14="http://schemas.microsoft.com/office/powerpoint/2010/main" val="6605458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PEAS-The setting for intelligent agent design</a:t>
            </a:r>
          </a:p>
        </p:txBody>
      </p:sp>
      <p:sp>
        <p:nvSpPr>
          <p:cNvPr id="3" name="Content Placeholder 2"/>
          <p:cNvSpPr>
            <a:spLocks noGrp="1"/>
          </p:cNvSpPr>
          <p:nvPr>
            <p:ph idx="1"/>
          </p:nvPr>
        </p:nvSpPr>
        <p:spPr/>
        <p:txBody>
          <a:bodyPr/>
          <a:lstStyle/>
          <a:p>
            <a:r>
              <a:rPr lang="en-IN" dirty="0"/>
              <a:t>REFER PEAS.PDF FILE</a:t>
            </a: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593" y="1484784"/>
            <a:ext cx="6238875"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87366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a:t>
            </a:r>
          </a:p>
        </p:txBody>
      </p:sp>
      <p:sp>
        <p:nvSpPr>
          <p:cNvPr id="3" name="Content Placeholder 2"/>
          <p:cNvSpPr>
            <a:spLocks noGrp="1"/>
          </p:cNvSpPr>
          <p:nvPr>
            <p:ph idx="1"/>
          </p:nvPr>
        </p:nvSpPr>
        <p:spPr/>
        <p:txBody>
          <a:bodyPr/>
          <a:lstStyle/>
          <a:p>
            <a:r>
              <a:rPr lang="en-IN" dirty="0"/>
              <a:t>USE THE GIVEN KEY WORDS AND IDENTIFY THE ITEMS FOR PEAS  FOR EACH THE CASE </a:t>
            </a:r>
          </a:p>
          <a:p>
            <a:r>
              <a:rPr lang="en-IN" dirty="0"/>
              <a:t>1.MEDICAL DIAGNOSIS SYSTEM</a:t>
            </a:r>
          </a:p>
          <a:p>
            <a:r>
              <a:rPr lang="en-IN" dirty="0"/>
              <a:t>2. Internet shopping agent? </a:t>
            </a:r>
          </a:p>
          <a:p>
            <a:r>
              <a:rPr lang="en-IN" dirty="0"/>
              <a:t>3.Part-picking robot</a:t>
            </a:r>
          </a:p>
          <a:p>
            <a:endParaRPr lang="en-IN" dirty="0"/>
          </a:p>
        </p:txBody>
      </p:sp>
    </p:spTree>
    <p:extLst>
      <p:ext uri="{BB962C8B-B14F-4D97-AF65-F5344CB8AC3E}">
        <p14:creationId xmlns:p14="http://schemas.microsoft.com/office/powerpoint/2010/main" val="42851745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Solving as Search</a:t>
            </a:r>
          </a:p>
        </p:txBody>
      </p:sp>
      <p:sp>
        <p:nvSpPr>
          <p:cNvPr id="3" name="Content Placeholder 2"/>
          <p:cNvSpPr>
            <a:spLocks noGrp="1"/>
          </p:cNvSpPr>
          <p:nvPr>
            <p:ph idx="1"/>
          </p:nvPr>
        </p:nvSpPr>
        <p:spPr/>
        <p:txBody>
          <a:bodyPr/>
          <a:lstStyle/>
          <a:p>
            <a:r>
              <a:rPr lang="en-IN" dirty="0"/>
              <a:t>It is a kind of Goal-based Agents</a:t>
            </a:r>
          </a:p>
          <a:p>
            <a:r>
              <a:rPr lang="en-IN" dirty="0"/>
              <a:t>4 general steps in problem-solving:</a:t>
            </a:r>
          </a:p>
          <a:p>
            <a:pPr marL="0" indent="0">
              <a:buNone/>
            </a:pPr>
            <a:r>
              <a:rPr lang="en-IN" dirty="0"/>
              <a:t>	1. Goal Formulation</a:t>
            </a:r>
          </a:p>
          <a:p>
            <a:pPr marL="0" indent="0">
              <a:buNone/>
            </a:pPr>
            <a:r>
              <a:rPr lang="en-IN" dirty="0"/>
              <a:t>	2. Problem Formulation</a:t>
            </a:r>
          </a:p>
          <a:p>
            <a:pPr marL="0" indent="0">
              <a:buNone/>
            </a:pPr>
            <a:r>
              <a:rPr lang="en-IN" dirty="0"/>
              <a:t>	3. Search</a:t>
            </a:r>
          </a:p>
          <a:p>
            <a:pPr marL="0" indent="0">
              <a:buNone/>
            </a:pPr>
            <a:r>
              <a:rPr lang="en-IN" dirty="0"/>
              <a:t>	4. Execute</a:t>
            </a:r>
          </a:p>
          <a:p>
            <a:r>
              <a:rPr lang="en-IN" sz="1800" dirty="0"/>
              <a:t> </a:t>
            </a:r>
            <a:r>
              <a:rPr lang="en-IN" dirty="0"/>
              <a:t>Driving from Arad to Bucharest ...</a:t>
            </a:r>
          </a:p>
        </p:txBody>
      </p:sp>
    </p:spTree>
    <p:extLst>
      <p:ext uri="{BB962C8B-B14F-4D97-AF65-F5344CB8AC3E}">
        <p14:creationId xmlns:p14="http://schemas.microsoft.com/office/powerpoint/2010/main" val="24811866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3512" y="260649"/>
            <a:ext cx="8507288" cy="5865515"/>
          </a:xfrm>
        </p:spPr>
        <p:txBody>
          <a:bodyPr>
            <a:normAutofit/>
          </a:bodyPr>
          <a:lstStyle/>
          <a:p>
            <a:r>
              <a:rPr lang="en-IN" dirty="0"/>
              <a:t>Four general steps in problem solving: </a:t>
            </a:r>
          </a:p>
          <a:p>
            <a:r>
              <a:rPr lang="en-IN" dirty="0"/>
              <a:t> Goal formulation- world states with certain properties  </a:t>
            </a:r>
          </a:p>
          <a:p>
            <a:r>
              <a:rPr lang="en-IN" dirty="0"/>
              <a:t>Problem formulation- What actions and states to consider to give the goal and follows goal formulation.</a:t>
            </a:r>
          </a:p>
          <a:p>
            <a:r>
              <a:rPr lang="en-IN" dirty="0"/>
              <a:t>Given initial state</a:t>
            </a:r>
          </a:p>
          <a:p>
            <a:r>
              <a:rPr lang="en-IN" dirty="0"/>
              <a:t>TASK:-TO REACH Goal state through execution of appropriate actions</a:t>
            </a:r>
          </a:p>
          <a:p>
            <a:pPr lvl="1"/>
            <a:r>
              <a:rPr lang="en-IN" dirty="0"/>
              <a:t>Search- </a:t>
            </a:r>
            <a:r>
              <a:rPr lang="en-IN" b="1" dirty="0"/>
              <a:t>Determine the possible sequence of actions</a:t>
            </a:r>
            <a:r>
              <a:rPr lang="en-IN" dirty="0"/>
              <a:t> that lead to the states of known values and then choosing the best sequence.  </a:t>
            </a:r>
          </a:p>
          <a:p>
            <a:pPr lvl="1"/>
            <a:r>
              <a:rPr lang="en-IN" b="1" dirty="0"/>
              <a:t>Execute</a:t>
            </a:r>
            <a:r>
              <a:rPr lang="en-IN" dirty="0"/>
              <a:t> -Give the solution perform the actions.</a:t>
            </a:r>
          </a:p>
        </p:txBody>
      </p:sp>
      <p:sp>
        <p:nvSpPr>
          <p:cNvPr id="4" name="Rectangle 3"/>
          <p:cNvSpPr/>
          <p:nvPr/>
        </p:nvSpPr>
        <p:spPr>
          <a:xfrm>
            <a:off x="3807040" y="3244334"/>
            <a:ext cx="4577920" cy="369332"/>
          </a:xfrm>
          <a:prstGeom prst="rect">
            <a:avLst/>
          </a:prstGeom>
        </p:spPr>
        <p:txBody>
          <a:bodyPr wrap="none">
            <a:spAutoFit/>
          </a:bodyPr>
          <a:lstStyle/>
          <a:p>
            <a:r>
              <a:rPr lang="en-IN" dirty="0"/>
              <a:t>Operators: blank moves left, right, up, or down</a:t>
            </a:r>
          </a:p>
        </p:txBody>
      </p:sp>
    </p:spTree>
    <p:extLst>
      <p:ext uri="{BB962C8B-B14F-4D97-AF65-F5344CB8AC3E}">
        <p14:creationId xmlns:p14="http://schemas.microsoft.com/office/powerpoint/2010/main" val="3003278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5520" y="116632"/>
            <a:ext cx="8712968" cy="6624736"/>
          </a:xfrm>
        </p:spPr>
        <p:txBody>
          <a:bodyPr>
            <a:normAutofit fontScale="85000" lnSpcReduction="20000"/>
          </a:bodyPr>
          <a:lstStyle/>
          <a:p>
            <a:r>
              <a:rPr lang="en-US" dirty="0"/>
              <a:t>LEARNING TYPES</a:t>
            </a:r>
          </a:p>
          <a:p>
            <a:r>
              <a:rPr lang="en-IN" b="1" dirty="0"/>
              <a:t>Learning Problems</a:t>
            </a:r>
            <a:endParaRPr lang="en-US" dirty="0"/>
          </a:p>
          <a:p>
            <a:pPr marL="457200" lvl="1" indent="0">
              <a:buNone/>
            </a:pPr>
            <a:r>
              <a:rPr lang="en-US" dirty="0"/>
              <a:t>1.SUPERVISED LEARNING-&gt; </a:t>
            </a:r>
          </a:p>
          <a:p>
            <a:pPr marL="457200" lvl="1" indent="0">
              <a:buNone/>
            </a:pPr>
            <a:r>
              <a:rPr lang="en-US" dirty="0"/>
              <a:t>2 types</a:t>
            </a:r>
          </a:p>
          <a:p>
            <a:pPr marL="971550" lvl="1" indent="-514350">
              <a:buAutoNum type="alphaLcParenR"/>
            </a:pPr>
            <a:r>
              <a:rPr lang="en-US" dirty="0"/>
              <a:t>Classification - An example of a classification problem would be the </a:t>
            </a:r>
            <a:r>
              <a:rPr lang="en-US" dirty="0">
                <a:hlinkClick r:id="rId2"/>
              </a:rPr>
              <a:t>MNIST handwritten digits</a:t>
            </a:r>
            <a:r>
              <a:rPr lang="en-US" dirty="0"/>
              <a:t> dataset where the </a:t>
            </a:r>
            <a:r>
              <a:rPr lang="en-US" b="1" dirty="0"/>
              <a:t>inputs are images of handwritten digits (pixel data) </a:t>
            </a:r>
            <a:r>
              <a:rPr lang="en-US" dirty="0"/>
              <a:t>and the </a:t>
            </a:r>
            <a:r>
              <a:rPr lang="en-US" b="1" dirty="0"/>
              <a:t>output is a class label for what digit the image represents (numbers 0 to 9)</a:t>
            </a:r>
            <a:r>
              <a:rPr lang="en-US" dirty="0"/>
              <a:t>.)</a:t>
            </a:r>
          </a:p>
          <a:p>
            <a:pPr marL="457200" lvl="1" indent="0">
              <a:buNone/>
            </a:pPr>
            <a:endParaRPr lang="en-US" dirty="0"/>
          </a:p>
          <a:p>
            <a:pPr marL="457200" lvl="1" indent="0">
              <a:buNone/>
            </a:pPr>
            <a:r>
              <a:rPr lang="en-US" dirty="0"/>
              <a:t> b) Regression-An example of a regression problem would be the </a:t>
            </a:r>
            <a:r>
              <a:rPr lang="en-US" dirty="0">
                <a:hlinkClick r:id="rId3"/>
              </a:rPr>
              <a:t>Boston house prices</a:t>
            </a:r>
            <a:r>
              <a:rPr lang="en-US" dirty="0"/>
              <a:t>    dataset where the inputs are variables that describe a neighborhood and the output is a house price in dollars.</a:t>
            </a:r>
          </a:p>
          <a:p>
            <a:pPr marL="457200" lvl="1" indent="0">
              <a:buNone/>
            </a:pPr>
            <a:r>
              <a:rPr lang="en-IN" dirty="0"/>
              <a:t>y = </a:t>
            </a:r>
            <a:r>
              <a:rPr lang="el-GR" i="1" dirty="0"/>
              <a:t>β0 + β1</a:t>
            </a:r>
            <a:r>
              <a:rPr lang="en-IN" i="1" dirty="0"/>
              <a:t>x+ e;</a:t>
            </a:r>
            <a:endParaRPr lang="en-US" dirty="0"/>
          </a:p>
          <a:p>
            <a:pPr marL="457200" lvl="1" indent="0">
              <a:buNone/>
            </a:pPr>
            <a:endParaRPr lang="en-US" dirty="0"/>
          </a:p>
          <a:p>
            <a:pPr marL="457200" lvl="1" indent="0">
              <a:buNone/>
            </a:pPr>
            <a:r>
              <a:rPr lang="en-US" dirty="0"/>
              <a:t>2. UNSUPERVISED LEARNING-In unsupervised learning, there is no instructor or teacher, and the algorithm must learn to make sense of the data without this guide.</a:t>
            </a:r>
          </a:p>
          <a:p>
            <a:pPr lvl="1"/>
            <a:r>
              <a:rPr lang="en-US" b="1" dirty="0"/>
              <a:t>Clustering: Unsupervised</a:t>
            </a:r>
            <a:r>
              <a:rPr lang="en-US" dirty="0"/>
              <a:t> learning problem that involves finding groups in data.</a:t>
            </a:r>
          </a:p>
          <a:p>
            <a:pPr lvl="1"/>
            <a:r>
              <a:rPr lang="en-US" b="1" dirty="0"/>
              <a:t>Density Estimation</a:t>
            </a:r>
            <a:r>
              <a:rPr lang="en-US" dirty="0"/>
              <a:t>: Unsupervised learning problem that involves summarizing the distribution of data.</a:t>
            </a:r>
          </a:p>
          <a:p>
            <a:pPr marL="457200" lvl="1" indent="0">
              <a:buNone/>
            </a:pPr>
            <a:endParaRPr lang="en-US" dirty="0"/>
          </a:p>
          <a:p>
            <a:pPr marL="457200" lvl="1" indent="0">
              <a:buNone/>
            </a:pPr>
            <a:r>
              <a:rPr lang="en-US" dirty="0"/>
              <a:t>3.REINFORCED LEARNING-Reinforcement learning is learning what to do — how to map situations to actions—so as to maximize a numerical reward signal. The learner is not told which actions to take, but instead must discover which actions yield the most reward by trying them.</a:t>
            </a:r>
          </a:p>
          <a:p>
            <a:pPr marL="457200" lvl="1" indent="0">
              <a:buNone/>
            </a:pPr>
            <a:endParaRPr lang="en-IN" dirty="0"/>
          </a:p>
        </p:txBody>
      </p:sp>
    </p:spTree>
    <p:extLst>
      <p:ext uri="{BB962C8B-B14F-4D97-AF65-F5344CB8AC3E}">
        <p14:creationId xmlns:p14="http://schemas.microsoft.com/office/powerpoint/2010/main" val="12271040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TERMINOLOGIES</a:t>
            </a:r>
          </a:p>
        </p:txBody>
      </p:sp>
      <p:sp>
        <p:nvSpPr>
          <p:cNvPr id="3" name="Content Placeholder 2"/>
          <p:cNvSpPr>
            <a:spLocks noGrp="1"/>
          </p:cNvSpPr>
          <p:nvPr>
            <p:ph idx="1"/>
          </p:nvPr>
        </p:nvSpPr>
        <p:spPr/>
        <p:txBody>
          <a:bodyPr>
            <a:normAutofit/>
          </a:bodyPr>
          <a:lstStyle/>
          <a:p>
            <a:r>
              <a:rPr lang="en-IN" b="1" u="sng" dirty="0"/>
              <a:t>State space of the problem: </a:t>
            </a:r>
            <a:r>
              <a:rPr lang="en-IN" dirty="0"/>
              <a:t>the set of all states reachable from the initial state by any sequence of actions.</a:t>
            </a:r>
          </a:p>
          <a:p>
            <a:r>
              <a:rPr lang="en-IN" dirty="0"/>
              <a:t>A </a:t>
            </a:r>
            <a:r>
              <a:rPr lang="en-IN" b="1" u="sng" dirty="0"/>
              <a:t>path</a:t>
            </a:r>
            <a:r>
              <a:rPr lang="en-IN" dirty="0"/>
              <a:t> in the state space is simply </a:t>
            </a:r>
            <a:r>
              <a:rPr lang="en-IN" b="1" dirty="0"/>
              <a:t>any sequence of actions</a:t>
            </a:r>
            <a:r>
              <a:rPr lang="en-IN" dirty="0"/>
              <a:t> leading from one state to another</a:t>
            </a:r>
          </a:p>
          <a:p>
            <a:r>
              <a:rPr lang="en-IN" dirty="0"/>
              <a:t>The </a:t>
            </a:r>
            <a:r>
              <a:rPr lang="en-IN" u="sng" dirty="0"/>
              <a:t>goal test</a:t>
            </a:r>
            <a:r>
              <a:rPr lang="en-IN" dirty="0"/>
              <a:t>, which the agent can </a:t>
            </a:r>
            <a:r>
              <a:rPr lang="en-IN" b="1" dirty="0"/>
              <a:t>apply to a single state description to determine if it is a goal state. </a:t>
            </a:r>
            <a:endParaRPr lang="en-IN" b="1" u="sng" dirty="0"/>
          </a:p>
          <a:p>
            <a:pPr lvl="1"/>
            <a:r>
              <a:rPr lang="en-IN" dirty="0"/>
              <a:t>Sometimes there is an explicit set of possible goal states, and the test simply checks to see if we have reached one of them. </a:t>
            </a:r>
          </a:p>
        </p:txBody>
      </p:sp>
    </p:spTree>
    <p:extLst>
      <p:ext uri="{BB962C8B-B14F-4D97-AF65-F5344CB8AC3E}">
        <p14:creationId xmlns:p14="http://schemas.microsoft.com/office/powerpoint/2010/main" val="19945874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Well-defined problems and solutions</a:t>
            </a:r>
          </a:p>
        </p:txBody>
      </p:sp>
      <p:sp>
        <p:nvSpPr>
          <p:cNvPr id="3" name="Content Placeholder 2"/>
          <p:cNvSpPr>
            <a:spLocks noGrp="1"/>
          </p:cNvSpPr>
          <p:nvPr>
            <p:ph idx="1"/>
          </p:nvPr>
        </p:nvSpPr>
        <p:spPr/>
        <p:txBody>
          <a:bodyPr>
            <a:normAutofit/>
          </a:bodyPr>
          <a:lstStyle/>
          <a:p>
            <a:r>
              <a:rPr lang="en-IN" dirty="0"/>
              <a:t>A </a:t>
            </a:r>
            <a:r>
              <a:rPr lang="en-IN" b="1" dirty="0"/>
              <a:t>problem</a:t>
            </a:r>
            <a:r>
              <a:rPr lang="en-IN" dirty="0"/>
              <a:t> is really a collection of information that the agent will use to decide what to do</a:t>
            </a:r>
          </a:p>
          <a:p>
            <a:r>
              <a:rPr lang="en-IN" dirty="0"/>
              <a:t>We have seen that the </a:t>
            </a:r>
            <a:r>
              <a:rPr lang="en-IN" b="1" dirty="0"/>
              <a:t>basic elements of a problem definition are the states and actions</a:t>
            </a:r>
            <a:r>
              <a:rPr lang="en-IN" dirty="0"/>
              <a:t>. To capture these formally, we need the following: </a:t>
            </a:r>
          </a:p>
          <a:p>
            <a:pPr lvl="1"/>
            <a:r>
              <a:rPr lang="en-IN" dirty="0"/>
              <a:t>The </a:t>
            </a:r>
            <a:r>
              <a:rPr lang="en-IN" b="1" dirty="0"/>
              <a:t>initial state </a:t>
            </a:r>
            <a:r>
              <a:rPr lang="en-IN" dirty="0"/>
              <a:t>that the agent knows itself to be in.</a:t>
            </a:r>
          </a:p>
          <a:p>
            <a:pPr lvl="1"/>
            <a:r>
              <a:rPr lang="en-IN" dirty="0"/>
              <a:t>The set of possible actions available to the agent. The term </a:t>
            </a:r>
            <a:r>
              <a:rPr lang="en-IN" b="1" dirty="0"/>
              <a:t>operator </a:t>
            </a:r>
            <a:r>
              <a:rPr lang="en-IN" dirty="0"/>
              <a:t>is used to </a:t>
            </a:r>
            <a:r>
              <a:rPr lang="en-IN" u="sng" dirty="0"/>
              <a:t>denote</a:t>
            </a:r>
            <a:r>
              <a:rPr lang="en-IN" dirty="0"/>
              <a:t> the </a:t>
            </a:r>
            <a:r>
              <a:rPr lang="en-IN" b="1" dirty="0"/>
              <a:t>description of an action </a:t>
            </a:r>
            <a:r>
              <a:rPr lang="en-IN" dirty="0"/>
              <a:t>in terms of which state will be reached by carrying out the action in a particular state</a:t>
            </a:r>
          </a:p>
        </p:txBody>
      </p:sp>
    </p:spTree>
    <p:extLst>
      <p:ext uri="{BB962C8B-B14F-4D97-AF65-F5344CB8AC3E}">
        <p14:creationId xmlns:p14="http://schemas.microsoft.com/office/powerpoint/2010/main" val="5830950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 </a:t>
            </a:r>
            <a:r>
              <a:rPr lang="en-IN" b="1" u="sng" dirty="0"/>
              <a:t>path cost function </a:t>
            </a:r>
            <a:r>
              <a:rPr lang="en-IN" dirty="0"/>
              <a:t>is a function that assigns a cost to a path.</a:t>
            </a:r>
          </a:p>
          <a:p>
            <a:r>
              <a:rPr lang="en-IN" dirty="0"/>
              <a:t> In all cases we will consider, the </a:t>
            </a:r>
            <a:r>
              <a:rPr lang="en-IN" b="1" dirty="0"/>
              <a:t>cost of a path is the sum of the costs of the individual actions along the path</a:t>
            </a:r>
            <a:r>
              <a:rPr lang="en-IN" dirty="0"/>
              <a:t>. </a:t>
            </a:r>
          </a:p>
          <a:p>
            <a:r>
              <a:rPr lang="en-IN" dirty="0"/>
              <a:t>The path cost function is often denoted by g. </a:t>
            </a:r>
          </a:p>
          <a:p>
            <a:r>
              <a:rPr lang="en-IN" u="sng" dirty="0"/>
              <a:t>Together, the </a:t>
            </a:r>
            <a:r>
              <a:rPr lang="en-IN" u="sng" dirty="0">
                <a:solidFill>
                  <a:srgbClr val="FF0000"/>
                </a:solidFill>
              </a:rPr>
              <a:t>initial state, operator set, goal test, and path cost function </a:t>
            </a:r>
            <a:r>
              <a:rPr lang="en-IN" u="sng" dirty="0"/>
              <a:t>define a problem</a:t>
            </a:r>
          </a:p>
        </p:txBody>
      </p:sp>
    </p:spTree>
    <p:extLst>
      <p:ext uri="{BB962C8B-B14F-4D97-AF65-F5344CB8AC3E}">
        <p14:creationId xmlns:p14="http://schemas.microsoft.com/office/powerpoint/2010/main" val="23231792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a:t>
            </a:r>
          </a:p>
        </p:txBody>
      </p:sp>
      <p:sp>
        <p:nvSpPr>
          <p:cNvPr id="3" name="Content Placeholder 2"/>
          <p:cNvSpPr>
            <a:spLocks noGrp="1"/>
          </p:cNvSpPr>
          <p:nvPr>
            <p:ph idx="1"/>
          </p:nvPr>
        </p:nvSpPr>
        <p:spPr/>
        <p:txBody>
          <a:bodyPr>
            <a:normAutofit/>
          </a:bodyPr>
          <a:lstStyle/>
          <a:p>
            <a:r>
              <a:rPr lang="en-IN" dirty="0"/>
              <a:t>On holiday in Romania; currently in Arad  </a:t>
            </a:r>
          </a:p>
          <a:p>
            <a:pPr lvl="1"/>
            <a:r>
              <a:rPr lang="en-IN" dirty="0"/>
              <a:t>Flight leaves tomorrow from Bucharest (known value)</a:t>
            </a:r>
          </a:p>
          <a:p>
            <a:r>
              <a:rPr lang="en-IN" dirty="0"/>
              <a:t>Formulate goal </a:t>
            </a:r>
          </a:p>
          <a:p>
            <a:pPr lvl="1"/>
            <a:r>
              <a:rPr lang="en-IN" dirty="0"/>
              <a:t> Be in Bucharest </a:t>
            </a:r>
          </a:p>
          <a:p>
            <a:r>
              <a:rPr lang="en-IN" dirty="0"/>
              <a:t>Formulate problem  </a:t>
            </a:r>
          </a:p>
          <a:p>
            <a:pPr lvl="1"/>
            <a:r>
              <a:rPr lang="en-IN" dirty="0"/>
              <a:t>States: various cities  </a:t>
            </a:r>
          </a:p>
          <a:p>
            <a:pPr lvl="1"/>
            <a:r>
              <a:rPr lang="en-IN" dirty="0"/>
              <a:t>Actions: drive between cities </a:t>
            </a:r>
          </a:p>
          <a:p>
            <a:r>
              <a:rPr lang="en-IN" dirty="0"/>
              <a:t>Find solution  </a:t>
            </a:r>
          </a:p>
          <a:p>
            <a:pPr lvl="1"/>
            <a:r>
              <a:rPr lang="en-IN" dirty="0"/>
              <a:t>Sequence of cities; e.g. Arad, Sibiu, </a:t>
            </a:r>
            <a:r>
              <a:rPr lang="en-IN" dirty="0" err="1"/>
              <a:t>Fagaras</a:t>
            </a:r>
            <a:r>
              <a:rPr lang="en-IN" dirty="0"/>
              <a:t>, Bucharest, …</a:t>
            </a:r>
          </a:p>
        </p:txBody>
      </p:sp>
    </p:spTree>
    <p:extLst>
      <p:ext uri="{BB962C8B-B14F-4D97-AF65-F5344CB8AC3E}">
        <p14:creationId xmlns:p14="http://schemas.microsoft.com/office/powerpoint/2010/main" val="13877292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normAutofit fontScale="90000"/>
          </a:bodyPr>
          <a:lstStyle/>
          <a:p>
            <a:r>
              <a:rPr lang="en-US"/>
              <a:t>State-Space Problem Formulation</a:t>
            </a:r>
          </a:p>
        </p:txBody>
      </p:sp>
      <p:sp>
        <p:nvSpPr>
          <p:cNvPr id="227331" name="Rectangle 3"/>
          <p:cNvSpPr>
            <a:spLocks noGrp="1" noChangeArrowheads="1"/>
          </p:cNvSpPr>
          <p:nvPr>
            <p:ph type="body" sz="half" idx="1"/>
          </p:nvPr>
        </p:nvSpPr>
        <p:spPr>
          <a:xfrm>
            <a:off x="2133600" y="1143000"/>
            <a:ext cx="6324600" cy="5029200"/>
          </a:xfrm>
        </p:spPr>
        <p:txBody>
          <a:bodyPr>
            <a:normAutofit lnSpcReduction="10000"/>
          </a:bodyPr>
          <a:lstStyle/>
          <a:p>
            <a:pPr>
              <a:buFontTx/>
              <a:buNone/>
            </a:pPr>
            <a:r>
              <a:rPr lang="en-US" sz="1600"/>
              <a:t>A </a:t>
            </a:r>
            <a:r>
              <a:rPr lang="en-US" sz="1600" b="1">
                <a:solidFill>
                  <a:srgbClr val="FF0000"/>
                </a:solidFill>
              </a:rPr>
              <a:t>problem</a:t>
            </a:r>
            <a:r>
              <a:rPr lang="en-US" sz="1600"/>
              <a:t> is defined by four items:</a:t>
            </a:r>
          </a:p>
          <a:p>
            <a:pPr>
              <a:buFontTx/>
              <a:buNone/>
            </a:pPr>
            <a:endParaRPr lang="en-US" sz="1600"/>
          </a:p>
          <a:p>
            <a:pPr>
              <a:buFontTx/>
              <a:buAutoNum type="arabicPeriod"/>
            </a:pPr>
            <a:r>
              <a:rPr lang="en-US" sz="1600">
                <a:solidFill>
                  <a:srgbClr val="FF0000"/>
                </a:solidFill>
              </a:rPr>
              <a:t> </a:t>
            </a:r>
            <a:r>
              <a:rPr lang="en-US" sz="1600" b="1">
                <a:solidFill>
                  <a:srgbClr val="FF0000"/>
                </a:solidFill>
              </a:rPr>
              <a:t>initial state</a:t>
            </a:r>
            <a:r>
              <a:rPr lang="en-US" sz="1600">
                <a:solidFill>
                  <a:srgbClr val="FF0000"/>
                </a:solidFill>
              </a:rPr>
              <a:t> </a:t>
            </a:r>
            <a:r>
              <a:rPr lang="en-US" sz="1600"/>
              <a:t>e.g., "at Arad“</a:t>
            </a:r>
          </a:p>
          <a:p>
            <a:pPr>
              <a:buFontTx/>
              <a:buAutoNum type="arabicPeriod"/>
            </a:pPr>
            <a:endParaRPr lang="en-US" sz="1600">
              <a:solidFill>
                <a:srgbClr val="FF0000"/>
              </a:solidFill>
            </a:endParaRPr>
          </a:p>
          <a:p>
            <a:pPr>
              <a:buFontTx/>
              <a:buAutoNum type="arabicPeriod"/>
            </a:pPr>
            <a:r>
              <a:rPr lang="en-US" sz="1600">
                <a:solidFill>
                  <a:srgbClr val="FF0000"/>
                </a:solidFill>
              </a:rPr>
              <a:t> </a:t>
            </a:r>
            <a:r>
              <a:rPr lang="en-US" sz="1600" b="1">
                <a:solidFill>
                  <a:srgbClr val="FF0000"/>
                </a:solidFill>
              </a:rPr>
              <a:t>actions</a:t>
            </a:r>
            <a:r>
              <a:rPr lang="en-US" sz="1600"/>
              <a:t> or </a:t>
            </a:r>
            <a:r>
              <a:rPr lang="en-US" sz="1600">
                <a:solidFill>
                  <a:srgbClr val="FF0000"/>
                </a:solidFill>
              </a:rPr>
              <a:t>successor function</a:t>
            </a:r>
            <a:r>
              <a:rPr lang="en-US" sz="1600"/>
              <a:t> </a:t>
            </a:r>
          </a:p>
          <a:p>
            <a:pPr>
              <a:buFontTx/>
              <a:buNone/>
            </a:pPr>
            <a:r>
              <a:rPr lang="en-US" sz="1600" i="1"/>
              <a:t>      S(x)</a:t>
            </a:r>
            <a:r>
              <a:rPr lang="en-US" sz="1600"/>
              <a:t> = set of action–state pairs </a:t>
            </a:r>
            <a:br>
              <a:rPr lang="en-US" sz="1600"/>
            </a:br>
            <a:r>
              <a:rPr lang="en-US" sz="1600"/>
              <a:t>  e.g., </a:t>
            </a:r>
            <a:r>
              <a:rPr lang="en-US" sz="1600" i="1"/>
              <a:t>S(Arad) = </a:t>
            </a:r>
            <a:r>
              <a:rPr lang="en-US" sz="1600"/>
              <a:t>{</a:t>
            </a:r>
            <a:r>
              <a:rPr lang="en-US" sz="1600" i="1"/>
              <a:t>&lt;Arad </a:t>
            </a:r>
            <a:r>
              <a:rPr lang="en-US" sz="1600" i="1">
                <a:sym typeface="Wingdings" pitchFamily="2" charset="2"/>
              </a:rPr>
              <a:t> </a:t>
            </a:r>
            <a:r>
              <a:rPr lang="en-US" sz="1600" i="1"/>
              <a:t>Zerind, Zerind&gt;, … </a:t>
            </a:r>
            <a:r>
              <a:rPr lang="en-US" sz="1600"/>
              <a:t>}</a:t>
            </a:r>
          </a:p>
          <a:p>
            <a:pPr marL="762000" lvl="1" indent="-304800"/>
            <a:endParaRPr lang="en-US" sz="1400"/>
          </a:p>
          <a:p>
            <a:pPr>
              <a:buFontTx/>
              <a:buNone/>
            </a:pPr>
            <a:r>
              <a:rPr lang="en-US" sz="1600">
                <a:solidFill>
                  <a:srgbClr val="FF0000"/>
                </a:solidFill>
              </a:rPr>
              <a:t>3.</a:t>
            </a:r>
            <a:r>
              <a:rPr lang="en-US" sz="1600" b="1">
                <a:solidFill>
                  <a:srgbClr val="FF0000"/>
                </a:solidFill>
              </a:rPr>
              <a:t>  goal test</a:t>
            </a:r>
            <a:r>
              <a:rPr lang="en-US" sz="1600"/>
              <a:t> (or set of goal states)</a:t>
            </a:r>
          </a:p>
          <a:p>
            <a:pPr>
              <a:buFontTx/>
              <a:buNone/>
            </a:pPr>
            <a:r>
              <a:rPr lang="en-US" sz="1600"/>
              <a:t>       e.g., </a:t>
            </a:r>
            <a:r>
              <a:rPr lang="en-US" sz="1600" i="1"/>
              <a:t>x </a:t>
            </a:r>
            <a:r>
              <a:rPr lang="en-US" sz="1600"/>
              <a:t>= "at Bucharest”, </a:t>
            </a:r>
            <a:r>
              <a:rPr lang="en-US" sz="1600" i="1"/>
              <a:t>Checkmate(x)</a:t>
            </a:r>
          </a:p>
          <a:p>
            <a:pPr>
              <a:buFontTx/>
              <a:buNone/>
            </a:pPr>
            <a:endParaRPr lang="en-US" sz="1600">
              <a:solidFill>
                <a:srgbClr val="FF0000"/>
              </a:solidFill>
            </a:endParaRPr>
          </a:p>
          <a:p>
            <a:pPr>
              <a:buFontTx/>
              <a:buNone/>
            </a:pPr>
            <a:r>
              <a:rPr lang="en-US" sz="1600">
                <a:solidFill>
                  <a:srgbClr val="FF0000"/>
                </a:solidFill>
              </a:rPr>
              <a:t>4. </a:t>
            </a:r>
            <a:r>
              <a:rPr lang="en-US" sz="1600" b="1">
                <a:solidFill>
                  <a:srgbClr val="FF0000"/>
                </a:solidFill>
              </a:rPr>
              <a:t>path cost</a:t>
            </a:r>
            <a:r>
              <a:rPr lang="en-US" sz="1600"/>
              <a:t> (additive)</a:t>
            </a:r>
          </a:p>
          <a:p>
            <a:pPr marL="762000" lvl="1" indent="-304800">
              <a:buNone/>
            </a:pPr>
            <a:r>
              <a:rPr lang="en-US" sz="1400"/>
              <a:t>e.g., sum of distances, number of actions executed, etc.</a:t>
            </a:r>
          </a:p>
          <a:p>
            <a:pPr marL="762000" lvl="1" indent="-304800">
              <a:buNone/>
            </a:pPr>
            <a:r>
              <a:rPr lang="en-US" sz="1400" i="1"/>
              <a:t>c(x,a,y) </a:t>
            </a:r>
            <a:r>
              <a:rPr lang="en-US" sz="1400"/>
              <a:t>is the step cost, assumed to be ≥ 0</a:t>
            </a:r>
          </a:p>
          <a:p>
            <a:endParaRPr lang="en-US" sz="1600"/>
          </a:p>
          <a:p>
            <a:pPr>
              <a:buFontTx/>
              <a:buNone/>
            </a:pPr>
            <a:r>
              <a:rPr lang="en-US" sz="1600"/>
              <a:t>A </a:t>
            </a:r>
            <a:r>
              <a:rPr lang="en-US" sz="1600" b="1">
                <a:solidFill>
                  <a:srgbClr val="FF0000"/>
                </a:solidFill>
              </a:rPr>
              <a:t>solution</a:t>
            </a:r>
            <a:r>
              <a:rPr lang="en-US" sz="1600"/>
              <a:t> is a sequence of actions leading from the initial state to a goal state</a:t>
            </a:r>
          </a:p>
          <a:p>
            <a:endParaRPr lang="en-US" sz="1600"/>
          </a:p>
        </p:txBody>
      </p:sp>
      <p:pic>
        <p:nvPicPr>
          <p:cNvPr id="227332" name="Picture 4" descr="romania-distances"/>
          <p:cNvPicPr>
            <a:picLocks noGrp="1" noChangeAspect="1" noChangeArrowheads="1"/>
          </p:cNvPicPr>
          <p:nvPr>
            <p:ph sz="half" idx="2"/>
          </p:nvPr>
        </p:nvPicPr>
        <p:blipFill>
          <a:blip r:embed="rId3" cstate="print"/>
          <a:srcRect/>
          <a:stretch>
            <a:fillRect/>
          </a:stretch>
        </p:blipFill>
        <p:spPr>
          <a:xfrm>
            <a:off x="7010400" y="1066800"/>
            <a:ext cx="3200400" cy="1924050"/>
          </a:xfrm>
          <a:noFill/>
          <a:ln/>
        </p:spPr>
      </p:pic>
    </p:spTree>
    <p:extLst>
      <p:ext uri="{BB962C8B-B14F-4D97-AF65-F5344CB8AC3E}">
        <p14:creationId xmlns:p14="http://schemas.microsoft.com/office/powerpoint/2010/main" val="13702997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Give a complete problem formulation for each of the following</a:t>
            </a:r>
          </a:p>
        </p:txBody>
      </p:sp>
      <p:sp>
        <p:nvSpPr>
          <p:cNvPr id="3" name="Content Placeholder 2"/>
          <p:cNvSpPr>
            <a:spLocks noGrp="1"/>
          </p:cNvSpPr>
          <p:nvPr>
            <p:ph idx="1"/>
          </p:nvPr>
        </p:nvSpPr>
        <p:spPr/>
        <p:txBody>
          <a:bodyPr/>
          <a:lstStyle/>
          <a:p>
            <a:r>
              <a:rPr lang="en-IN" dirty="0"/>
              <a:t> problem1</a:t>
            </a:r>
          </a:p>
          <a:p>
            <a:r>
              <a:rPr lang="en-IN" dirty="0"/>
              <a:t> Using only four </a:t>
            </a:r>
            <a:r>
              <a:rPr lang="en-IN" dirty="0" err="1"/>
              <a:t>colors</a:t>
            </a:r>
            <a:r>
              <a:rPr lang="en-IN" dirty="0"/>
              <a:t>, you have to </a:t>
            </a:r>
            <a:r>
              <a:rPr lang="en-IN" dirty="0" err="1"/>
              <a:t>color</a:t>
            </a:r>
            <a:r>
              <a:rPr lang="en-IN" dirty="0"/>
              <a:t> a planar map in such a way that no two adjacent regions have the same </a:t>
            </a:r>
            <a:r>
              <a:rPr lang="en-IN" dirty="0" err="1"/>
              <a:t>color</a:t>
            </a:r>
            <a:r>
              <a:rPr lang="en-IN" dirty="0"/>
              <a:t>.</a:t>
            </a:r>
          </a:p>
        </p:txBody>
      </p:sp>
    </p:spTree>
    <p:extLst>
      <p:ext uri="{BB962C8B-B14F-4D97-AF65-F5344CB8AC3E}">
        <p14:creationId xmlns:p14="http://schemas.microsoft.com/office/powerpoint/2010/main" val="42376647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a:t>
            </a:r>
          </a:p>
        </p:txBody>
      </p:sp>
      <p:sp>
        <p:nvSpPr>
          <p:cNvPr id="3" name="Content Placeholder 2"/>
          <p:cNvSpPr>
            <a:spLocks noGrp="1"/>
          </p:cNvSpPr>
          <p:nvPr>
            <p:ph idx="1"/>
          </p:nvPr>
        </p:nvSpPr>
        <p:spPr/>
        <p:txBody>
          <a:bodyPr>
            <a:normAutofit/>
          </a:bodyPr>
          <a:lstStyle/>
          <a:p>
            <a:r>
              <a:rPr lang="en-IN" dirty="0"/>
              <a:t>Initial State: All region are </a:t>
            </a:r>
            <a:r>
              <a:rPr lang="en-IN" dirty="0" err="1"/>
              <a:t>uncolored</a:t>
            </a:r>
            <a:br>
              <a:rPr lang="en-IN" dirty="0"/>
            </a:br>
            <a:endParaRPr lang="en-IN" dirty="0"/>
          </a:p>
          <a:p>
            <a:r>
              <a:rPr lang="en-IN" dirty="0"/>
              <a:t>Goal Test: All regions have </a:t>
            </a:r>
            <a:r>
              <a:rPr lang="en-IN" dirty="0" err="1"/>
              <a:t>color</a:t>
            </a:r>
            <a:r>
              <a:rPr lang="en-IN" dirty="0"/>
              <a:t>, and no two adjacent regions have the same </a:t>
            </a:r>
            <a:r>
              <a:rPr lang="en-IN" dirty="0" err="1"/>
              <a:t>color</a:t>
            </a:r>
            <a:r>
              <a:rPr lang="en-IN" dirty="0"/>
              <a:t>.</a:t>
            </a:r>
            <a:br>
              <a:rPr lang="en-IN" dirty="0"/>
            </a:br>
            <a:endParaRPr lang="en-IN" dirty="0"/>
          </a:p>
          <a:p>
            <a:r>
              <a:rPr lang="en-IN" dirty="0"/>
              <a:t>Formulate the problem:-</a:t>
            </a:r>
          </a:p>
          <a:p>
            <a:pPr lvl="1"/>
            <a:r>
              <a:rPr lang="en-IN" dirty="0"/>
              <a:t>Actions: Assign </a:t>
            </a:r>
            <a:r>
              <a:rPr lang="en-IN" dirty="0" err="1"/>
              <a:t>color</a:t>
            </a:r>
            <a:r>
              <a:rPr lang="en-IN" dirty="0"/>
              <a:t> to an </a:t>
            </a:r>
            <a:r>
              <a:rPr lang="en-IN" dirty="0" err="1"/>
              <a:t>uncolored</a:t>
            </a:r>
            <a:r>
              <a:rPr lang="en-IN" dirty="0"/>
              <a:t> area.</a:t>
            </a:r>
          </a:p>
          <a:p>
            <a:pPr lvl="1"/>
            <a:r>
              <a:rPr lang="en-IN" dirty="0"/>
              <a:t>states: The uncoloured area is now </a:t>
            </a:r>
            <a:r>
              <a:rPr lang="en-IN" dirty="0" err="1"/>
              <a:t>colored</a:t>
            </a:r>
            <a:r>
              <a:rPr lang="en-IN" dirty="0"/>
              <a:t> and cannot be </a:t>
            </a:r>
            <a:r>
              <a:rPr lang="en-IN" dirty="0" err="1"/>
              <a:t>colored</a:t>
            </a:r>
            <a:r>
              <a:rPr lang="en-IN" dirty="0"/>
              <a:t> again.</a:t>
            </a:r>
            <a:br>
              <a:rPr lang="en-IN" dirty="0"/>
            </a:br>
            <a:endParaRPr lang="en-IN" dirty="0"/>
          </a:p>
          <a:p>
            <a:r>
              <a:rPr lang="en-IN" dirty="0"/>
              <a:t>Cost Function: Number of areas.</a:t>
            </a:r>
          </a:p>
        </p:txBody>
      </p:sp>
    </p:spTree>
    <p:extLst>
      <p:ext uri="{BB962C8B-B14F-4D97-AF65-F5344CB8AC3E}">
        <p14:creationId xmlns:p14="http://schemas.microsoft.com/office/powerpoint/2010/main" val="23194298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1800" dirty="0"/>
              <a:t> Problem2</a:t>
            </a:r>
          </a:p>
        </p:txBody>
      </p:sp>
      <p:sp>
        <p:nvSpPr>
          <p:cNvPr id="3" name="Content Placeholder 2"/>
          <p:cNvSpPr>
            <a:spLocks noGrp="1"/>
          </p:cNvSpPr>
          <p:nvPr>
            <p:ph idx="1"/>
          </p:nvPr>
        </p:nvSpPr>
        <p:spPr/>
        <p:txBody>
          <a:bodyPr/>
          <a:lstStyle/>
          <a:p>
            <a:r>
              <a:rPr lang="en-IN" dirty="0"/>
              <a:t>A 3-foot-tall monkey is in a room where some bananas are suspended from the 8-foot ceiling. </a:t>
            </a:r>
          </a:p>
          <a:p>
            <a:r>
              <a:rPr lang="en-IN"/>
              <a:t>IT </a:t>
            </a:r>
            <a:r>
              <a:rPr lang="en-IN" dirty="0"/>
              <a:t>would like to get the bananas. </a:t>
            </a:r>
          </a:p>
          <a:p>
            <a:r>
              <a:rPr lang="en-IN" dirty="0"/>
              <a:t>The room contains two stackable, movable, climbable 3-foot-high boxes.</a:t>
            </a:r>
          </a:p>
        </p:txBody>
      </p:sp>
    </p:spTree>
    <p:extLst>
      <p:ext uri="{BB962C8B-B14F-4D97-AF65-F5344CB8AC3E}">
        <p14:creationId xmlns:p14="http://schemas.microsoft.com/office/powerpoint/2010/main" val="38357816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a:t>
            </a:r>
          </a:p>
        </p:txBody>
      </p:sp>
      <p:sp>
        <p:nvSpPr>
          <p:cNvPr id="3" name="Content Placeholder 2"/>
          <p:cNvSpPr>
            <a:spLocks noGrp="1"/>
          </p:cNvSpPr>
          <p:nvPr>
            <p:ph idx="1"/>
          </p:nvPr>
        </p:nvSpPr>
        <p:spPr/>
        <p:txBody>
          <a:bodyPr>
            <a:normAutofit/>
          </a:bodyPr>
          <a:lstStyle/>
          <a:p>
            <a:r>
              <a:rPr lang="en-IN" dirty="0"/>
              <a:t>Initial State: An 8-foot high room, 2 crates, 1 monkey, bananas.</a:t>
            </a:r>
          </a:p>
          <a:p>
            <a:r>
              <a:rPr lang="en-IN" dirty="0"/>
              <a:t>Formulate the problem</a:t>
            </a:r>
            <a:br>
              <a:rPr lang="en-IN" dirty="0"/>
            </a:br>
            <a:r>
              <a:rPr lang="en-IN" dirty="0"/>
              <a:t>Actions: Monkey moving and stacking boxes to reach bananas.</a:t>
            </a:r>
            <a:br>
              <a:rPr lang="en-IN" dirty="0"/>
            </a:br>
            <a:r>
              <a:rPr lang="en-IN" dirty="0"/>
              <a:t>States : the boxes have either moved, been stacked, or both.</a:t>
            </a:r>
          </a:p>
          <a:p>
            <a:r>
              <a:rPr lang="en-IN" dirty="0"/>
              <a:t>Goal Test: The monkey gets the bananas.</a:t>
            </a:r>
            <a:br>
              <a:rPr lang="en-IN" dirty="0"/>
            </a:br>
            <a:endParaRPr lang="en-IN" dirty="0"/>
          </a:p>
          <a:p>
            <a:r>
              <a:rPr lang="en-IN" dirty="0"/>
              <a:t>Cost Function: Number of actions</a:t>
            </a:r>
          </a:p>
        </p:txBody>
      </p:sp>
    </p:spTree>
    <p:extLst>
      <p:ext uri="{BB962C8B-B14F-4D97-AF65-F5344CB8AC3E}">
        <p14:creationId xmlns:p14="http://schemas.microsoft.com/office/powerpoint/2010/main" val="38832493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dirty="0"/>
              <a:t>Tree-based Search</a:t>
            </a:r>
          </a:p>
        </p:txBody>
      </p:sp>
      <p:sp>
        <p:nvSpPr>
          <p:cNvPr id="315395" name="Rectangle 3"/>
          <p:cNvSpPr>
            <a:spLocks noGrp="1" noChangeArrowheads="1"/>
          </p:cNvSpPr>
          <p:nvPr>
            <p:ph idx="1"/>
          </p:nvPr>
        </p:nvSpPr>
        <p:spPr/>
        <p:txBody>
          <a:bodyPr>
            <a:normAutofit fontScale="92500" lnSpcReduction="10000"/>
          </a:bodyPr>
          <a:lstStyle/>
          <a:p>
            <a:pPr algn="just"/>
            <a:r>
              <a:rPr lang="en-US" sz="2000" dirty="0"/>
              <a:t>Basic idea:</a:t>
            </a:r>
          </a:p>
          <a:p>
            <a:pPr lvl="1" algn="just"/>
            <a:r>
              <a:rPr lang="en-US" dirty="0"/>
              <a:t>Exploration of state space by generating successors of already-explored states (a.k.a. expanding states).</a:t>
            </a:r>
          </a:p>
          <a:p>
            <a:pPr lvl="1" algn="just"/>
            <a:endParaRPr lang="en-US" dirty="0"/>
          </a:p>
          <a:p>
            <a:pPr lvl="1" algn="just"/>
            <a:r>
              <a:rPr lang="en-US" dirty="0"/>
              <a:t>Every state is evaluated: </a:t>
            </a:r>
            <a:r>
              <a:rPr lang="en-US" i="1" dirty="0"/>
              <a:t>is it a goal state</a:t>
            </a:r>
            <a:r>
              <a:rPr lang="en-US" dirty="0"/>
              <a:t>?</a:t>
            </a:r>
          </a:p>
          <a:p>
            <a:pPr lvl="1" algn="just"/>
            <a:endParaRPr lang="en-US" dirty="0"/>
          </a:p>
          <a:p>
            <a:pPr lvl="1" algn="just"/>
            <a:endParaRPr lang="en-US" dirty="0"/>
          </a:p>
          <a:p>
            <a:pPr algn="just"/>
            <a:r>
              <a:rPr lang="en-US" dirty="0"/>
              <a:t>In practice, the solution space can be a graph, not a tree</a:t>
            </a:r>
          </a:p>
          <a:p>
            <a:pPr lvl="1" algn="just"/>
            <a:r>
              <a:rPr lang="en-US" dirty="0"/>
              <a:t>E.g., 8-puzzle</a:t>
            </a:r>
          </a:p>
          <a:p>
            <a:pPr lvl="1" algn="just"/>
            <a:r>
              <a:rPr lang="en-US" dirty="0"/>
              <a:t>More general approach is graph search</a:t>
            </a:r>
          </a:p>
          <a:p>
            <a:pPr lvl="1" algn="just"/>
            <a:r>
              <a:rPr lang="en-US" dirty="0"/>
              <a:t>Tree search can end up repeatedly visiting the same nodes</a:t>
            </a:r>
          </a:p>
          <a:p>
            <a:pPr lvl="2" algn="just"/>
            <a:r>
              <a:rPr lang="en-US" dirty="0"/>
              <a:t>Unless it keeps track of all nodes visited</a:t>
            </a:r>
          </a:p>
          <a:p>
            <a:pPr lvl="2" algn="just"/>
            <a:r>
              <a:rPr lang="en-US" dirty="0"/>
              <a:t>…but this could take vast amounts of memory</a:t>
            </a:r>
          </a:p>
          <a:p>
            <a:pPr lvl="1"/>
            <a:endParaRPr lang="en-US" dirty="0"/>
          </a:p>
          <a:p>
            <a:pPr lvl="1"/>
            <a:endParaRPr lang="en-US" dirty="0"/>
          </a:p>
          <a:p>
            <a:pPr lvl="1"/>
            <a:endParaRPr lang="en-US" dirty="0"/>
          </a:p>
          <a:p>
            <a:endParaRPr lang="en-US" dirty="0"/>
          </a:p>
        </p:txBody>
      </p:sp>
      <p:sp>
        <p:nvSpPr>
          <p:cNvPr id="4" name="Footer Placeholder 3"/>
          <p:cNvSpPr>
            <a:spLocks noGrp="1"/>
          </p:cNvSpPr>
          <p:nvPr>
            <p:ph type="ftr" sz="quarter" idx="11"/>
          </p:nvPr>
        </p:nvSpPr>
        <p:spPr/>
        <p:txBody>
          <a:bodyPr/>
          <a:lstStyle/>
          <a:p>
            <a:r>
              <a:rPr lang="en-US"/>
              <a:t>SAJIDHA.S.A AP(SG) SCSE VIT-CC</a:t>
            </a:r>
          </a:p>
        </p:txBody>
      </p:sp>
    </p:spTree>
    <p:extLst>
      <p:ext uri="{BB962C8B-B14F-4D97-AF65-F5344CB8AC3E}">
        <p14:creationId xmlns:p14="http://schemas.microsoft.com/office/powerpoint/2010/main" val="3048955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672D38-D66F-DE68-07C0-A62F22E07A41}"/>
              </a:ext>
            </a:extLst>
          </p:cNvPr>
          <p:cNvPicPr>
            <a:picLocks noChangeAspect="1"/>
          </p:cNvPicPr>
          <p:nvPr/>
        </p:nvPicPr>
        <p:blipFill>
          <a:blip r:embed="rId2"/>
          <a:stretch>
            <a:fillRect/>
          </a:stretch>
        </p:blipFill>
        <p:spPr>
          <a:xfrm>
            <a:off x="1524000" y="1646048"/>
            <a:ext cx="9144000" cy="3565905"/>
          </a:xfrm>
          <a:prstGeom prst="rect">
            <a:avLst/>
          </a:prstGeom>
        </p:spPr>
      </p:pic>
      <p:sp>
        <p:nvSpPr>
          <p:cNvPr id="7" name="Content Placeholder 6">
            <a:extLst>
              <a:ext uri="{FF2B5EF4-FFF2-40B4-BE49-F238E27FC236}">
                <a16:creationId xmlns:a16="http://schemas.microsoft.com/office/drawing/2014/main" id="{60278364-F521-D938-3AA3-B72167CD74B5}"/>
              </a:ext>
            </a:extLst>
          </p:cNvPr>
          <p:cNvSpPr>
            <a:spLocks noGrp="1"/>
          </p:cNvSpPr>
          <p:nvPr>
            <p:ph idx="1"/>
          </p:nvPr>
        </p:nvSpPr>
        <p:spPr>
          <a:xfrm>
            <a:off x="1775520" y="116633"/>
            <a:ext cx="8435280" cy="6009531"/>
          </a:xfrm>
        </p:spPr>
        <p:txBody>
          <a:bodyPr/>
          <a:lstStyle/>
          <a:p>
            <a:endParaRPr lang="en-IN" dirty="0"/>
          </a:p>
        </p:txBody>
      </p:sp>
      <p:sp>
        <p:nvSpPr>
          <p:cNvPr id="11" name="TextBox 10">
            <a:extLst>
              <a:ext uri="{FF2B5EF4-FFF2-40B4-BE49-F238E27FC236}">
                <a16:creationId xmlns:a16="http://schemas.microsoft.com/office/drawing/2014/main" id="{A319644F-83F3-AD26-1BA6-68DED57759ED}"/>
              </a:ext>
            </a:extLst>
          </p:cNvPr>
          <p:cNvSpPr txBox="1"/>
          <p:nvPr/>
        </p:nvSpPr>
        <p:spPr>
          <a:xfrm>
            <a:off x="1953613" y="332657"/>
            <a:ext cx="8508707" cy="1200329"/>
          </a:xfrm>
          <a:prstGeom prst="rect">
            <a:avLst/>
          </a:prstGeom>
          <a:noFill/>
        </p:spPr>
        <p:txBody>
          <a:bodyPr wrap="square">
            <a:spAutoFit/>
          </a:bodyPr>
          <a:lstStyle/>
          <a:p>
            <a:r>
              <a:rPr lang="en-US" dirty="0">
                <a:solidFill>
                  <a:srgbClr val="292929"/>
                </a:solidFill>
                <a:latin typeface="source-serif-pro"/>
              </a:rPr>
              <a:t>reinforcement learning the goal is to find a suitable action model that would maximize the </a:t>
            </a:r>
            <a:r>
              <a:rPr lang="en-US" b="1" dirty="0">
                <a:solidFill>
                  <a:srgbClr val="292929"/>
                </a:solidFill>
                <a:latin typeface="source-serif-pro"/>
              </a:rPr>
              <a:t>total cumulative reward</a:t>
            </a:r>
            <a:r>
              <a:rPr lang="en-US" dirty="0">
                <a:solidFill>
                  <a:srgbClr val="292929"/>
                </a:solidFill>
                <a:latin typeface="source-serif-pro"/>
              </a:rPr>
              <a:t> of the agent. </a:t>
            </a:r>
          </a:p>
          <a:p>
            <a:endParaRPr lang="en-US" dirty="0">
              <a:solidFill>
                <a:srgbClr val="292929"/>
              </a:solidFill>
              <a:latin typeface="source-serif-pro"/>
            </a:endParaRPr>
          </a:p>
          <a:p>
            <a:r>
              <a:rPr lang="en-US" dirty="0">
                <a:solidFill>
                  <a:srgbClr val="292929"/>
                </a:solidFill>
                <a:latin typeface="source-serif-pro"/>
              </a:rPr>
              <a:t>The figure below illustrates the </a:t>
            </a:r>
            <a:r>
              <a:rPr lang="en-US" b="1" dirty="0">
                <a:solidFill>
                  <a:srgbClr val="292929"/>
                </a:solidFill>
                <a:latin typeface="source-serif-pro"/>
              </a:rPr>
              <a:t>action-reward feedback loop</a:t>
            </a:r>
            <a:r>
              <a:rPr lang="en-US" dirty="0">
                <a:solidFill>
                  <a:srgbClr val="292929"/>
                </a:solidFill>
                <a:latin typeface="source-serif-pro"/>
              </a:rPr>
              <a:t> of a generic RL model.</a:t>
            </a:r>
            <a:endParaRPr lang="en-IN" dirty="0"/>
          </a:p>
        </p:txBody>
      </p:sp>
      <p:sp>
        <p:nvSpPr>
          <p:cNvPr id="13" name="TextBox 12">
            <a:extLst>
              <a:ext uri="{FF2B5EF4-FFF2-40B4-BE49-F238E27FC236}">
                <a16:creationId xmlns:a16="http://schemas.microsoft.com/office/drawing/2014/main" id="{2A8D78C9-8B6B-640A-EADC-C8DE7ED16C2D}"/>
              </a:ext>
            </a:extLst>
          </p:cNvPr>
          <p:cNvSpPr txBox="1"/>
          <p:nvPr/>
        </p:nvSpPr>
        <p:spPr>
          <a:xfrm>
            <a:off x="2063552" y="5602015"/>
            <a:ext cx="9001000" cy="646331"/>
          </a:xfrm>
          <a:prstGeom prst="rect">
            <a:avLst/>
          </a:prstGeom>
          <a:noFill/>
        </p:spPr>
        <p:txBody>
          <a:bodyPr wrap="square">
            <a:spAutoFit/>
          </a:bodyPr>
          <a:lstStyle/>
          <a:p>
            <a:r>
              <a:rPr lang="en-US" dirty="0">
                <a:hlinkClick r:id="rId3"/>
              </a:rPr>
              <a:t>Reinforcement Learning 101. Learn the essentials of Reinforcement… | by Shweta Bhatt | Towards Data Science</a:t>
            </a:r>
            <a:endParaRPr lang="en-IN" dirty="0"/>
          </a:p>
        </p:txBody>
      </p:sp>
    </p:spTree>
    <p:extLst>
      <p:ext uri="{BB962C8B-B14F-4D97-AF65-F5344CB8AC3E}">
        <p14:creationId xmlns:p14="http://schemas.microsoft.com/office/powerpoint/2010/main" val="13228096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type="title"/>
          </p:nvPr>
        </p:nvSpPr>
        <p:spPr/>
        <p:txBody>
          <a:bodyPr/>
          <a:lstStyle/>
          <a:p>
            <a:r>
              <a:rPr lang="en-US"/>
              <a:t>Tree search example</a:t>
            </a:r>
          </a:p>
        </p:txBody>
      </p:sp>
      <p:pic>
        <p:nvPicPr>
          <p:cNvPr id="144386" name="Picture 2" descr="search-map3c"/>
          <p:cNvPicPr>
            <a:picLocks noGrp="1" noChangeAspect="1" noChangeArrowheads="1"/>
          </p:cNvPicPr>
          <p:nvPr>
            <p:ph idx="1"/>
          </p:nvPr>
        </p:nvPicPr>
        <p:blipFill>
          <a:blip r:embed="rId3" cstate="print"/>
          <a:srcRect/>
          <a:stretch>
            <a:fillRect/>
          </a:stretch>
        </p:blipFill>
        <p:spPr>
          <a:xfrm>
            <a:off x="2247900" y="1303339"/>
            <a:ext cx="6338888" cy="1882775"/>
          </a:xfrm>
          <a:noFill/>
          <a:ln/>
        </p:spPr>
      </p:pic>
      <p:pic>
        <p:nvPicPr>
          <p:cNvPr id="144388" name="Picture 4"/>
          <p:cNvPicPr>
            <a:picLocks noChangeAspect="1" noChangeArrowheads="1"/>
          </p:cNvPicPr>
          <p:nvPr/>
        </p:nvPicPr>
        <p:blipFill>
          <a:blip r:embed="rId4" cstate="print"/>
          <a:srcRect l="14844" t="37500" r="3125" b="28125"/>
          <a:stretch>
            <a:fillRect/>
          </a:stretch>
        </p:blipFill>
        <p:spPr bwMode="auto">
          <a:xfrm>
            <a:off x="2057400" y="3657600"/>
            <a:ext cx="8001000" cy="2514600"/>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r>
              <a:rPr lang="en-US"/>
              <a:t>SAJIDHA.S.A AP(SG) SCSE VIT-CC</a:t>
            </a:r>
          </a:p>
        </p:txBody>
      </p:sp>
    </p:spTree>
    <p:extLst>
      <p:ext uri="{BB962C8B-B14F-4D97-AF65-F5344CB8AC3E}">
        <p14:creationId xmlns:p14="http://schemas.microsoft.com/office/powerpoint/2010/main" val="22078623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Rectangle 3"/>
          <p:cNvSpPr>
            <a:spLocks noGrp="1" noChangeArrowheads="1"/>
          </p:cNvSpPr>
          <p:nvPr>
            <p:ph type="title"/>
          </p:nvPr>
        </p:nvSpPr>
        <p:spPr/>
        <p:txBody>
          <a:bodyPr/>
          <a:lstStyle/>
          <a:p>
            <a:r>
              <a:rPr lang="en-US"/>
              <a:t>Tree search example</a:t>
            </a:r>
          </a:p>
        </p:txBody>
      </p:sp>
      <p:pic>
        <p:nvPicPr>
          <p:cNvPr id="326658" name="Picture 2" descr="search-map3c"/>
          <p:cNvPicPr>
            <a:picLocks noGrp="1" noChangeAspect="1" noChangeArrowheads="1"/>
          </p:cNvPicPr>
          <p:nvPr>
            <p:ph idx="1"/>
          </p:nvPr>
        </p:nvPicPr>
        <p:blipFill>
          <a:blip r:embed="rId3" cstate="print"/>
          <a:srcRect/>
          <a:stretch>
            <a:fillRect/>
          </a:stretch>
        </p:blipFill>
        <p:spPr>
          <a:xfrm>
            <a:off x="2247900" y="1303339"/>
            <a:ext cx="6338888" cy="1882775"/>
          </a:xfrm>
          <a:noFill/>
          <a:ln/>
        </p:spPr>
      </p:pic>
      <p:pic>
        <p:nvPicPr>
          <p:cNvPr id="326660" name="Picture 4"/>
          <p:cNvPicPr>
            <a:picLocks noChangeAspect="1" noChangeArrowheads="1"/>
          </p:cNvPicPr>
          <p:nvPr/>
        </p:nvPicPr>
        <p:blipFill>
          <a:blip r:embed="rId4" cstate="print"/>
          <a:srcRect l="14844" t="37500" r="3125" b="28125"/>
          <a:stretch>
            <a:fillRect/>
          </a:stretch>
        </p:blipFill>
        <p:spPr bwMode="auto">
          <a:xfrm>
            <a:off x="2057400" y="3657600"/>
            <a:ext cx="8001000" cy="2514600"/>
          </a:xfrm>
          <a:prstGeom prst="rect">
            <a:avLst/>
          </a:prstGeom>
          <a:noFill/>
          <a:ln w="9525">
            <a:noFill/>
            <a:miter lim="800000"/>
            <a:headEnd/>
            <a:tailEnd/>
          </a:ln>
          <a:effectLst/>
        </p:spPr>
      </p:pic>
      <p:sp>
        <p:nvSpPr>
          <p:cNvPr id="326661" name="AutoShape 5"/>
          <p:cNvSpPr>
            <a:spLocks noChangeArrowheads="1"/>
          </p:cNvSpPr>
          <p:nvPr/>
        </p:nvSpPr>
        <p:spPr bwMode="auto">
          <a:xfrm>
            <a:off x="7924800" y="3505200"/>
            <a:ext cx="2362200" cy="1219200"/>
          </a:xfrm>
          <a:prstGeom prst="wedgeRoundRectCallout">
            <a:avLst>
              <a:gd name="adj1" fmla="val -56046"/>
              <a:gd name="adj2" fmla="val 89194"/>
              <a:gd name="adj3" fmla="val 16667"/>
            </a:avLst>
          </a:prstGeom>
          <a:solidFill>
            <a:schemeClr val="accent1"/>
          </a:solidFill>
          <a:ln w="12700">
            <a:solidFill>
              <a:schemeClr val="tx1"/>
            </a:solidFill>
            <a:miter lim="800000"/>
            <a:headEnd/>
            <a:tailEnd/>
          </a:ln>
          <a:effectLst/>
        </p:spPr>
        <p:txBody>
          <a:bodyPr/>
          <a:lstStyle/>
          <a:p>
            <a:pPr algn="ctr"/>
            <a:r>
              <a:rPr lang="en-US"/>
              <a:t>This “strategy” is what differentiates different search algorithms</a:t>
            </a:r>
          </a:p>
        </p:txBody>
      </p:sp>
      <p:sp>
        <p:nvSpPr>
          <p:cNvPr id="6" name="Footer Placeholder 5"/>
          <p:cNvSpPr>
            <a:spLocks noGrp="1"/>
          </p:cNvSpPr>
          <p:nvPr>
            <p:ph type="ftr" sz="quarter" idx="11"/>
          </p:nvPr>
        </p:nvSpPr>
        <p:spPr/>
        <p:txBody>
          <a:bodyPr/>
          <a:lstStyle/>
          <a:p>
            <a:r>
              <a:rPr lang="en-US"/>
              <a:t>SAJIDHA.S.A AP(SG) SCSE VIT-CC</a:t>
            </a:r>
          </a:p>
        </p:txBody>
      </p:sp>
    </p:spTree>
    <p:extLst>
      <p:ext uri="{BB962C8B-B14F-4D97-AF65-F5344CB8AC3E}">
        <p14:creationId xmlns:p14="http://schemas.microsoft.com/office/powerpoint/2010/main" val="20928698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normAutofit fontScale="90000"/>
          </a:bodyPr>
          <a:lstStyle/>
          <a:p>
            <a:r>
              <a:rPr lang="en-US"/>
              <a:t>States versus Nodes</a:t>
            </a:r>
          </a:p>
        </p:txBody>
      </p:sp>
      <p:sp>
        <p:nvSpPr>
          <p:cNvPr id="257027" name="Rectangle 3"/>
          <p:cNvSpPr>
            <a:spLocks noGrp="1" noChangeArrowheads="1"/>
          </p:cNvSpPr>
          <p:nvPr>
            <p:ph type="body" sz="half" idx="1"/>
          </p:nvPr>
        </p:nvSpPr>
        <p:spPr>
          <a:xfrm>
            <a:off x="2133600" y="1143000"/>
            <a:ext cx="8305800" cy="5029200"/>
          </a:xfrm>
        </p:spPr>
        <p:txBody>
          <a:bodyPr>
            <a:normAutofit lnSpcReduction="10000"/>
          </a:bodyPr>
          <a:lstStyle/>
          <a:p>
            <a:r>
              <a:rPr lang="en-US" sz="1600"/>
              <a:t>A </a:t>
            </a:r>
            <a:r>
              <a:rPr lang="en-US" sz="1600">
                <a:solidFill>
                  <a:srgbClr val="FF0000"/>
                </a:solidFill>
              </a:rPr>
              <a:t>state</a:t>
            </a:r>
            <a:r>
              <a:rPr lang="en-US" sz="1600"/>
              <a:t> is a (representation of) a physical configuration</a:t>
            </a:r>
          </a:p>
          <a:p>
            <a:endParaRPr lang="en-US" sz="1600"/>
          </a:p>
          <a:p>
            <a:r>
              <a:rPr lang="en-US" sz="1600"/>
              <a:t>A </a:t>
            </a:r>
            <a:r>
              <a:rPr lang="en-US" sz="1600">
                <a:solidFill>
                  <a:srgbClr val="FF0000"/>
                </a:solidFill>
              </a:rPr>
              <a:t>node</a:t>
            </a:r>
            <a:r>
              <a:rPr lang="en-US" sz="1600"/>
              <a:t> is a data structure constituting part of a search tree contains info such as: </a:t>
            </a:r>
            <a:r>
              <a:rPr lang="en-US" sz="1600">
                <a:solidFill>
                  <a:srgbClr val="FF0000"/>
                </a:solidFill>
              </a:rPr>
              <a:t>state</a:t>
            </a:r>
            <a:r>
              <a:rPr lang="en-US" sz="1600"/>
              <a:t>, </a:t>
            </a:r>
            <a:r>
              <a:rPr lang="en-US" sz="1600">
                <a:solidFill>
                  <a:srgbClr val="FF0000"/>
                </a:solidFill>
              </a:rPr>
              <a:t>parent node</a:t>
            </a:r>
            <a:r>
              <a:rPr lang="en-US" sz="1600"/>
              <a:t>, </a:t>
            </a:r>
            <a:r>
              <a:rPr lang="en-US" sz="1600">
                <a:solidFill>
                  <a:srgbClr val="FF0000"/>
                </a:solidFill>
              </a:rPr>
              <a:t>action</a:t>
            </a:r>
            <a:r>
              <a:rPr lang="en-US" sz="1600"/>
              <a:t>, </a:t>
            </a:r>
            <a:r>
              <a:rPr lang="en-US" sz="1600">
                <a:solidFill>
                  <a:srgbClr val="FF0000"/>
                </a:solidFill>
              </a:rPr>
              <a:t>path cost</a:t>
            </a:r>
            <a:r>
              <a:rPr lang="en-US" sz="1600"/>
              <a:t> </a:t>
            </a:r>
            <a:r>
              <a:rPr lang="en-US" sz="1600" i="1"/>
              <a:t>g(x)</a:t>
            </a:r>
            <a:r>
              <a:rPr lang="en-US" sz="1600"/>
              <a:t>, </a:t>
            </a:r>
            <a:r>
              <a:rPr lang="en-US" sz="1600">
                <a:solidFill>
                  <a:srgbClr val="FF0000"/>
                </a:solidFill>
              </a:rPr>
              <a:t>depth</a:t>
            </a:r>
          </a:p>
          <a:p>
            <a:endParaRPr lang="en-US" sz="1600">
              <a:solidFill>
                <a:srgbClr val="FF0000"/>
              </a:solidFill>
            </a:endParaRPr>
          </a:p>
          <a:p>
            <a:endParaRPr lang="en-US" sz="1600">
              <a:solidFill>
                <a:srgbClr val="FF0000"/>
              </a:solidFill>
            </a:endParaRPr>
          </a:p>
          <a:p>
            <a:endParaRPr lang="en-US" sz="1600">
              <a:solidFill>
                <a:srgbClr val="FF0000"/>
              </a:solidFill>
            </a:endParaRPr>
          </a:p>
          <a:p>
            <a:endParaRPr lang="en-US" sz="1600"/>
          </a:p>
          <a:p>
            <a:endParaRPr lang="en-US" sz="1600"/>
          </a:p>
          <a:p>
            <a:endParaRPr lang="en-US" sz="1600"/>
          </a:p>
          <a:p>
            <a:endParaRPr lang="en-US" sz="1600"/>
          </a:p>
          <a:p>
            <a:endParaRPr lang="en-US" sz="1600"/>
          </a:p>
          <a:p>
            <a:endParaRPr lang="en-US" sz="1600"/>
          </a:p>
          <a:p>
            <a:endParaRPr lang="en-US" sz="1600"/>
          </a:p>
          <a:p>
            <a:r>
              <a:rPr lang="en-US" sz="1600"/>
              <a:t>The </a:t>
            </a:r>
            <a:r>
              <a:rPr lang="en-US" sz="1600">
                <a:latin typeface="Courier New" pitchFamily="49" charset="0"/>
              </a:rPr>
              <a:t>Expand</a:t>
            </a:r>
            <a:r>
              <a:rPr lang="en-US" sz="1600"/>
              <a:t> function creates new nodes, filling in the various fields and using the </a:t>
            </a:r>
            <a:r>
              <a:rPr lang="en-US" sz="1600">
                <a:latin typeface="Courier New" pitchFamily="49" charset="0"/>
              </a:rPr>
              <a:t>SuccessorFn</a:t>
            </a:r>
            <a:r>
              <a:rPr lang="en-US" sz="1600"/>
              <a:t> of the problem to create the corresponding states.</a:t>
            </a:r>
          </a:p>
          <a:p>
            <a:endParaRPr lang="en-US" sz="1600"/>
          </a:p>
        </p:txBody>
      </p:sp>
      <p:pic>
        <p:nvPicPr>
          <p:cNvPr id="257028" name="Picture 4" descr="state-vs-node"/>
          <p:cNvPicPr>
            <a:picLocks noGrp="1" noChangeAspect="1" noChangeArrowheads="1"/>
          </p:cNvPicPr>
          <p:nvPr>
            <p:ph sz="half" idx="2"/>
          </p:nvPr>
        </p:nvPicPr>
        <p:blipFill>
          <a:blip r:embed="rId3" cstate="print"/>
          <a:srcRect/>
          <a:stretch>
            <a:fillRect/>
          </a:stretch>
        </p:blipFill>
        <p:spPr>
          <a:xfrm>
            <a:off x="3733800" y="2590800"/>
            <a:ext cx="4914900" cy="2097088"/>
          </a:xfrm>
          <a:noFill/>
          <a:ln/>
        </p:spPr>
      </p:pic>
    </p:spTree>
    <p:extLst>
      <p:ext uri="{BB962C8B-B14F-4D97-AF65-F5344CB8AC3E}">
        <p14:creationId xmlns:p14="http://schemas.microsoft.com/office/powerpoint/2010/main" val="39801780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1504" y="116633"/>
            <a:ext cx="8579296" cy="6009531"/>
          </a:xfrm>
        </p:spPr>
        <p:txBody>
          <a:bodyPr>
            <a:normAutofit fontScale="92500" lnSpcReduction="10000"/>
          </a:bodyPr>
          <a:lstStyle/>
          <a:p>
            <a:pPr algn="just"/>
            <a:r>
              <a:rPr lang="en-IN" dirty="0"/>
              <a:t>There are three ways to deal with repeated states, in increasing order of effectiveness and computational overhead: </a:t>
            </a:r>
          </a:p>
          <a:p>
            <a:pPr algn="just"/>
            <a:r>
              <a:rPr lang="en-IN" dirty="0"/>
              <a:t>• </a:t>
            </a:r>
            <a:r>
              <a:rPr lang="en-IN" dirty="0">
                <a:solidFill>
                  <a:srgbClr val="FF0000"/>
                </a:solidFill>
              </a:rPr>
              <a:t>Do not return to the state you just came from</a:t>
            </a:r>
            <a:r>
              <a:rPr lang="en-IN" dirty="0"/>
              <a:t>. Have the expand function (or the operator set) refuse to generate any successor that is the same state as the node's parent. • </a:t>
            </a:r>
            <a:r>
              <a:rPr lang="en-IN" dirty="0">
                <a:solidFill>
                  <a:srgbClr val="FF0000"/>
                </a:solidFill>
              </a:rPr>
              <a:t>Do not create paths with cycles in them</a:t>
            </a:r>
            <a:r>
              <a:rPr lang="en-IN" dirty="0"/>
              <a:t>. Have the expand function (or the operator set) refuse to generate any successor of a node that is the same as any of the node's ancestors. </a:t>
            </a:r>
          </a:p>
          <a:p>
            <a:pPr algn="just"/>
            <a:r>
              <a:rPr lang="en-IN" dirty="0"/>
              <a:t>• </a:t>
            </a:r>
            <a:r>
              <a:rPr lang="en-IN" dirty="0">
                <a:solidFill>
                  <a:srgbClr val="FF0000"/>
                </a:solidFill>
              </a:rPr>
              <a:t>Do not generate any state that was ever generated before. </a:t>
            </a:r>
            <a:r>
              <a:rPr lang="en-IN" dirty="0"/>
              <a:t>This requires every state that is generated to be kept in memory, resulting in a space complexity of O(</a:t>
            </a:r>
            <a:r>
              <a:rPr lang="en-IN" dirty="0" err="1"/>
              <a:t>bd</a:t>
            </a:r>
            <a:r>
              <a:rPr lang="en-IN" dirty="0"/>
              <a:t> ), potentially. </a:t>
            </a:r>
          </a:p>
          <a:p>
            <a:pPr algn="just"/>
            <a:r>
              <a:rPr lang="en-IN" dirty="0"/>
              <a:t>It is better to think of this as O(s), where s is the number of states in the entire state space.</a:t>
            </a:r>
          </a:p>
        </p:txBody>
      </p:sp>
    </p:spTree>
    <p:extLst>
      <p:ext uri="{BB962C8B-B14F-4D97-AF65-F5344CB8AC3E}">
        <p14:creationId xmlns:p14="http://schemas.microsoft.com/office/powerpoint/2010/main" val="3142391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b="1" dirty="0"/>
              <a:t>Hybrid Learning Problems</a:t>
            </a:r>
            <a:endParaRPr lang="en-US" dirty="0"/>
          </a:p>
          <a:p>
            <a:pPr lvl="1"/>
            <a:r>
              <a:rPr lang="en-US" dirty="0"/>
              <a:t>4. Semi-Supervised Learning</a:t>
            </a:r>
          </a:p>
          <a:p>
            <a:pPr lvl="1"/>
            <a:r>
              <a:rPr lang="en-US" dirty="0"/>
              <a:t>5. Self-Supervised Learning</a:t>
            </a:r>
          </a:p>
          <a:p>
            <a:pPr lvl="1"/>
            <a:r>
              <a:rPr lang="en-US" dirty="0"/>
              <a:t>6. Multi-Instance Learning</a:t>
            </a:r>
          </a:p>
          <a:p>
            <a:r>
              <a:rPr lang="en-US" b="1" dirty="0"/>
              <a:t>Statistical Inference</a:t>
            </a:r>
            <a:endParaRPr lang="en-US" dirty="0"/>
          </a:p>
          <a:p>
            <a:pPr lvl="1"/>
            <a:r>
              <a:rPr lang="en-US" dirty="0"/>
              <a:t>7. Inductive Learning</a:t>
            </a:r>
          </a:p>
          <a:p>
            <a:pPr lvl="1"/>
            <a:r>
              <a:rPr lang="en-US" dirty="0"/>
              <a:t>8. Deductive Inference</a:t>
            </a:r>
          </a:p>
          <a:p>
            <a:pPr lvl="1"/>
            <a:r>
              <a:rPr lang="en-US" dirty="0"/>
              <a:t>9. </a:t>
            </a:r>
            <a:r>
              <a:rPr lang="en-US" dirty="0" err="1"/>
              <a:t>Transductive</a:t>
            </a:r>
            <a:r>
              <a:rPr lang="en-US" dirty="0"/>
              <a:t> Learning</a:t>
            </a:r>
          </a:p>
          <a:p>
            <a:r>
              <a:rPr lang="en-US" b="1" dirty="0"/>
              <a:t>Learning Techniques</a:t>
            </a:r>
            <a:endParaRPr lang="en-US" dirty="0"/>
          </a:p>
          <a:p>
            <a:pPr lvl="1"/>
            <a:r>
              <a:rPr lang="en-US" dirty="0"/>
              <a:t>10. Multi-Task Learning</a:t>
            </a:r>
          </a:p>
          <a:p>
            <a:pPr lvl="1"/>
            <a:r>
              <a:rPr lang="en-US" dirty="0"/>
              <a:t>11. Active Learning</a:t>
            </a:r>
          </a:p>
          <a:p>
            <a:pPr lvl="1"/>
            <a:r>
              <a:rPr lang="en-US" dirty="0"/>
              <a:t>12. Online Learning</a:t>
            </a:r>
          </a:p>
          <a:p>
            <a:pPr lvl="1"/>
            <a:r>
              <a:rPr lang="en-US" dirty="0"/>
              <a:t>13. Transfer Learning</a:t>
            </a:r>
          </a:p>
          <a:p>
            <a:pPr lvl="1"/>
            <a:r>
              <a:rPr lang="en-US" dirty="0"/>
              <a:t>14. Ensemble Learning</a:t>
            </a:r>
          </a:p>
          <a:p>
            <a:endParaRPr lang="en-IN" dirty="0"/>
          </a:p>
        </p:txBody>
      </p:sp>
    </p:spTree>
    <p:extLst>
      <p:ext uri="{BB962C8B-B14F-4D97-AF65-F5344CB8AC3E}">
        <p14:creationId xmlns:p14="http://schemas.microsoft.com/office/powerpoint/2010/main" val="296796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3440D-4A21-5B8C-2255-65B3D83137C5}"/>
              </a:ext>
            </a:extLst>
          </p:cNvPr>
          <p:cNvSpPr>
            <a:spLocks noGrp="1"/>
          </p:cNvSpPr>
          <p:nvPr>
            <p:ph type="title"/>
          </p:nvPr>
        </p:nvSpPr>
        <p:spPr/>
        <p:txBody>
          <a:bodyPr/>
          <a:lstStyle/>
          <a:p>
            <a:r>
              <a:rPr lang="en-IN" dirty="0"/>
              <a:t>Semi-supervised</a:t>
            </a:r>
          </a:p>
        </p:txBody>
      </p:sp>
      <p:sp>
        <p:nvSpPr>
          <p:cNvPr id="3" name="Content Placeholder 2">
            <a:extLst>
              <a:ext uri="{FF2B5EF4-FFF2-40B4-BE49-F238E27FC236}">
                <a16:creationId xmlns:a16="http://schemas.microsoft.com/office/drawing/2014/main" id="{7A647127-DD1F-FC48-280B-6A9A047D1B2E}"/>
              </a:ext>
            </a:extLst>
          </p:cNvPr>
          <p:cNvSpPr>
            <a:spLocks noGrp="1"/>
          </p:cNvSpPr>
          <p:nvPr>
            <p:ph idx="1"/>
          </p:nvPr>
        </p:nvSpPr>
        <p:spPr/>
        <p:txBody>
          <a:bodyPr/>
          <a:lstStyle/>
          <a:p>
            <a:r>
              <a:rPr lang="en-US" b="0" i="0" dirty="0">
                <a:solidFill>
                  <a:srgbClr val="555555"/>
                </a:solidFill>
                <a:effectLst/>
                <a:latin typeface="Helvetica Neue"/>
              </a:rPr>
              <a:t>Involves a </a:t>
            </a:r>
            <a:r>
              <a:rPr lang="en-US" b="1" i="0" dirty="0">
                <a:solidFill>
                  <a:srgbClr val="555555"/>
                </a:solidFill>
                <a:effectLst/>
                <a:latin typeface="Helvetica Neue"/>
              </a:rPr>
              <a:t>small portion of labeled examples</a:t>
            </a:r>
            <a:r>
              <a:rPr lang="en-US" b="0" i="0" dirty="0">
                <a:solidFill>
                  <a:srgbClr val="555555"/>
                </a:solidFill>
                <a:effectLst/>
                <a:latin typeface="Helvetica Neue"/>
              </a:rPr>
              <a:t> and a </a:t>
            </a:r>
            <a:r>
              <a:rPr lang="en-US" b="1" i="0" dirty="0">
                <a:solidFill>
                  <a:srgbClr val="555555"/>
                </a:solidFill>
                <a:effectLst/>
                <a:latin typeface="Helvetica Neue"/>
              </a:rPr>
              <a:t>large number of unlabeled examples </a:t>
            </a:r>
            <a:r>
              <a:rPr lang="en-US" b="0" i="0" dirty="0">
                <a:solidFill>
                  <a:srgbClr val="555555"/>
                </a:solidFill>
                <a:effectLst/>
                <a:latin typeface="Helvetica Neue"/>
              </a:rPr>
              <a:t>from which a </a:t>
            </a:r>
            <a:r>
              <a:rPr lang="en-US" b="0" i="0" dirty="0">
                <a:solidFill>
                  <a:srgbClr val="555555"/>
                </a:solidFill>
                <a:effectLst/>
                <a:highlight>
                  <a:srgbClr val="FFFF00"/>
                </a:highlight>
                <a:latin typeface="Helvetica Neue"/>
              </a:rPr>
              <a:t>model must learn </a:t>
            </a:r>
            <a:r>
              <a:rPr lang="en-US" b="0" i="0" dirty="0">
                <a:solidFill>
                  <a:srgbClr val="555555"/>
                </a:solidFill>
                <a:effectLst/>
                <a:latin typeface="Helvetica Neue"/>
              </a:rPr>
              <a:t>and </a:t>
            </a:r>
            <a:r>
              <a:rPr lang="en-US" b="0" i="0" dirty="0">
                <a:solidFill>
                  <a:srgbClr val="555555"/>
                </a:solidFill>
                <a:effectLst/>
                <a:highlight>
                  <a:srgbClr val="FFFF00"/>
                </a:highlight>
                <a:latin typeface="Helvetica Neue"/>
              </a:rPr>
              <a:t>make predictions </a:t>
            </a:r>
            <a:r>
              <a:rPr lang="en-US" b="0" i="0" dirty="0">
                <a:solidFill>
                  <a:srgbClr val="555555"/>
                </a:solidFill>
                <a:effectLst/>
                <a:latin typeface="Helvetica Neue"/>
              </a:rPr>
              <a:t>on new examples.</a:t>
            </a:r>
            <a:endParaRPr lang="en-IN" dirty="0"/>
          </a:p>
        </p:txBody>
      </p:sp>
      <p:sp>
        <p:nvSpPr>
          <p:cNvPr id="5" name="TextBox 4">
            <a:extLst>
              <a:ext uri="{FF2B5EF4-FFF2-40B4-BE49-F238E27FC236}">
                <a16:creationId xmlns:a16="http://schemas.microsoft.com/office/drawing/2014/main" id="{763DB505-3381-67BF-1424-B200945CDB93}"/>
              </a:ext>
            </a:extLst>
          </p:cNvPr>
          <p:cNvSpPr txBox="1"/>
          <p:nvPr/>
        </p:nvSpPr>
        <p:spPr>
          <a:xfrm>
            <a:off x="3575720" y="5257801"/>
            <a:ext cx="4572000" cy="646331"/>
          </a:xfrm>
          <a:prstGeom prst="rect">
            <a:avLst/>
          </a:prstGeom>
          <a:noFill/>
        </p:spPr>
        <p:txBody>
          <a:bodyPr wrap="square">
            <a:spAutoFit/>
          </a:bodyPr>
          <a:lstStyle/>
          <a:p>
            <a:r>
              <a:rPr lang="en-IN" dirty="0">
                <a:hlinkClick r:id="rId2"/>
              </a:rPr>
              <a:t>Semi-Supervised Learning, Explained | </a:t>
            </a:r>
            <a:r>
              <a:rPr lang="en-IN" dirty="0" err="1">
                <a:hlinkClick r:id="rId2"/>
              </a:rPr>
              <a:t>AltexSoft</a:t>
            </a:r>
            <a:endParaRPr lang="en-IN" dirty="0"/>
          </a:p>
        </p:txBody>
      </p:sp>
    </p:spTree>
    <p:extLst>
      <p:ext uri="{BB962C8B-B14F-4D97-AF65-F5344CB8AC3E}">
        <p14:creationId xmlns:p14="http://schemas.microsoft.com/office/powerpoint/2010/main" val="2492646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660C8-B0E3-AE13-5DB8-6A4EFAA6E7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7B1EB1-DAA1-6FE4-CAA9-50E231519C6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6CF8811-82B1-3A77-0437-CA8E82E469F5}"/>
              </a:ext>
            </a:extLst>
          </p:cNvPr>
          <p:cNvPicPr>
            <a:picLocks noChangeAspect="1"/>
          </p:cNvPicPr>
          <p:nvPr/>
        </p:nvPicPr>
        <p:blipFill>
          <a:blip r:embed="rId2"/>
          <a:stretch>
            <a:fillRect/>
          </a:stretch>
        </p:blipFill>
        <p:spPr>
          <a:xfrm>
            <a:off x="1732941" y="713996"/>
            <a:ext cx="8726118" cy="5430008"/>
          </a:xfrm>
          <a:prstGeom prst="rect">
            <a:avLst/>
          </a:prstGeom>
        </p:spPr>
      </p:pic>
    </p:spTree>
    <p:extLst>
      <p:ext uri="{BB962C8B-B14F-4D97-AF65-F5344CB8AC3E}">
        <p14:creationId xmlns:p14="http://schemas.microsoft.com/office/powerpoint/2010/main" val="417770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4369</Words>
  <Application>Microsoft Office PowerPoint</Application>
  <PresentationFormat>Widescreen</PresentationFormat>
  <Paragraphs>506</Paragraphs>
  <Slides>63</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63</vt:i4>
      </vt:variant>
    </vt:vector>
  </HeadingPairs>
  <TitlesOfParts>
    <vt:vector size="72" baseType="lpstr">
      <vt:lpstr>Arial</vt:lpstr>
      <vt:lpstr>Arial Unicode MS</vt:lpstr>
      <vt:lpstr>Calibri</vt:lpstr>
      <vt:lpstr>Calibri Light</vt:lpstr>
      <vt:lpstr>Courier New</vt:lpstr>
      <vt:lpstr>Helvetica Neue</vt:lpstr>
      <vt:lpstr>source-serif-pro</vt:lpstr>
      <vt:lpstr>Verdana</vt:lpstr>
      <vt:lpstr>Office Theme</vt:lpstr>
      <vt:lpstr>PowerPoint Presentation</vt:lpstr>
      <vt:lpstr>Unit I</vt:lpstr>
      <vt:lpstr>Introduction to AI</vt:lpstr>
      <vt:lpstr>Learning types</vt:lpstr>
      <vt:lpstr>PowerPoint Presentation</vt:lpstr>
      <vt:lpstr>PowerPoint Presentation</vt:lpstr>
      <vt:lpstr>PowerPoint Presentation</vt:lpstr>
      <vt:lpstr>Semi-supervised</vt:lpstr>
      <vt:lpstr>PowerPoint Presentation</vt:lpstr>
      <vt:lpstr>PowerPoint Presentation</vt:lpstr>
      <vt:lpstr>Reasoning </vt:lpstr>
      <vt:lpstr>What is AI</vt:lpstr>
      <vt:lpstr>Acting humanly </vt:lpstr>
      <vt:lpstr>PowerPoint Presentation</vt:lpstr>
      <vt:lpstr>Thinking Humanly </vt:lpstr>
      <vt:lpstr>GPS-MEANS END ANALYSIS</vt:lpstr>
      <vt:lpstr>EXAMPLE GPS</vt:lpstr>
      <vt:lpstr>GPS</vt:lpstr>
      <vt:lpstr>The driving to school problem Consider again the driving to school problem quoted above. Let’s write the goal, starting conditions, and some operators in a more symbolic form:  </vt:lpstr>
      <vt:lpstr>MEANS –END SEARCH GPS</vt:lpstr>
      <vt:lpstr>What are Agent and Environment? </vt:lpstr>
      <vt:lpstr>PowerPoint Presentation</vt:lpstr>
      <vt:lpstr>Actions</vt:lpstr>
      <vt:lpstr>HOW AGENTS SHOULD ACT</vt:lpstr>
      <vt:lpstr>PowerPoint Presentation</vt:lpstr>
      <vt:lpstr>PowerPoint Presentation</vt:lpstr>
      <vt:lpstr>EXERCISE</vt:lpstr>
      <vt:lpstr>Agent programs</vt:lpstr>
      <vt:lpstr>PowerPoint Presentation</vt:lpstr>
      <vt:lpstr>PowerPoint Presentation</vt:lpstr>
      <vt:lpstr> </vt:lpstr>
      <vt:lpstr>PowerPoint Presentation</vt:lpstr>
      <vt:lpstr>Environment types</vt:lpstr>
      <vt:lpstr>Environment types</vt:lpstr>
      <vt:lpstr>Environment types</vt:lpstr>
      <vt:lpstr>PowerPoint Presentation</vt:lpstr>
      <vt:lpstr>PowerPoint Presentation</vt:lpstr>
      <vt:lpstr>Simple reflex agents-simple reflex agent here will work only if the correct decision can be made on the basis of the current percept. </vt:lpstr>
      <vt:lpstr>Agents that keep track of the world-REFLEX AGENTS </vt:lpstr>
      <vt:lpstr>PowerPoint Presentation</vt:lpstr>
      <vt:lpstr>Goal-based agents</vt:lpstr>
      <vt:lpstr>Goal based agents</vt:lpstr>
      <vt:lpstr>PowerPoint Presentation</vt:lpstr>
      <vt:lpstr>Utility-based agents-(measure of goodness)</vt:lpstr>
      <vt:lpstr>Utility based agents</vt:lpstr>
      <vt:lpstr>PEAS-The setting for intelligent agent design</vt:lpstr>
      <vt:lpstr>EXERCISE</vt:lpstr>
      <vt:lpstr>Problem Solving as Search</vt:lpstr>
      <vt:lpstr>PowerPoint Presentation</vt:lpstr>
      <vt:lpstr>TERMINOLOGIES</vt:lpstr>
      <vt:lpstr>Well-defined problems and solutions</vt:lpstr>
      <vt:lpstr>PowerPoint Presentation</vt:lpstr>
      <vt:lpstr>Problem</vt:lpstr>
      <vt:lpstr>State-Space Problem Formulation</vt:lpstr>
      <vt:lpstr>Give a complete problem formulation for each of the following</vt:lpstr>
      <vt:lpstr>solution</vt:lpstr>
      <vt:lpstr> Problem2</vt:lpstr>
      <vt:lpstr>Solution</vt:lpstr>
      <vt:lpstr>Tree-based Search</vt:lpstr>
      <vt:lpstr>Tree search example</vt:lpstr>
      <vt:lpstr>Tree search example</vt:lpstr>
      <vt:lpstr>States versus Nodes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Sajidha Syed</dc:creator>
  <cp:lastModifiedBy>Sajidha Syed</cp:lastModifiedBy>
  <cp:revision>1</cp:revision>
  <dcterms:created xsi:type="dcterms:W3CDTF">2023-03-23T09:31:05Z</dcterms:created>
  <dcterms:modified xsi:type="dcterms:W3CDTF">2023-03-23T09:32:08Z</dcterms:modified>
</cp:coreProperties>
</file>