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71" r:id="rId2"/>
    <p:sldId id="272" r:id="rId3"/>
    <p:sldId id="281" r:id="rId4"/>
    <p:sldId id="282" r:id="rId5"/>
    <p:sldId id="280" r:id="rId6"/>
    <p:sldId id="284" r:id="rId7"/>
    <p:sldId id="285" r:id="rId8"/>
    <p:sldId id="286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79698" autoAdjust="0"/>
  </p:normalViewPr>
  <p:slideViewPr>
    <p:cSldViewPr snapToGrid="0">
      <p:cViewPr varScale="1">
        <p:scale>
          <a:sx n="63" d="100"/>
          <a:sy n="63" d="100"/>
        </p:scale>
        <p:origin x="1476" y="78"/>
      </p:cViewPr>
      <p:guideLst>
        <p:guide orient="horz" pos="164"/>
        <p:guide pos="158"/>
        <p:guide orient="horz" pos="709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6067C-7518-4E20-A3A4-51F827D4C20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23A5-FD04-44AB-8308-98711394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E197-D94A-442D-BE23-8D7D77E794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5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 Pg.</a:t>
            </a:r>
            <a:r>
              <a:rPr lang="en-IN" baseline="0" dirty="0" smtClean="0"/>
              <a:t> No. 11 in Interview skills – Types of Interview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7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0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5" name="Picture 14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A924F7CA-3DEE-4DB5-9A47-2D337AF6B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" b="932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07C90A4-D9E0-49B8-8727-E3197621DE73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0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4" name="Picture 23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C9A839C0-D2F5-4B10-BD9E-BABFBCB7AB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8" b="44846"/>
          <a:stretch/>
        </p:blipFill>
        <p:spPr>
          <a:xfrm flipV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CFD4B97-08B8-46B2-A942-23421853DD50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EC7DBA6-207E-418F-8AC6-1BDE25D0F9AF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B0471E1-6A8B-43B4-9B62-09585EE4F566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989D1E9-B3CB-4C25-9FB3-CAC87DEB67E1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E2C43A90-D160-4CE2-AC0E-08DF706D3CB0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773AA4F-3DC6-40E2-84C4-615B91ADE74B}"/>
              </a:ext>
            </a:extLst>
          </p:cNvPr>
          <p:cNvSpPr/>
          <p:nvPr userDrawn="1"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54CD83-DA55-4212-A642-C7FFC21EEB8A}"/>
              </a:ext>
            </a:extLst>
          </p:cNvPr>
          <p:cNvSpPr/>
          <p:nvPr userDrawn="1"/>
        </p:nvSpPr>
        <p:spPr>
          <a:xfrm>
            <a:off x="902326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26A02A44-D40B-4ABD-A050-54F1918563C9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3EA12E8-24A6-4D4C-8047-9E539BDA6ED4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E7BB0C2-BCA0-4AEA-AA91-ABEE13F50CED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28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4941-8C34-4813-9D2F-126DEB516DF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69AD-4AA8-402B-BECF-209508A3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6" name="Picture 15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1DF610F3-9FFA-4074-A129-736D54B9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5" b="844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xmlns="" id="{378E43E7-5E35-4335-8B55-92CCDE78DFBC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12365F9-5C24-45B7-8440-F758CD8CA124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48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1"/>
            <a:ext cx="1022401" cy="963514"/>
          </a:xfrm>
          <a:prstGeom prst="rect">
            <a:avLst/>
          </a:prstGeom>
        </p:spPr>
      </p:pic>
      <p:pic>
        <p:nvPicPr>
          <p:cNvPr id="17" name="Picture 16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812C06DC-FC86-4689-AE2D-8F777D6AF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5" b="725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D3011C2-022A-40C8-AF68-C6FDA725D03D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53BCDBA-FEB0-4AFD-9D9D-A9C7E4FDB092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073537B-2488-4949-9332-A8857CF0E528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2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64DDAD7-9253-4567-A1F3-65F4B7C61A77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1EC6E10-6AC4-4503-9F03-C632F86B55C7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EB03500-4568-47CA-AE21-6AA1F318D5E6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4B747C6B-6CFB-4B24-8FFB-DDD7294145F4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57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9" name="Picture 18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41C787F0-E624-48F4-948C-A806936A8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0" b="57014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68A727F-EC13-407A-89B6-537F50E66069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0C5FCD6-C4B9-4E22-B89D-D292DFD13A87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7E52802-3AB2-432A-AFDB-396028524F2E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598F6DA-F3DE-4C0F-A2C6-0704DB3A4606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BE35E71A-13C1-4721-BC76-FF70A71FE8A9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7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0" name="Picture 19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6BEEA4BE-1583-42B9-A938-2AB14F9DB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" t="31254" r="263" b="61880"/>
          <a:stretch/>
        </p:blipFill>
        <p:spPr>
          <a:xfrm>
            <a:off x="-12032" y="6465600"/>
            <a:ext cx="9131968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C470CB1-9B74-44B7-A4A8-2BEA969486EE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6152504-0D92-47D1-96D1-A23AA988D65A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A5FA9A70-5AE1-4714-A68B-DAE10ED86C72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23673AE-7C5F-47E6-80A7-6299DA7169ED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0E3FC26-1736-404A-838C-3801AA1F889C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C5348A0-324F-49DE-A2A3-3FE9DE93F3AB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4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1" name="Picture 20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3FEE3EBF-C3D2-4143-9CDE-32C062D45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63" b="4071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2464862-3B7D-43C8-A742-6BC56BBCEEA1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DE58719-824B-4DD7-9044-18D00B2BD975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B478BB5-098B-4375-B171-B2E2836A7C5B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DBFD5C0-E144-465C-ABE4-33FBCB865834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FFE9E61C-48C0-4221-8976-9B302F2CDFEB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EF9AF5D1-C7E5-4A09-AF0E-76982EEE21E7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CB1D458-F356-4096-9380-E050E054C694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1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2" name="Picture 21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0F3E89B7-738E-476B-B4C2-2BDB3EBED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9" b="61685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657EBCC-BF2A-4EDB-83F4-17BD0BDC2724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7C2B017-6195-4C8F-8741-A91EBECCC37D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2D1BD8C4-C56A-41B9-9A56-E4CC5098A4E2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A058FA1-BBE2-4BD2-9A5D-1866C6480D1E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481C4138-0A7B-4BDB-928C-354B82FE4A09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20D944D4-393B-482A-BDAA-0C11644D1BE0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D1AE746-0965-4921-99B8-65D79F4DEC95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1D89DBF4-0D97-4058-BCCB-21DDB711ADB2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3" name="Picture 22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CC7AB75E-4A52-43DC-A2D2-368100AC72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8" b="44846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AAFE3CE-771E-4A1C-B6AF-235A0C17E689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ACF6A2D-2E53-49B4-9E7F-AED7D9A75AB4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859164-ED90-4776-B301-DE619AD2EB86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6669FB0B-9A15-4246-BAE4-4D7C096D938E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6FC1E4B5-87EC-4A5A-8635-2616915A2976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DBBA8C0-54BF-470E-80B3-33AB7108CA26}"/>
              </a:ext>
            </a:extLst>
          </p:cNvPr>
          <p:cNvSpPr/>
          <p:nvPr userDrawn="1"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97D2058-FC97-4090-96B9-04634AA4880D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89362CC7-732F-4CFF-93CD-2AE70E189A78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8E5180C-A5F2-4328-96A0-07C93EF1F320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6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A249-8D3F-4C1A-8DC0-490133B915FE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752E-97B1-4294-9576-64CAE105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2911581" y="1076507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479DA03-D671-4A43-9A1C-BCE059E61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00" y="1090800"/>
            <a:ext cx="3510711" cy="4262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1E04EB7-34E1-41B8-9700-AB090827C25C}"/>
              </a:ext>
            </a:extLst>
          </p:cNvPr>
          <p:cNvGrpSpPr/>
          <p:nvPr/>
        </p:nvGrpSpPr>
        <p:grpSpPr>
          <a:xfrm>
            <a:off x="-2169309" y="3631997"/>
            <a:ext cx="421159" cy="103173"/>
            <a:chOff x="-2228588" y="3369027"/>
            <a:chExt cx="421159" cy="1031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7BECB0D0-90D7-4F81-8A84-8706C98C033D}"/>
                </a:ext>
              </a:extLst>
            </p:cNvPr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81C82DD-E184-487D-B306-B2EB55692506}"/>
                </a:ext>
              </a:extLst>
            </p:cNvPr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B6104EF4-E022-4582-811F-7A01CFE79D85}"/>
                </a:ext>
              </a:extLst>
            </p:cNvPr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2801EB68-656C-4E42-80EA-EE5889504DB8}"/>
                </a:ext>
              </a:extLst>
            </p:cNvPr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1D09F37-A31D-4025-8AA2-356BFF977C6C}"/>
                </a:ext>
              </a:extLst>
            </p:cNvPr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BB6EE6CE-279A-41D3-9311-5F0457EABDBD}"/>
                </a:ext>
              </a:extLst>
            </p:cNvPr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24C48A-513B-47AC-B3EB-61910D0F5859}"/>
                </a:ext>
              </a:extLst>
            </p:cNvPr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CE0E26FC-0CDA-48E1-9AA9-70618C50B279}"/>
                </a:ext>
              </a:extLst>
            </p:cNvPr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F9A2DF8D-EE75-4635-AF44-E00624B7B4F4}"/>
                </a:ext>
              </a:extLst>
            </p:cNvPr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C1F8B828-774C-4270-8D2D-EF7FEA102A71}"/>
                </a:ext>
              </a:extLst>
            </p:cNvPr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580407B-6C29-4DE4-81F8-215EF8ECE2E8}"/>
              </a:ext>
            </a:extLst>
          </p:cNvPr>
          <p:cNvGrpSpPr/>
          <p:nvPr/>
        </p:nvGrpSpPr>
        <p:grpSpPr>
          <a:xfrm>
            <a:off x="-2169309" y="3949366"/>
            <a:ext cx="421159" cy="103173"/>
            <a:chOff x="-2228588" y="3369027"/>
            <a:chExt cx="421159" cy="1031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1D7DDCC-E118-4AE2-A0B1-5F8E355D628D}"/>
                </a:ext>
              </a:extLst>
            </p:cNvPr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FCF0F615-EE7E-439A-977F-82110CDB66AC}"/>
                </a:ext>
              </a:extLst>
            </p:cNvPr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DE86893B-DEBF-4F54-9016-495A95B721E3}"/>
                </a:ext>
              </a:extLst>
            </p:cNvPr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F65378C4-0D8D-47A5-8453-B958D57C4D64}"/>
                </a:ext>
              </a:extLst>
            </p:cNvPr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1F1A8D1-6B7B-4BF3-B84C-35CAD55A79A6}"/>
                </a:ext>
              </a:extLst>
            </p:cNvPr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FD349F30-C48E-49F7-A145-4187934C82D0}"/>
                </a:ext>
              </a:extLst>
            </p:cNvPr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FFCB4D78-BE4A-413D-B392-EE622658DEB7}"/>
                </a:ext>
              </a:extLst>
            </p:cNvPr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B8FB2AF-B68A-4E81-9A9E-7CD6D2351ECB}"/>
                </a:ext>
              </a:extLst>
            </p:cNvPr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B25FEE3-E411-463B-9211-52E44050C93A}"/>
                </a:ext>
              </a:extLst>
            </p:cNvPr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9FE2146D-5B10-4222-BEED-4F69A6E11F63}"/>
                </a:ext>
              </a:extLst>
            </p:cNvPr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6A70DA-8F0B-4DC5-A655-6E99E7BE65F5}"/>
                </a:ext>
              </a:extLst>
            </p:cNvPr>
            <p:cNvSpPr/>
            <p:nvPr/>
          </p:nvSpPr>
          <p:spPr>
            <a:xfrm>
              <a:off x="-212554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7830AAE3-BAEB-4BA1-A486-05D9396FDB38}"/>
                </a:ext>
              </a:extLst>
            </p:cNvPr>
            <p:cNvSpPr/>
            <p:nvPr/>
          </p:nvSpPr>
          <p:spPr>
            <a:xfrm>
              <a:off x="-203105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16C0BC0-D162-4460-9C5D-7C12363D8A06}"/>
                </a:ext>
              </a:extLst>
            </p:cNvPr>
            <p:cNvSpPr/>
            <p:nvPr/>
          </p:nvSpPr>
          <p:spPr>
            <a:xfrm>
              <a:off x="-193656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BB3152-91C1-4ADD-A70C-3511B4CBC501}"/>
              </a:ext>
            </a:extLst>
          </p:cNvPr>
          <p:cNvSpPr/>
          <p:nvPr/>
        </p:nvSpPr>
        <p:spPr>
          <a:xfrm>
            <a:off x="7844589" y="256674"/>
            <a:ext cx="1010654" cy="99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480875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 smtClean="0"/>
              <a:t>INTERVIEW SKILLS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7042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TECHNIQUES TO FACE REMOTE INTERVIEWS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26050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dirty="0" smtClean="0"/>
              <a:t>VIDEO INTERVIEW</a:t>
            </a:r>
          </a:p>
          <a:p>
            <a:r>
              <a:rPr lang="en-IN" sz="1900" dirty="0" smtClean="0"/>
              <a:t>RECORDED FEEDBACK</a:t>
            </a:r>
          </a:p>
          <a:p>
            <a:r>
              <a:rPr lang="en-IN" sz="1900" dirty="0" smtClean="0"/>
              <a:t>TELEPHONIC INTERVIEW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9376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480875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 smtClean="0"/>
              <a:t>INTERVIEW SKILLS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3223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VIDEO INTERVIEW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30322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 smtClean="0"/>
              <a:t>What is </a:t>
            </a:r>
            <a:r>
              <a:rPr lang="en-IN" sz="1900" b="1" dirty="0" smtClean="0"/>
              <a:t>video Interview</a:t>
            </a:r>
            <a:r>
              <a:rPr lang="en-IN" sz="1900" b="1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Personal interview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Takes place remotely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Two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Synchronous – Real -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Asynchronous – Pre – recorded </a:t>
            </a:r>
            <a:endParaRPr lang="en-I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 smtClean="0"/>
          </a:p>
          <a:p>
            <a:r>
              <a:rPr lang="en-IN" sz="1900" b="1" dirty="0" smtClean="0"/>
              <a:t>Benefits of Video interview</a:t>
            </a:r>
            <a:endParaRPr lang="en-IN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Saves time in early hiring stage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Ease scheduling burden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Get insight before making big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Improve performance tracking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5193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480875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 smtClean="0"/>
              <a:t>INTERVIEW SKILLS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3223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VIDEO INTERVIEW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7591914" cy="18466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IN" sz="1900" b="1" dirty="0" smtClean="0"/>
              <a:t>Do’s</a:t>
            </a:r>
            <a:endParaRPr lang="en-IN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Test before making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Do your homework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Choose appropriate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Put yourself in boss’s shoes</a:t>
            </a:r>
          </a:p>
          <a:p>
            <a:endParaRPr lang="en-IN" sz="1900" dirty="0" smtClean="0"/>
          </a:p>
          <a:p>
            <a:pPr algn="ctr"/>
            <a:r>
              <a:rPr lang="en-IN" sz="1900" b="1" dirty="0" smtClean="0"/>
              <a:t>Don’ts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Unwanted interruption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Less-than-ideal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Acting too casual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Forgetting to follow up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5013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480875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 smtClean="0"/>
              <a:t>INTERVIEW SKILLS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3610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RECORDED FEEDBACK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6505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 smtClean="0"/>
              <a:t>What is </a:t>
            </a:r>
            <a:r>
              <a:rPr lang="en-IN" sz="1900" b="1" dirty="0" smtClean="0"/>
              <a:t>a recorded feedback?</a:t>
            </a:r>
            <a:endParaRPr lang="en-US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Giving feedback in media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Obtaining customer’s opinion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Either audio or video</a:t>
            </a:r>
            <a:endParaRPr lang="en-US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 smtClean="0"/>
          </a:p>
          <a:p>
            <a:r>
              <a:rPr lang="en-IN" sz="1900" b="1" dirty="0" smtClean="0"/>
              <a:t>Benefits of recorded feedback</a:t>
            </a:r>
            <a:endParaRPr lang="en-IN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Committee can review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Used for transcription in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Comments for later research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134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480875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 smtClean="0"/>
              <a:t>INTERVIEW SKILLS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3843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RECORDED FEEDBACK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6505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 smtClean="0"/>
              <a:t>Strategies in recording feedback</a:t>
            </a:r>
            <a:endParaRPr lang="en-US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Introduce yourself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Inform the service for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Refer to mentioned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Give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Justify for rating</a:t>
            </a:r>
            <a:endParaRPr lang="en-IN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Provid</a:t>
            </a:r>
            <a:r>
              <a:rPr lang="en-IN" sz="1900" dirty="0" smtClean="0"/>
              <a:t>e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Finish in a friendly way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1488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480875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 smtClean="0"/>
              <a:t>INTERVIEW SKILLS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4269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TELEPHONIC INTERVIEW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65059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 smtClean="0"/>
              <a:t>What is a telephonic interview?</a:t>
            </a:r>
            <a:endParaRPr lang="en-US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Interview conducted on phone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Used to narrow down applicants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Initial screening of candidates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 smtClean="0"/>
          </a:p>
          <a:p>
            <a:r>
              <a:rPr lang="en-IN" sz="1900" b="1" dirty="0" smtClean="0"/>
              <a:t>Benefits</a:t>
            </a:r>
            <a:endParaRPr lang="en-IN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Quicker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Cheaper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Assess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Reach long distance candidates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Elimination of weaker candidates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132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480875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 smtClean="0"/>
              <a:t>INTERVIEW SKILLS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4862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QUESTIONS TO/NOT TO </a:t>
            </a:r>
            <a:r>
              <a:rPr lang="en-IN" sz="3200" dirty="0" smtClean="0"/>
              <a:t>ASK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7866234" cy="18466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IN" sz="1900" b="1" dirty="0"/>
              <a:t>Do’s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Research</a:t>
            </a:r>
            <a:endParaRPr lang="en-I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Write down questions</a:t>
            </a:r>
            <a:endParaRPr lang="en-I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Have your resume at hand</a:t>
            </a:r>
            <a:endParaRPr lang="en-I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Listen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 smtClean="0"/>
          </a:p>
          <a:p>
            <a:pPr algn="ctr"/>
            <a:r>
              <a:rPr lang="en-IN" sz="1900" b="1" dirty="0" smtClean="0"/>
              <a:t>Don’ts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Getting distracted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Sounding bored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Referring yourself in 3</a:t>
            </a:r>
            <a:r>
              <a:rPr lang="en-IN" sz="1900" baseline="30000" dirty="0" smtClean="0"/>
              <a:t>rd</a:t>
            </a:r>
            <a:r>
              <a:rPr lang="en-IN" sz="1900" dirty="0" smtClean="0"/>
              <a:t> person</a:t>
            </a:r>
            <a:endParaRPr lang="en-IN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4581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480875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 smtClean="0"/>
              <a:t>INTERVIEW SKILLS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1878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SUMMARY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396005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>
                <a:solidFill>
                  <a:prstClr val="black"/>
                </a:solidFill>
              </a:rPr>
              <a:t>Video interview – Online interview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>
                <a:solidFill>
                  <a:prstClr val="black"/>
                </a:solidFill>
              </a:rPr>
              <a:t>Synchronous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>
                <a:solidFill>
                  <a:prstClr val="black"/>
                </a:solidFill>
              </a:rPr>
              <a:t>Asynchronous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>
                <a:solidFill>
                  <a:prstClr val="black"/>
                </a:solidFill>
              </a:rPr>
              <a:t>Recorded feedback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Feedback in media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Telephonic interview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Interview over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smtClean="0"/>
              <a:t>Initial screening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758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F0748A49C7624E8667DD2D0D9BDB8D" ma:contentTypeVersion="4" ma:contentTypeDescription="Create a new document." ma:contentTypeScope="" ma:versionID="bbe6de136da7e996b0f6502dbb33e898">
  <xsd:schema xmlns:xsd="http://www.w3.org/2001/XMLSchema" xmlns:xs="http://www.w3.org/2001/XMLSchema" xmlns:p="http://schemas.microsoft.com/office/2006/metadata/properties" xmlns:ns2="454598ca-dfd9-4fd0-bd79-bd501cd98b3a" xmlns:ns3="7965986c-b022-4b79-a72d-aa6638137652" targetNamespace="http://schemas.microsoft.com/office/2006/metadata/properties" ma:root="true" ma:fieldsID="c6a7a5082a85b679ef2000336e318c25" ns2:_="" ns3:_="">
    <xsd:import namespace="454598ca-dfd9-4fd0-bd79-bd501cd98b3a"/>
    <xsd:import namespace="7965986c-b022-4b79-a72d-aa66381376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598ca-dfd9-4fd0-bd79-bd501cd98b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65986c-b022-4b79-a72d-aa663813765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078B52-8A25-40FE-9778-C95DE9601419}"/>
</file>

<file path=customXml/itemProps2.xml><?xml version="1.0" encoding="utf-8"?>
<ds:datastoreItem xmlns:ds="http://schemas.openxmlformats.org/officeDocument/2006/customXml" ds:itemID="{6C4FF380-DFB0-4F67-B251-A7F4926A91F7}"/>
</file>

<file path=customXml/itemProps3.xml><?xml version="1.0" encoding="utf-8"?>
<ds:datastoreItem xmlns:ds="http://schemas.openxmlformats.org/officeDocument/2006/customXml" ds:itemID="{9A735CE9-C4F1-4A9A-A742-A70DEB687C8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</TotalTime>
  <Words>326</Words>
  <Application>Microsoft Office PowerPoint</Application>
  <PresentationFormat>On-screen Show (4:3)</PresentationFormat>
  <Paragraphs>128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kumar L M</dc:creator>
  <cp:lastModifiedBy>Akshaya kumar L M</cp:lastModifiedBy>
  <cp:revision>197</cp:revision>
  <dcterms:created xsi:type="dcterms:W3CDTF">2018-05-21T05:28:28Z</dcterms:created>
  <dcterms:modified xsi:type="dcterms:W3CDTF">2018-06-07T07:36:14Z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0x01010013F0748A49C7624E8667DD2D0D9BDB8D</vt:lpwstr>
  </property>
</Properties>
</file>