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AABFF-5F14-4FC0-8683-0D8287798E17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C704B0E-3E95-45EC-96DD-CA19A74383D9}">
      <dgm:prSet/>
      <dgm:spPr/>
      <dgm:t>
        <a:bodyPr/>
        <a:lstStyle/>
        <a:p>
          <a:pPr rtl="0"/>
          <a:r>
            <a:rPr lang="ru-RU" dirty="0" err="1" smtClean="0"/>
            <a:t>Проаналізували</a:t>
          </a:r>
          <a:r>
            <a:rPr lang="ru-RU" dirty="0" smtClean="0"/>
            <a:t> </a:t>
          </a:r>
          <a:r>
            <a:rPr lang="ru-RU" dirty="0" err="1" smtClean="0"/>
            <a:t>загальні</a:t>
          </a:r>
          <a:r>
            <a:rPr lang="ru-RU" dirty="0" smtClean="0"/>
            <a:t> </a:t>
          </a:r>
          <a:r>
            <a:rPr lang="ru-RU" dirty="0" err="1" smtClean="0"/>
            <a:t>показники</a:t>
          </a:r>
          <a:r>
            <a:rPr lang="ru-RU" dirty="0" smtClean="0"/>
            <a:t> </a:t>
          </a:r>
          <a:r>
            <a:rPr lang="ru-RU" dirty="0" err="1" smtClean="0"/>
            <a:t>забруднення</a:t>
          </a:r>
          <a:r>
            <a:rPr lang="ru-RU" dirty="0" smtClean="0"/>
            <a:t> </a:t>
          </a:r>
          <a:r>
            <a:rPr lang="ru-RU" dirty="0" err="1" smtClean="0"/>
            <a:t>річок</a:t>
          </a:r>
          <a:endParaRPr lang="ru-RU" dirty="0"/>
        </a:p>
      </dgm:t>
    </dgm:pt>
    <dgm:pt modelId="{31E3CD42-DA33-4CF2-B07F-9ECFFC604CC5}" type="parTrans" cxnId="{5B2F4CD8-E0D5-4275-AF4D-7E00D3C631BE}">
      <dgm:prSet/>
      <dgm:spPr/>
      <dgm:t>
        <a:bodyPr/>
        <a:lstStyle/>
        <a:p>
          <a:endParaRPr lang="ru-RU"/>
        </a:p>
      </dgm:t>
    </dgm:pt>
    <dgm:pt modelId="{E49134D5-872C-495B-9456-8EA7F11902D4}" type="sibTrans" cxnId="{5B2F4CD8-E0D5-4275-AF4D-7E00D3C631BE}">
      <dgm:prSet/>
      <dgm:spPr/>
      <dgm:t>
        <a:bodyPr/>
        <a:lstStyle/>
        <a:p>
          <a:endParaRPr lang="ru-RU"/>
        </a:p>
      </dgm:t>
    </dgm:pt>
    <dgm:pt modelId="{1CDAE2F7-3A50-4CFB-BFF3-81D4E98A1E9A}">
      <dgm:prSet custT="1"/>
      <dgm:spPr/>
      <dgm:t>
        <a:bodyPr/>
        <a:lstStyle/>
        <a:p>
          <a:pPr rtl="0"/>
          <a:r>
            <a:rPr lang="ru-RU" sz="1200" dirty="0" err="1" smtClean="0"/>
            <a:t>Кластерізували</a:t>
          </a:r>
          <a:r>
            <a:rPr lang="ru-RU" sz="1200" dirty="0" smtClean="0"/>
            <a:t> точки </a:t>
          </a:r>
          <a:r>
            <a:rPr lang="ru-RU" sz="1200" dirty="0" err="1" smtClean="0"/>
            <a:t>вимірювань</a:t>
          </a:r>
          <a:r>
            <a:rPr lang="ru-RU" sz="1200" dirty="0" smtClean="0"/>
            <a:t>/водозабору </a:t>
          </a:r>
          <a:r>
            <a:rPr lang="ru-RU" sz="1200" dirty="0" err="1" smtClean="0"/>
            <a:t>наосліп</a:t>
          </a:r>
          <a:endParaRPr lang="ru-RU" sz="1200" dirty="0"/>
        </a:p>
      </dgm:t>
    </dgm:pt>
    <dgm:pt modelId="{A8CCE1AA-14F9-4771-8196-5F0DE274063B}" type="parTrans" cxnId="{96259625-5401-487F-AA08-A959BA7D79CD}">
      <dgm:prSet/>
      <dgm:spPr/>
      <dgm:t>
        <a:bodyPr/>
        <a:lstStyle/>
        <a:p>
          <a:endParaRPr lang="ru-RU"/>
        </a:p>
      </dgm:t>
    </dgm:pt>
    <dgm:pt modelId="{55E80A7E-BD30-46DE-839A-6936477B859A}" type="sibTrans" cxnId="{96259625-5401-487F-AA08-A959BA7D79CD}">
      <dgm:prSet/>
      <dgm:spPr/>
      <dgm:t>
        <a:bodyPr/>
        <a:lstStyle/>
        <a:p>
          <a:endParaRPr lang="ru-RU"/>
        </a:p>
      </dgm:t>
    </dgm:pt>
    <dgm:pt modelId="{7B660BBF-0909-4A0F-8FCF-2924D5E36F09}">
      <dgm:prSet custT="1"/>
      <dgm:spPr/>
      <dgm:t>
        <a:bodyPr/>
        <a:lstStyle/>
        <a:p>
          <a:pPr rtl="0"/>
          <a:r>
            <a:rPr lang="ru-RU" sz="1200" dirty="0" err="1" smtClean="0"/>
            <a:t>Проаналізували</a:t>
          </a:r>
          <a:r>
            <a:rPr lang="ru-RU" sz="1200" dirty="0" smtClean="0"/>
            <a:t> </a:t>
          </a:r>
          <a:r>
            <a:rPr lang="ru-RU" sz="1200" dirty="0" err="1" smtClean="0"/>
            <a:t>різні</a:t>
          </a:r>
          <a:r>
            <a:rPr lang="ru-RU" sz="1200" dirty="0" smtClean="0"/>
            <a:t> </a:t>
          </a:r>
          <a:r>
            <a:rPr lang="ru-RU" sz="1200" dirty="0" err="1" smtClean="0"/>
            <a:t>джерела</a:t>
          </a:r>
          <a:r>
            <a:rPr lang="ru-RU" sz="1200" dirty="0" smtClean="0"/>
            <a:t> </a:t>
          </a:r>
          <a:r>
            <a:rPr lang="ru-RU" sz="1200" dirty="0" err="1" smtClean="0"/>
            <a:t>забруднення</a:t>
          </a:r>
          <a:r>
            <a:rPr lang="ru-RU" sz="1200" dirty="0" smtClean="0"/>
            <a:t> (грунт та </a:t>
          </a:r>
          <a:r>
            <a:rPr lang="ru-RU" sz="1200" dirty="0" err="1" smtClean="0"/>
            <a:t>ін</a:t>
          </a:r>
          <a:r>
            <a:rPr lang="ru-RU" sz="1200" dirty="0" smtClean="0"/>
            <a:t>.)</a:t>
          </a:r>
          <a:endParaRPr lang="ru-RU" sz="1200" dirty="0"/>
        </a:p>
      </dgm:t>
    </dgm:pt>
    <dgm:pt modelId="{1802F99E-F250-4E37-A9C6-2CAA6FD3C9A1}" type="parTrans" cxnId="{E12C934C-2C63-4E78-AF23-38F2DE60878F}">
      <dgm:prSet/>
      <dgm:spPr/>
      <dgm:t>
        <a:bodyPr/>
        <a:lstStyle/>
        <a:p>
          <a:endParaRPr lang="ru-RU"/>
        </a:p>
      </dgm:t>
    </dgm:pt>
    <dgm:pt modelId="{FE33B726-43C8-4DE8-A57A-6B90DCA075EF}" type="sibTrans" cxnId="{E12C934C-2C63-4E78-AF23-38F2DE60878F}">
      <dgm:prSet/>
      <dgm:spPr/>
      <dgm:t>
        <a:bodyPr/>
        <a:lstStyle/>
        <a:p>
          <a:endParaRPr lang="ru-RU"/>
        </a:p>
      </dgm:t>
    </dgm:pt>
    <dgm:pt modelId="{BE10EF55-E762-4DF7-80CF-9E44F241CA9E}">
      <dgm:prSet custT="1"/>
      <dgm:spPr/>
      <dgm:t>
        <a:bodyPr/>
        <a:lstStyle/>
        <a:p>
          <a:pPr rtl="0"/>
          <a:r>
            <a:rPr lang="uk-UA" sz="1200" dirty="0" smtClean="0"/>
            <a:t>Здійснили просторовий аналіз зон забруднення</a:t>
          </a:r>
          <a:endParaRPr lang="ru-RU" sz="1200" dirty="0"/>
        </a:p>
      </dgm:t>
    </dgm:pt>
    <dgm:pt modelId="{E47E288E-FF05-4BE1-9C20-71767FBAAFB6}" type="parTrans" cxnId="{597920E7-7557-4531-B84C-887A11B75A96}">
      <dgm:prSet/>
      <dgm:spPr/>
      <dgm:t>
        <a:bodyPr/>
        <a:lstStyle/>
        <a:p>
          <a:endParaRPr lang="ru-RU"/>
        </a:p>
      </dgm:t>
    </dgm:pt>
    <dgm:pt modelId="{B11DB7F5-98E6-4595-B123-13DE353735C0}" type="sibTrans" cxnId="{597920E7-7557-4531-B84C-887A11B75A96}">
      <dgm:prSet/>
      <dgm:spPr/>
      <dgm:t>
        <a:bodyPr/>
        <a:lstStyle/>
        <a:p>
          <a:endParaRPr lang="ru-RU"/>
        </a:p>
      </dgm:t>
    </dgm:pt>
    <dgm:pt modelId="{434CAD66-7BA1-4D26-914B-54DB6023682C}">
      <dgm:prSet custT="1"/>
      <dgm:spPr/>
      <dgm:t>
        <a:bodyPr/>
        <a:lstStyle/>
        <a:p>
          <a:pPr rtl="0"/>
          <a:r>
            <a:rPr lang="uk-UA" sz="1200" dirty="0" smtClean="0"/>
            <a:t>Виявили населенні пункти та кількість населення, які користуються забрудненими водними ресурсами </a:t>
          </a:r>
          <a:endParaRPr lang="ru-RU" sz="1200" dirty="0"/>
        </a:p>
      </dgm:t>
    </dgm:pt>
    <dgm:pt modelId="{CCA5D347-2E64-4630-841D-C20CBC1C671C}" type="parTrans" cxnId="{4D075B3B-79F1-4E7F-AD35-95A8306EEDE6}">
      <dgm:prSet/>
      <dgm:spPr/>
      <dgm:t>
        <a:bodyPr/>
        <a:lstStyle/>
        <a:p>
          <a:endParaRPr lang="ru-RU"/>
        </a:p>
      </dgm:t>
    </dgm:pt>
    <dgm:pt modelId="{C853059B-8380-467E-8F25-BA00A515F48F}" type="sibTrans" cxnId="{4D075B3B-79F1-4E7F-AD35-95A8306EEDE6}">
      <dgm:prSet/>
      <dgm:spPr/>
      <dgm:t>
        <a:bodyPr/>
        <a:lstStyle/>
        <a:p>
          <a:endParaRPr lang="ru-RU"/>
        </a:p>
      </dgm:t>
    </dgm:pt>
    <dgm:pt modelId="{B71DA92E-05D3-4708-BB45-41DA98BCC915}">
      <dgm:prSet custT="1"/>
      <dgm:spPr/>
      <dgm:t>
        <a:bodyPr/>
        <a:lstStyle/>
        <a:p>
          <a:pPr rtl="0"/>
          <a:r>
            <a:rPr lang="ru-RU" sz="1800" dirty="0" err="1" smtClean="0"/>
            <a:t>Знайшли</a:t>
          </a:r>
          <a:r>
            <a:rPr lang="ru-RU" sz="1800" dirty="0" smtClean="0"/>
            <a:t> </a:t>
          </a:r>
          <a:r>
            <a:rPr lang="ru-RU" sz="1800" dirty="0" err="1" smtClean="0"/>
            <a:t>південно-лиманне</a:t>
          </a:r>
          <a:r>
            <a:rPr lang="ru-RU" sz="1800" dirty="0" smtClean="0"/>
            <a:t> </a:t>
          </a:r>
          <a:r>
            <a:rPr lang="ru-RU" sz="1800" dirty="0" err="1" smtClean="0"/>
            <a:t>жахіття</a:t>
          </a:r>
          <a:r>
            <a:rPr lang="ru-RU" sz="1800" dirty="0" smtClean="0"/>
            <a:t> ;)</a:t>
          </a:r>
          <a:endParaRPr lang="ru-RU" sz="1800" dirty="0"/>
        </a:p>
      </dgm:t>
    </dgm:pt>
    <dgm:pt modelId="{1E51198C-683B-4198-8404-32A736807DFF}" type="parTrans" cxnId="{68A78F6E-3846-4194-BA0C-8FDAED5013D4}">
      <dgm:prSet/>
      <dgm:spPr/>
      <dgm:t>
        <a:bodyPr/>
        <a:lstStyle/>
        <a:p>
          <a:endParaRPr lang="ru-RU"/>
        </a:p>
      </dgm:t>
    </dgm:pt>
    <dgm:pt modelId="{1FA9F80B-B959-466A-BE7C-1B4AA6FA15E0}" type="sibTrans" cxnId="{68A78F6E-3846-4194-BA0C-8FDAED5013D4}">
      <dgm:prSet/>
      <dgm:spPr/>
      <dgm:t>
        <a:bodyPr/>
        <a:lstStyle/>
        <a:p>
          <a:endParaRPr lang="ru-RU"/>
        </a:p>
      </dgm:t>
    </dgm:pt>
    <dgm:pt modelId="{E9A5A7B1-AA0D-46E0-99A9-F6976A91B6FB}" type="pres">
      <dgm:prSet presAssocID="{945AABFF-5F14-4FC0-8683-0D8287798E1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127484-9C11-4B34-8786-BFBA81FC53EA}" type="pres">
      <dgm:prSet presAssocID="{945AABFF-5F14-4FC0-8683-0D8287798E17}" presName="arrow" presStyleLbl="bgShp" presStyleIdx="0" presStyleCnt="1"/>
      <dgm:spPr/>
    </dgm:pt>
    <dgm:pt modelId="{5B0FDEB7-7076-468D-80BD-F830C4CD3ABF}" type="pres">
      <dgm:prSet presAssocID="{945AABFF-5F14-4FC0-8683-0D8287798E17}" presName="points" presStyleCnt="0"/>
      <dgm:spPr/>
    </dgm:pt>
    <dgm:pt modelId="{BCF98675-7C93-48FF-A8B5-E9DDB81BB92F}" type="pres">
      <dgm:prSet presAssocID="{2C704B0E-3E95-45EC-96DD-CA19A74383D9}" presName="compositeA" presStyleCnt="0"/>
      <dgm:spPr/>
    </dgm:pt>
    <dgm:pt modelId="{BCCB8452-9266-483C-A147-EE383B5B7EAA}" type="pres">
      <dgm:prSet presAssocID="{2C704B0E-3E95-45EC-96DD-CA19A74383D9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0E7AE8-0518-493E-976F-18F620AE72DE}" type="pres">
      <dgm:prSet presAssocID="{2C704B0E-3E95-45EC-96DD-CA19A74383D9}" presName="circleA" presStyleLbl="node1" presStyleIdx="0" presStyleCnt="6"/>
      <dgm:spPr/>
    </dgm:pt>
    <dgm:pt modelId="{FD960E1B-6E12-4091-8589-AA6B027128C7}" type="pres">
      <dgm:prSet presAssocID="{2C704B0E-3E95-45EC-96DD-CA19A74383D9}" presName="spaceA" presStyleCnt="0"/>
      <dgm:spPr/>
    </dgm:pt>
    <dgm:pt modelId="{62869860-DFEA-4F45-A091-1F653CD5B6B9}" type="pres">
      <dgm:prSet presAssocID="{E49134D5-872C-495B-9456-8EA7F11902D4}" presName="space" presStyleCnt="0"/>
      <dgm:spPr/>
    </dgm:pt>
    <dgm:pt modelId="{C452F2D2-38F7-4E9F-A5A3-D2604CEB2A24}" type="pres">
      <dgm:prSet presAssocID="{1CDAE2F7-3A50-4CFB-BFF3-81D4E98A1E9A}" presName="compositeB" presStyleCnt="0"/>
      <dgm:spPr/>
    </dgm:pt>
    <dgm:pt modelId="{09EF955B-3E12-4B05-B7F0-B0B6273A6E0F}" type="pres">
      <dgm:prSet presAssocID="{1CDAE2F7-3A50-4CFB-BFF3-81D4E98A1E9A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1E19D1-8F2D-4344-947B-927E01B01584}" type="pres">
      <dgm:prSet presAssocID="{1CDAE2F7-3A50-4CFB-BFF3-81D4E98A1E9A}" presName="circleB" presStyleLbl="node1" presStyleIdx="1" presStyleCnt="6"/>
      <dgm:spPr/>
    </dgm:pt>
    <dgm:pt modelId="{AC7745D1-4E0B-4505-8787-06E80783659C}" type="pres">
      <dgm:prSet presAssocID="{1CDAE2F7-3A50-4CFB-BFF3-81D4E98A1E9A}" presName="spaceB" presStyleCnt="0"/>
      <dgm:spPr/>
    </dgm:pt>
    <dgm:pt modelId="{81700CB7-6211-4808-972B-A28A290055FE}" type="pres">
      <dgm:prSet presAssocID="{55E80A7E-BD30-46DE-839A-6936477B859A}" presName="space" presStyleCnt="0"/>
      <dgm:spPr/>
    </dgm:pt>
    <dgm:pt modelId="{63BE7866-1847-44DD-A64F-0A95241EC120}" type="pres">
      <dgm:prSet presAssocID="{7B660BBF-0909-4A0F-8FCF-2924D5E36F09}" presName="compositeA" presStyleCnt="0"/>
      <dgm:spPr/>
    </dgm:pt>
    <dgm:pt modelId="{FBF63C49-391F-4FD2-ABD1-FF006C8418B1}" type="pres">
      <dgm:prSet presAssocID="{7B660BBF-0909-4A0F-8FCF-2924D5E36F09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FA0457-DBE6-48BE-9EB9-08EC195CA216}" type="pres">
      <dgm:prSet presAssocID="{7B660BBF-0909-4A0F-8FCF-2924D5E36F09}" presName="circleA" presStyleLbl="node1" presStyleIdx="2" presStyleCnt="6"/>
      <dgm:spPr/>
    </dgm:pt>
    <dgm:pt modelId="{99C7A5C8-F004-4278-8999-0F32C59C7A85}" type="pres">
      <dgm:prSet presAssocID="{7B660BBF-0909-4A0F-8FCF-2924D5E36F09}" presName="spaceA" presStyleCnt="0"/>
      <dgm:spPr/>
    </dgm:pt>
    <dgm:pt modelId="{83462EFC-38AD-4D9E-B0D1-9BD736B82ACF}" type="pres">
      <dgm:prSet presAssocID="{FE33B726-43C8-4DE8-A57A-6B90DCA075EF}" presName="space" presStyleCnt="0"/>
      <dgm:spPr/>
    </dgm:pt>
    <dgm:pt modelId="{BFC4FE74-2393-42B7-A33F-0756F1F9B69B}" type="pres">
      <dgm:prSet presAssocID="{BE10EF55-E762-4DF7-80CF-9E44F241CA9E}" presName="compositeB" presStyleCnt="0"/>
      <dgm:spPr/>
    </dgm:pt>
    <dgm:pt modelId="{6BBE7857-5B95-4159-939F-937DDCB37E74}" type="pres">
      <dgm:prSet presAssocID="{BE10EF55-E762-4DF7-80CF-9E44F241CA9E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FAB61-3574-46FF-B26F-F9C51C113E30}" type="pres">
      <dgm:prSet presAssocID="{BE10EF55-E762-4DF7-80CF-9E44F241CA9E}" presName="circleB" presStyleLbl="node1" presStyleIdx="3" presStyleCnt="6"/>
      <dgm:spPr/>
    </dgm:pt>
    <dgm:pt modelId="{91324B86-BEA8-4467-BDE6-75CE28AC7C22}" type="pres">
      <dgm:prSet presAssocID="{BE10EF55-E762-4DF7-80CF-9E44F241CA9E}" presName="spaceB" presStyleCnt="0"/>
      <dgm:spPr/>
    </dgm:pt>
    <dgm:pt modelId="{E3C51EE4-2EAE-45BA-AB1A-9B71A03D34D1}" type="pres">
      <dgm:prSet presAssocID="{B11DB7F5-98E6-4595-B123-13DE353735C0}" presName="space" presStyleCnt="0"/>
      <dgm:spPr/>
    </dgm:pt>
    <dgm:pt modelId="{48EFC345-6476-4467-A63B-B7BE712F4EF3}" type="pres">
      <dgm:prSet presAssocID="{434CAD66-7BA1-4D26-914B-54DB6023682C}" presName="compositeA" presStyleCnt="0"/>
      <dgm:spPr/>
    </dgm:pt>
    <dgm:pt modelId="{EF8883A7-FE2A-43DA-87AF-2D533D018E5C}" type="pres">
      <dgm:prSet presAssocID="{434CAD66-7BA1-4D26-914B-54DB6023682C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2E0DDC-56A8-4E7E-B550-8F952C226219}" type="pres">
      <dgm:prSet presAssocID="{434CAD66-7BA1-4D26-914B-54DB6023682C}" presName="circleA" presStyleLbl="node1" presStyleIdx="4" presStyleCnt="6"/>
      <dgm:spPr/>
    </dgm:pt>
    <dgm:pt modelId="{0B4F22D0-DF83-4583-90DB-48B4EA002E95}" type="pres">
      <dgm:prSet presAssocID="{434CAD66-7BA1-4D26-914B-54DB6023682C}" presName="spaceA" presStyleCnt="0"/>
      <dgm:spPr/>
    </dgm:pt>
    <dgm:pt modelId="{AB67771A-E3C9-4F48-839C-1B81D012BAD3}" type="pres">
      <dgm:prSet presAssocID="{C853059B-8380-467E-8F25-BA00A515F48F}" presName="space" presStyleCnt="0"/>
      <dgm:spPr/>
    </dgm:pt>
    <dgm:pt modelId="{C4CB7183-F52D-42AE-9C95-C9712F5CF6ED}" type="pres">
      <dgm:prSet presAssocID="{B71DA92E-05D3-4708-BB45-41DA98BCC915}" presName="compositeB" presStyleCnt="0"/>
      <dgm:spPr/>
    </dgm:pt>
    <dgm:pt modelId="{1C1A1BFE-DBC7-497E-8C0F-8885BBC3404C}" type="pres">
      <dgm:prSet presAssocID="{B71DA92E-05D3-4708-BB45-41DA98BCC915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51DE18-210B-4C15-BF4D-80984D6ADEB4}" type="pres">
      <dgm:prSet presAssocID="{B71DA92E-05D3-4708-BB45-41DA98BCC915}" presName="circleB" presStyleLbl="node1" presStyleIdx="5" presStyleCnt="6"/>
      <dgm:spPr/>
    </dgm:pt>
    <dgm:pt modelId="{90681A3C-5BBB-4DAA-A667-9847E78150F4}" type="pres">
      <dgm:prSet presAssocID="{B71DA92E-05D3-4708-BB45-41DA98BCC915}" presName="spaceB" presStyleCnt="0"/>
      <dgm:spPr/>
    </dgm:pt>
  </dgm:ptLst>
  <dgm:cxnLst>
    <dgm:cxn modelId="{4D075B3B-79F1-4E7F-AD35-95A8306EEDE6}" srcId="{945AABFF-5F14-4FC0-8683-0D8287798E17}" destId="{434CAD66-7BA1-4D26-914B-54DB6023682C}" srcOrd="4" destOrd="0" parTransId="{CCA5D347-2E64-4630-841D-C20CBC1C671C}" sibTransId="{C853059B-8380-467E-8F25-BA00A515F48F}"/>
    <dgm:cxn modelId="{68A78F6E-3846-4194-BA0C-8FDAED5013D4}" srcId="{945AABFF-5F14-4FC0-8683-0D8287798E17}" destId="{B71DA92E-05D3-4708-BB45-41DA98BCC915}" srcOrd="5" destOrd="0" parTransId="{1E51198C-683B-4198-8404-32A736807DFF}" sibTransId="{1FA9F80B-B959-466A-BE7C-1B4AA6FA15E0}"/>
    <dgm:cxn modelId="{5114FE67-E8E7-4291-BD50-96F7FECF9BEB}" type="presOf" srcId="{2C704B0E-3E95-45EC-96DD-CA19A74383D9}" destId="{BCCB8452-9266-483C-A147-EE383B5B7EAA}" srcOrd="0" destOrd="0" presId="urn:microsoft.com/office/officeart/2005/8/layout/hProcess11"/>
    <dgm:cxn modelId="{5B2F4CD8-E0D5-4275-AF4D-7E00D3C631BE}" srcId="{945AABFF-5F14-4FC0-8683-0D8287798E17}" destId="{2C704B0E-3E95-45EC-96DD-CA19A74383D9}" srcOrd="0" destOrd="0" parTransId="{31E3CD42-DA33-4CF2-B07F-9ECFFC604CC5}" sibTransId="{E49134D5-872C-495B-9456-8EA7F11902D4}"/>
    <dgm:cxn modelId="{CF7AC583-C38C-4AA5-A806-C89FA94ED022}" type="presOf" srcId="{BE10EF55-E762-4DF7-80CF-9E44F241CA9E}" destId="{6BBE7857-5B95-4159-939F-937DDCB37E74}" srcOrd="0" destOrd="0" presId="urn:microsoft.com/office/officeart/2005/8/layout/hProcess11"/>
    <dgm:cxn modelId="{597920E7-7557-4531-B84C-887A11B75A96}" srcId="{945AABFF-5F14-4FC0-8683-0D8287798E17}" destId="{BE10EF55-E762-4DF7-80CF-9E44F241CA9E}" srcOrd="3" destOrd="0" parTransId="{E47E288E-FF05-4BE1-9C20-71767FBAAFB6}" sibTransId="{B11DB7F5-98E6-4595-B123-13DE353735C0}"/>
    <dgm:cxn modelId="{96259625-5401-487F-AA08-A959BA7D79CD}" srcId="{945AABFF-5F14-4FC0-8683-0D8287798E17}" destId="{1CDAE2F7-3A50-4CFB-BFF3-81D4E98A1E9A}" srcOrd="1" destOrd="0" parTransId="{A8CCE1AA-14F9-4771-8196-5F0DE274063B}" sibTransId="{55E80A7E-BD30-46DE-839A-6936477B859A}"/>
    <dgm:cxn modelId="{B397C7F4-F5B3-4BA9-801A-8BE5D33C54C9}" type="presOf" srcId="{945AABFF-5F14-4FC0-8683-0D8287798E17}" destId="{E9A5A7B1-AA0D-46E0-99A9-F6976A91B6FB}" srcOrd="0" destOrd="0" presId="urn:microsoft.com/office/officeart/2005/8/layout/hProcess11"/>
    <dgm:cxn modelId="{E12C934C-2C63-4E78-AF23-38F2DE60878F}" srcId="{945AABFF-5F14-4FC0-8683-0D8287798E17}" destId="{7B660BBF-0909-4A0F-8FCF-2924D5E36F09}" srcOrd="2" destOrd="0" parTransId="{1802F99E-F250-4E37-A9C6-2CAA6FD3C9A1}" sibTransId="{FE33B726-43C8-4DE8-A57A-6B90DCA075EF}"/>
    <dgm:cxn modelId="{3C606451-BDC2-4D7E-88D6-33E338AA19C3}" type="presOf" srcId="{7B660BBF-0909-4A0F-8FCF-2924D5E36F09}" destId="{FBF63C49-391F-4FD2-ABD1-FF006C8418B1}" srcOrd="0" destOrd="0" presId="urn:microsoft.com/office/officeart/2005/8/layout/hProcess11"/>
    <dgm:cxn modelId="{155D387F-7705-4B41-8139-4CB4B7546139}" type="presOf" srcId="{B71DA92E-05D3-4708-BB45-41DA98BCC915}" destId="{1C1A1BFE-DBC7-497E-8C0F-8885BBC3404C}" srcOrd="0" destOrd="0" presId="urn:microsoft.com/office/officeart/2005/8/layout/hProcess11"/>
    <dgm:cxn modelId="{62275F2C-C6FD-4B7B-B9DD-C9583D04EFFE}" type="presOf" srcId="{1CDAE2F7-3A50-4CFB-BFF3-81D4E98A1E9A}" destId="{09EF955B-3E12-4B05-B7F0-B0B6273A6E0F}" srcOrd="0" destOrd="0" presId="urn:microsoft.com/office/officeart/2005/8/layout/hProcess11"/>
    <dgm:cxn modelId="{DB1DAD46-24E4-44A5-AC32-A7567A814771}" type="presOf" srcId="{434CAD66-7BA1-4D26-914B-54DB6023682C}" destId="{EF8883A7-FE2A-43DA-87AF-2D533D018E5C}" srcOrd="0" destOrd="0" presId="urn:microsoft.com/office/officeart/2005/8/layout/hProcess11"/>
    <dgm:cxn modelId="{67D1F0CA-8C39-4EE6-89DC-71AA3606DEDD}" type="presParOf" srcId="{E9A5A7B1-AA0D-46E0-99A9-F6976A91B6FB}" destId="{7A127484-9C11-4B34-8786-BFBA81FC53EA}" srcOrd="0" destOrd="0" presId="urn:microsoft.com/office/officeart/2005/8/layout/hProcess11"/>
    <dgm:cxn modelId="{E985A94A-5C7B-4968-8F09-92FEA1C5BF7F}" type="presParOf" srcId="{E9A5A7B1-AA0D-46E0-99A9-F6976A91B6FB}" destId="{5B0FDEB7-7076-468D-80BD-F830C4CD3ABF}" srcOrd="1" destOrd="0" presId="urn:microsoft.com/office/officeart/2005/8/layout/hProcess11"/>
    <dgm:cxn modelId="{6AE44334-802B-4CB1-A94C-A0974A4D318D}" type="presParOf" srcId="{5B0FDEB7-7076-468D-80BD-F830C4CD3ABF}" destId="{BCF98675-7C93-48FF-A8B5-E9DDB81BB92F}" srcOrd="0" destOrd="0" presId="urn:microsoft.com/office/officeart/2005/8/layout/hProcess11"/>
    <dgm:cxn modelId="{4BE4BCC1-2EC4-42FF-AC97-99A507E2F309}" type="presParOf" srcId="{BCF98675-7C93-48FF-A8B5-E9DDB81BB92F}" destId="{BCCB8452-9266-483C-A147-EE383B5B7EAA}" srcOrd="0" destOrd="0" presId="urn:microsoft.com/office/officeart/2005/8/layout/hProcess11"/>
    <dgm:cxn modelId="{EA9E5CEA-1BEA-4CEE-AF0C-886F6445DE0F}" type="presParOf" srcId="{BCF98675-7C93-48FF-A8B5-E9DDB81BB92F}" destId="{790E7AE8-0518-493E-976F-18F620AE72DE}" srcOrd="1" destOrd="0" presId="urn:microsoft.com/office/officeart/2005/8/layout/hProcess11"/>
    <dgm:cxn modelId="{669C6E60-048E-4C34-AD29-36B89D63934F}" type="presParOf" srcId="{BCF98675-7C93-48FF-A8B5-E9DDB81BB92F}" destId="{FD960E1B-6E12-4091-8589-AA6B027128C7}" srcOrd="2" destOrd="0" presId="urn:microsoft.com/office/officeart/2005/8/layout/hProcess11"/>
    <dgm:cxn modelId="{F139EDBF-3E57-437B-91B1-C89576C28166}" type="presParOf" srcId="{5B0FDEB7-7076-468D-80BD-F830C4CD3ABF}" destId="{62869860-DFEA-4F45-A091-1F653CD5B6B9}" srcOrd="1" destOrd="0" presId="urn:microsoft.com/office/officeart/2005/8/layout/hProcess11"/>
    <dgm:cxn modelId="{9C60BAC5-7BBC-4054-9459-7C601D1EE7C9}" type="presParOf" srcId="{5B0FDEB7-7076-468D-80BD-F830C4CD3ABF}" destId="{C452F2D2-38F7-4E9F-A5A3-D2604CEB2A24}" srcOrd="2" destOrd="0" presId="urn:microsoft.com/office/officeart/2005/8/layout/hProcess11"/>
    <dgm:cxn modelId="{8FB464FE-0769-410D-B1D0-823A63A67AF5}" type="presParOf" srcId="{C452F2D2-38F7-4E9F-A5A3-D2604CEB2A24}" destId="{09EF955B-3E12-4B05-B7F0-B0B6273A6E0F}" srcOrd="0" destOrd="0" presId="urn:microsoft.com/office/officeart/2005/8/layout/hProcess11"/>
    <dgm:cxn modelId="{E54A58DE-EE77-4102-A2A5-7BDD790F9B74}" type="presParOf" srcId="{C452F2D2-38F7-4E9F-A5A3-D2604CEB2A24}" destId="{5A1E19D1-8F2D-4344-947B-927E01B01584}" srcOrd="1" destOrd="0" presId="urn:microsoft.com/office/officeart/2005/8/layout/hProcess11"/>
    <dgm:cxn modelId="{4DC8152C-3BD0-42EA-B3B1-40F72B636ACA}" type="presParOf" srcId="{C452F2D2-38F7-4E9F-A5A3-D2604CEB2A24}" destId="{AC7745D1-4E0B-4505-8787-06E80783659C}" srcOrd="2" destOrd="0" presId="urn:microsoft.com/office/officeart/2005/8/layout/hProcess11"/>
    <dgm:cxn modelId="{BE4F5571-7ACE-4085-855A-D0AB21CBE73A}" type="presParOf" srcId="{5B0FDEB7-7076-468D-80BD-F830C4CD3ABF}" destId="{81700CB7-6211-4808-972B-A28A290055FE}" srcOrd="3" destOrd="0" presId="urn:microsoft.com/office/officeart/2005/8/layout/hProcess11"/>
    <dgm:cxn modelId="{A3E88BD1-E798-4EF4-964B-60BECC619683}" type="presParOf" srcId="{5B0FDEB7-7076-468D-80BD-F830C4CD3ABF}" destId="{63BE7866-1847-44DD-A64F-0A95241EC120}" srcOrd="4" destOrd="0" presId="urn:microsoft.com/office/officeart/2005/8/layout/hProcess11"/>
    <dgm:cxn modelId="{4D0527E2-5682-4B12-B225-9DA611A01ADA}" type="presParOf" srcId="{63BE7866-1847-44DD-A64F-0A95241EC120}" destId="{FBF63C49-391F-4FD2-ABD1-FF006C8418B1}" srcOrd="0" destOrd="0" presId="urn:microsoft.com/office/officeart/2005/8/layout/hProcess11"/>
    <dgm:cxn modelId="{33329818-B567-4655-83F5-A4630BB657EB}" type="presParOf" srcId="{63BE7866-1847-44DD-A64F-0A95241EC120}" destId="{8CFA0457-DBE6-48BE-9EB9-08EC195CA216}" srcOrd="1" destOrd="0" presId="urn:microsoft.com/office/officeart/2005/8/layout/hProcess11"/>
    <dgm:cxn modelId="{9A65AAEF-2812-4832-94F2-DECCF47AC842}" type="presParOf" srcId="{63BE7866-1847-44DD-A64F-0A95241EC120}" destId="{99C7A5C8-F004-4278-8999-0F32C59C7A85}" srcOrd="2" destOrd="0" presId="urn:microsoft.com/office/officeart/2005/8/layout/hProcess11"/>
    <dgm:cxn modelId="{3476FB11-BB07-4506-9AA1-884E2D9FC280}" type="presParOf" srcId="{5B0FDEB7-7076-468D-80BD-F830C4CD3ABF}" destId="{83462EFC-38AD-4D9E-B0D1-9BD736B82ACF}" srcOrd="5" destOrd="0" presId="urn:microsoft.com/office/officeart/2005/8/layout/hProcess11"/>
    <dgm:cxn modelId="{332A81BE-825F-461B-B7F7-7BA911DA06F8}" type="presParOf" srcId="{5B0FDEB7-7076-468D-80BD-F830C4CD3ABF}" destId="{BFC4FE74-2393-42B7-A33F-0756F1F9B69B}" srcOrd="6" destOrd="0" presId="urn:microsoft.com/office/officeart/2005/8/layout/hProcess11"/>
    <dgm:cxn modelId="{ABDF7323-379A-4632-8A51-0EA1C64B5264}" type="presParOf" srcId="{BFC4FE74-2393-42B7-A33F-0756F1F9B69B}" destId="{6BBE7857-5B95-4159-939F-937DDCB37E74}" srcOrd="0" destOrd="0" presId="urn:microsoft.com/office/officeart/2005/8/layout/hProcess11"/>
    <dgm:cxn modelId="{8C23FA3D-B3F7-41FD-9285-852F94313F6B}" type="presParOf" srcId="{BFC4FE74-2393-42B7-A33F-0756F1F9B69B}" destId="{19DFAB61-3574-46FF-B26F-F9C51C113E30}" srcOrd="1" destOrd="0" presId="urn:microsoft.com/office/officeart/2005/8/layout/hProcess11"/>
    <dgm:cxn modelId="{501621A8-DDCE-4E75-A55E-04931F631EBA}" type="presParOf" srcId="{BFC4FE74-2393-42B7-A33F-0756F1F9B69B}" destId="{91324B86-BEA8-4467-BDE6-75CE28AC7C22}" srcOrd="2" destOrd="0" presId="urn:microsoft.com/office/officeart/2005/8/layout/hProcess11"/>
    <dgm:cxn modelId="{FF55BB92-9B5B-49F3-AD60-95B787652AB4}" type="presParOf" srcId="{5B0FDEB7-7076-468D-80BD-F830C4CD3ABF}" destId="{E3C51EE4-2EAE-45BA-AB1A-9B71A03D34D1}" srcOrd="7" destOrd="0" presId="urn:microsoft.com/office/officeart/2005/8/layout/hProcess11"/>
    <dgm:cxn modelId="{47E05441-52AA-4347-8D3C-53B1D4254A51}" type="presParOf" srcId="{5B0FDEB7-7076-468D-80BD-F830C4CD3ABF}" destId="{48EFC345-6476-4467-A63B-B7BE712F4EF3}" srcOrd="8" destOrd="0" presId="urn:microsoft.com/office/officeart/2005/8/layout/hProcess11"/>
    <dgm:cxn modelId="{8AE0496E-856C-403A-B841-BAC182E6B7BA}" type="presParOf" srcId="{48EFC345-6476-4467-A63B-B7BE712F4EF3}" destId="{EF8883A7-FE2A-43DA-87AF-2D533D018E5C}" srcOrd="0" destOrd="0" presId="urn:microsoft.com/office/officeart/2005/8/layout/hProcess11"/>
    <dgm:cxn modelId="{D0CC9F44-7A1E-4FEB-90B0-908E6DA277C4}" type="presParOf" srcId="{48EFC345-6476-4467-A63B-B7BE712F4EF3}" destId="{F92E0DDC-56A8-4E7E-B550-8F952C226219}" srcOrd="1" destOrd="0" presId="urn:microsoft.com/office/officeart/2005/8/layout/hProcess11"/>
    <dgm:cxn modelId="{4FC7D86F-113E-43FF-9A34-134AD8AE89A1}" type="presParOf" srcId="{48EFC345-6476-4467-A63B-B7BE712F4EF3}" destId="{0B4F22D0-DF83-4583-90DB-48B4EA002E95}" srcOrd="2" destOrd="0" presId="urn:microsoft.com/office/officeart/2005/8/layout/hProcess11"/>
    <dgm:cxn modelId="{DB23B66D-2E62-45C0-BD66-3E9AD4AC8867}" type="presParOf" srcId="{5B0FDEB7-7076-468D-80BD-F830C4CD3ABF}" destId="{AB67771A-E3C9-4F48-839C-1B81D012BAD3}" srcOrd="9" destOrd="0" presId="urn:microsoft.com/office/officeart/2005/8/layout/hProcess11"/>
    <dgm:cxn modelId="{DA024276-53D7-4369-9A26-A4D62F6BE8A8}" type="presParOf" srcId="{5B0FDEB7-7076-468D-80BD-F830C4CD3ABF}" destId="{C4CB7183-F52D-42AE-9C95-C9712F5CF6ED}" srcOrd="10" destOrd="0" presId="urn:microsoft.com/office/officeart/2005/8/layout/hProcess11"/>
    <dgm:cxn modelId="{58FCA2E7-012D-48F9-B9DA-D46412F30525}" type="presParOf" srcId="{C4CB7183-F52D-42AE-9C95-C9712F5CF6ED}" destId="{1C1A1BFE-DBC7-497E-8C0F-8885BBC3404C}" srcOrd="0" destOrd="0" presId="urn:microsoft.com/office/officeart/2005/8/layout/hProcess11"/>
    <dgm:cxn modelId="{9BB256FC-9950-46D3-95CF-D52B99C0A558}" type="presParOf" srcId="{C4CB7183-F52D-42AE-9C95-C9712F5CF6ED}" destId="{7C51DE18-210B-4C15-BF4D-80984D6ADEB4}" srcOrd="1" destOrd="0" presId="urn:microsoft.com/office/officeart/2005/8/layout/hProcess11"/>
    <dgm:cxn modelId="{FCE899AF-FD46-425C-AE1F-747EFEF13E3A}" type="presParOf" srcId="{C4CB7183-F52D-42AE-9C95-C9712F5CF6ED}" destId="{90681A3C-5BBB-4DAA-A667-9847E78150F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7484-9C11-4B34-8786-BFBA81FC53E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CCB8452-9266-483C-A147-EE383B5B7EAA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Проаналізували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загальні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показники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забруднення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річок</a:t>
          </a:r>
          <a:endParaRPr lang="ru-RU" sz="1500" kern="1200" dirty="0"/>
        </a:p>
      </dsp:txBody>
      <dsp:txXfrm>
        <a:off x="2599" y="0"/>
        <a:ext cx="1513414" cy="1740535"/>
      </dsp:txXfrm>
    </dsp:sp>
    <dsp:sp modelId="{790E7AE8-0518-493E-976F-18F620AE72DE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EF955B-3E12-4B05-B7F0-B0B6273A6E0F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Кластерізували</a:t>
          </a:r>
          <a:r>
            <a:rPr lang="ru-RU" sz="1200" kern="1200" dirty="0" smtClean="0"/>
            <a:t> точки </a:t>
          </a:r>
          <a:r>
            <a:rPr lang="ru-RU" sz="1200" kern="1200" dirty="0" err="1" smtClean="0"/>
            <a:t>вимірювань</a:t>
          </a:r>
          <a:r>
            <a:rPr lang="ru-RU" sz="1200" kern="1200" dirty="0" smtClean="0"/>
            <a:t>/водозабору </a:t>
          </a:r>
          <a:r>
            <a:rPr lang="ru-RU" sz="1200" kern="1200" dirty="0" err="1" smtClean="0"/>
            <a:t>наосліп</a:t>
          </a:r>
          <a:endParaRPr lang="ru-RU" sz="1200" kern="1200" dirty="0"/>
        </a:p>
      </dsp:txBody>
      <dsp:txXfrm>
        <a:off x="1591684" y="2610802"/>
        <a:ext cx="1513414" cy="1740535"/>
      </dsp:txXfrm>
    </dsp:sp>
    <dsp:sp modelId="{5A1E19D1-8F2D-4344-947B-927E01B01584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63C49-391F-4FD2-ABD1-FF006C8418B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Проаналізували</a:t>
          </a:r>
          <a:r>
            <a:rPr lang="ru-RU" sz="1200" kern="1200" dirty="0" smtClean="0"/>
            <a:t> </a:t>
          </a:r>
          <a:r>
            <a:rPr lang="ru-RU" sz="1200" kern="1200" dirty="0" err="1" smtClean="0"/>
            <a:t>різні</a:t>
          </a:r>
          <a:r>
            <a:rPr lang="ru-RU" sz="1200" kern="1200" dirty="0" smtClean="0"/>
            <a:t> </a:t>
          </a:r>
          <a:r>
            <a:rPr lang="ru-RU" sz="1200" kern="1200" dirty="0" err="1" smtClean="0"/>
            <a:t>джерела</a:t>
          </a:r>
          <a:r>
            <a:rPr lang="ru-RU" sz="1200" kern="1200" dirty="0" smtClean="0"/>
            <a:t> </a:t>
          </a:r>
          <a:r>
            <a:rPr lang="ru-RU" sz="1200" kern="1200" dirty="0" err="1" smtClean="0"/>
            <a:t>забруднення</a:t>
          </a:r>
          <a:r>
            <a:rPr lang="ru-RU" sz="1200" kern="1200" dirty="0" smtClean="0"/>
            <a:t> (грунт та </a:t>
          </a:r>
          <a:r>
            <a:rPr lang="ru-RU" sz="1200" kern="1200" dirty="0" err="1" smtClean="0"/>
            <a:t>ін</a:t>
          </a:r>
          <a:r>
            <a:rPr lang="ru-RU" sz="1200" kern="1200" dirty="0" smtClean="0"/>
            <a:t>.)</a:t>
          </a:r>
          <a:endParaRPr lang="ru-RU" sz="1200" kern="1200" dirty="0"/>
        </a:p>
      </dsp:txBody>
      <dsp:txXfrm>
        <a:off x="3180770" y="0"/>
        <a:ext cx="1513414" cy="1740535"/>
      </dsp:txXfrm>
    </dsp:sp>
    <dsp:sp modelId="{8CFA0457-DBE6-48BE-9EB9-08EC195CA216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E7857-5B95-4159-939F-937DDCB37E74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/>
            <a:t>Здійснили просторовий аналіз зон забруднення</a:t>
          </a:r>
          <a:endParaRPr lang="ru-RU" sz="1200" kern="1200" dirty="0"/>
        </a:p>
      </dsp:txBody>
      <dsp:txXfrm>
        <a:off x="4769855" y="2610802"/>
        <a:ext cx="1513414" cy="1740535"/>
      </dsp:txXfrm>
    </dsp:sp>
    <dsp:sp modelId="{19DFAB61-3574-46FF-B26F-F9C51C113E30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883A7-FE2A-43DA-87AF-2D533D018E5C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/>
            <a:t>Виявили населенні пункти та кількість населення, які користуються забрудненими водними ресурсами </a:t>
          </a:r>
          <a:endParaRPr lang="ru-RU" sz="1200" kern="1200" dirty="0"/>
        </a:p>
      </dsp:txBody>
      <dsp:txXfrm>
        <a:off x="6358940" y="0"/>
        <a:ext cx="1513414" cy="1740535"/>
      </dsp:txXfrm>
    </dsp:sp>
    <dsp:sp modelId="{F92E0DDC-56A8-4E7E-B550-8F952C226219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1A1BFE-DBC7-497E-8C0F-8885BBC3404C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Знайшли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південно-лиманне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жахіття</a:t>
          </a:r>
          <a:r>
            <a:rPr lang="ru-RU" sz="1800" kern="1200" dirty="0" smtClean="0"/>
            <a:t> ;)</a:t>
          </a:r>
          <a:endParaRPr lang="ru-RU" sz="1800" kern="1200" dirty="0"/>
        </a:p>
      </dsp:txBody>
      <dsp:txXfrm>
        <a:off x="7948026" y="2610802"/>
        <a:ext cx="1513414" cy="1740535"/>
      </dsp:txXfrm>
    </dsp:sp>
    <dsp:sp modelId="{7C51DE18-210B-4C15-BF4D-80984D6ADEB4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5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8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F4A1-F133-4B56-9DB1-9BC9DF4D81EC}" type="datetimeFigureOut">
              <a:rPr lang="ru-RU" smtClean="0"/>
              <a:t>14.07.2018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A3BA-C5E7-406E-A411-07105695F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Південне пекло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Data Story </a:t>
            </a:r>
            <a:r>
              <a:rPr lang="en-US" dirty="0" smtClean="0"/>
              <a:t>Camp</a:t>
            </a:r>
            <a:r>
              <a:rPr lang="uk-UA" dirty="0" smtClean="0"/>
              <a:t> 2018</a:t>
            </a:r>
          </a:p>
          <a:p>
            <a:r>
              <a:rPr lang="uk-UA" dirty="0" smtClean="0"/>
              <a:t> </a:t>
            </a:r>
            <a:r>
              <a:rPr lang="en-US" dirty="0" smtClean="0"/>
              <a:t>Team </a:t>
            </a:r>
            <a:r>
              <a:rPr lang="en-US" dirty="0" smtClean="0"/>
              <a:t>No 4 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робили?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34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63" y="1690688"/>
            <a:ext cx="1237428" cy="15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4" y="129564"/>
            <a:ext cx="10794666" cy="66189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3200"/>
            <a:ext cx="11874500" cy="1325563"/>
          </a:xfrm>
        </p:spPr>
        <p:txBody>
          <a:bodyPr/>
          <a:lstStyle/>
          <a:p>
            <a:r>
              <a:rPr lang="uk-UA" b="1" dirty="0" smtClean="0"/>
              <a:t>Чи є щось спільне між точками вимірювання?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 smtClean="0"/>
              <a:t>Так!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201"/>
            <a:ext cx="10515600" cy="1325563"/>
          </a:xfrm>
        </p:spPr>
        <p:txBody>
          <a:bodyPr/>
          <a:lstStyle/>
          <a:p>
            <a:r>
              <a:rPr lang="uk-UA" dirty="0" smtClean="0"/>
              <a:t>А чи </a:t>
            </a:r>
            <a:r>
              <a:rPr lang="uk-UA" dirty="0" smtClean="0"/>
              <a:t>є водне пекло</a:t>
            </a:r>
            <a:r>
              <a:rPr lang="uk-UA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546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Так! Причому за більшістю показників!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38867"/>
            <a:ext cx="2895600" cy="1930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4359804"/>
            <a:ext cx="2895600" cy="1930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3" y="1938866"/>
            <a:ext cx="2895607" cy="19304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3" y="1938866"/>
            <a:ext cx="2933707" cy="19558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97" y="1938866"/>
            <a:ext cx="2971806" cy="19812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59804"/>
            <a:ext cx="2743203" cy="182880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93" y="4372502"/>
            <a:ext cx="2857506" cy="190500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3" y="4359804"/>
            <a:ext cx="2844796" cy="18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uk-UA" dirty="0" smtClean="0"/>
              <a:t>А зануритись в пекло можна?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616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Нема </a:t>
            </a: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питань!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000" dirty="0" err="1" smtClean="0"/>
              <a:t>Брудно</a:t>
            </a:r>
            <a:endParaRPr lang="ru-RU" sz="2000" dirty="0" smtClean="0"/>
          </a:p>
          <a:p>
            <a:pPr marL="0" indent="0">
              <a:buNone/>
            </a:pPr>
            <a:r>
              <a:rPr lang="uk-UA" sz="2000" dirty="0" smtClean="0"/>
              <a:t>у воді –</a:t>
            </a:r>
          </a:p>
          <a:p>
            <a:pPr marL="0" indent="0">
              <a:buNone/>
            </a:pPr>
            <a:r>
              <a:rPr lang="uk-UA" sz="2000" dirty="0" smtClean="0"/>
              <a:t>брудно </a:t>
            </a:r>
          </a:p>
          <a:p>
            <a:pPr marL="0" indent="0">
              <a:buNone/>
            </a:pPr>
            <a:r>
              <a:rPr lang="uk-UA" sz="2000" dirty="0" smtClean="0"/>
              <a:t>навколо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88" y="959646"/>
            <a:ext cx="9472612" cy="58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64245"/>
            <a:ext cx="10893424" cy="6679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uk-UA" b="1" dirty="0" smtClean="0"/>
              <a:t>А взагалі зазирнути </a:t>
            </a:r>
            <a:r>
              <a:rPr lang="uk-UA" b="1" dirty="0" smtClean="0"/>
              <a:t>у темряву?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000" y="1749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Звісно</a:t>
            </a:r>
            <a:r>
              <a:rPr lang="uk-UA" b="1" dirty="0" smtClean="0"/>
              <a:t>!</a:t>
            </a:r>
            <a:endParaRPr lang="uk-UA" b="1" dirty="0" smtClean="0"/>
          </a:p>
        </p:txBody>
      </p:sp>
    </p:spTree>
    <p:extLst>
      <p:ext uri="{BB962C8B-B14F-4D97-AF65-F5344CB8AC3E}">
        <p14:creationId xmlns:p14="http://schemas.microsoft.com/office/powerpoint/2010/main" val="22213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986"/>
            <a:ext cx="10960100" cy="67437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uk-UA" b="1" dirty="0" smtClean="0"/>
              <a:t>Мабуть це підприємства забруднюють?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95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А їх там</a:t>
            </a:r>
          </a:p>
          <a:p>
            <a:pPr marL="0" indent="0">
              <a:buNone/>
            </a:pPr>
            <a:r>
              <a:rPr lang="uk-UA" b="1" dirty="0" smtClean="0"/>
              <a:t>нема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98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використовували?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Мізки</a:t>
            </a:r>
            <a:endParaRPr lang="uk-UA" dirty="0" smtClean="0"/>
          </a:p>
          <a:p>
            <a:r>
              <a:rPr lang="uk-UA" dirty="0" err="1" smtClean="0"/>
              <a:t>Датасет</a:t>
            </a:r>
            <a:r>
              <a:rPr lang="uk-UA" dirty="0" smtClean="0"/>
              <a:t>, наданий організаторами</a:t>
            </a:r>
          </a:p>
          <a:p>
            <a:r>
              <a:rPr lang="en-US" dirty="0" smtClean="0"/>
              <a:t>Pandas-</a:t>
            </a:r>
            <a:r>
              <a:rPr lang="en-US" dirty="0" err="1" smtClean="0"/>
              <a:t>ScikitLearn</a:t>
            </a:r>
            <a:r>
              <a:rPr lang="en-US" dirty="0" smtClean="0"/>
              <a:t>-</a:t>
            </a:r>
            <a:r>
              <a:rPr lang="en-US" dirty="0" err="1" smtClean="0"/>
              <a:t>Seaborn</a:t>
            </a:r>
            <a:r>
              <a:rPr lang="en-US" dirty="0" smtClean="0"/>
              <a:t> (Python Data Science toolkit)</a:t>
            </a:r>
          </a:p>
          <a:p>
            <a:r>
              <a:rPr lang="en-US" dirty="0" smtClean="0"/>
              <a:t>QGIS</a:t>
            </a:r>
          </a:p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Dirty Diablo picture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1" y="4224250"/>
            <a:ext cx="673100" cy="8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r>
              <a:rPr lang="en-US" dirty="0" smtClean="0"/>
              <a:t> (</a:t>
            </a:r>
            <a:r>
              <a:rPr lang="uk-UA" dirty="0" smtClean="0"/>
              <a:t>тобто </a:t>
            </a:r>
            <a:r>
              <a:rPr lang="en-US" smtClean="0"/>
              <a:t>personal reflection)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Ми їдемо на курорти </a:t>
            </a:r>
            <a:r>
              <a:rPr lang="uk-UA" dirty="0" err="1" smtClean="0"/>
              <a:t>Причорномор</a:t>
            </a:r>
            <a:r>
              <a:rPr lang="en-US" dirty="0" smtClean="0"/>
              <a:t>’</a:t>
            </a:r>
            <a:r>
              <a:rPr lang="uk-UA" dirty="0" smtClean="0"/>
              <a:t>я!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Ви з нами? ;)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020067"/>
            <a:ext cx="3375791" cy="42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148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Південне пекло</vt:lpstr>
      <vt:lpstr>Що робили?</vt:lpstr>
      <vt:lpstr>Чи є щось спільне між точками вимірювання?</vt:lpstr>
      <vt:lpstr>А чи є водне пекло?</vt:lpstr>
      <vt:lpstr>А зануритись в пекло можна?</vt:lpstr>
      <vt:lpstr>А взагалі зазирнути у темряву?</vt:lpstr>
      <vt:lpstr>Мабуть це підприємства забруднюють?</vt:lpstr>
      <vt:lpstr>Що використовували?</vt:lpstr>
      <vt:lpstr>Висновки (тобто personal reflection)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Story Camp</dc:title>
  <dc:creator>Ilya</dc:creator>
  <cp:lastModifiedBy>Ilya</cp:lastModifiedBy>
  <cp:revision>11</cp:revision>
  <dcterms:created xsi:type="dcterms:W3CDTF">2018-07-14T12:36:23Z</dcterms:created>
  <dcterms:modified xsi:type="dcterms:W3CDTF">2018-07-14T13:52:48Z</dcterms:modified>
</cp:coreProperties>
</file>