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42C1-01D8-4C9F-8A39-23BE552E950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5563-1072-44BD-BFBE-B6649A8459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2225" y="1352550"/>
            <a:ext cx="40195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667000" y="4114800"/>
            <a:ext cx="18288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61988"/>
            <a:ext cx="67056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286000" y="939800"/>
            <a:ext cx="13716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00600" y="2667000"/>
            <a:ext cx="11557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86500" y="5486400"/>
            <a:ext cx="13716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79400" y="863600"/>
            <a:ext cx="838200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19900" y="1244600"/>
            <a:ext cx="8382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87900" y="2247900"/>
            <a:ext cx="8382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362075"/>
            <a:ext cx="67532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743200" y="2133600"/>
            <a:ext cx="838200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57900" y="5105400"/>
            <a:ext cx="8382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1528763"/>
            <a:ext cx="88868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isep</dc:creator>
  <cp:lastModifiedBy>isep</cp:lastModifiedBy>
  <cp:revision>18</cp:revision>
  <dcterms:created xsi:type="dcterms:W3CDTF">2016-06-13T00:04:08Z</dcterms:created>
  <dcterms:modified xsi:type="dcterms:W3CDTF">2016-06-13T03:02:36Z</dcterms:modified>
</cp:coreProperties>
</file>