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06268-A128-4E26-B25D-E428B2D50563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8140B-DD04-4131-884B-1FE50F4974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CBF-53F8-47E0-AB24-6B271C5D94E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E81-D18D-4DA1-9A8F-CA2C369F8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CBF-53F8-47E0-AB24-6B271C5D94E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E81-D18D-4DA1-9A8F-CA2C369F8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CBF-53F8-47E0-AB24-6B271C5D94E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E81-D18D-4DA1-9A8F-CA2C369F8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CBF-53F8-47E0-AB24-6B271C5D94E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E81-D18D-4DA1-9A8F-CA2C369F8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CBF-53F8-47E0-AB24-6B271C5D94E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E81-D18D-4DA1-9A8F-CA2C369F8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CBF-53F8-47E0-AB24-6B271C5D94E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E81-D18D-4DA1-9A8F-CA2C369F8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CBF-53F8-47E0-AB24-6B271C5D94E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E81-D18D-4DA1-9A8F-CA2C369F8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CBF-53F8-47E0-AB24-6B271C5D94E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E81-D18D-4DA1-9A8F-CA2C369F8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CBF-53F8-47E0-AB24-6B271C5D94E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E81-D18D-4DA1-9A8F-CA2C369F8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CBF-53F8-47E0-AB24-6B271C5D94E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E81-D18D-4DA1-9A8F-CA2C369F8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CBF-53F8-47E0-AB24-6B271C5D94E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8E81-D18D-4DA1-9A8F-CA2C369F8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2CBF-53F8-47E0-AB24-6B271C5D94E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8E81-D18D-4DA1-9A8F-CA2C369F84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usiness solu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200"/>
            <a:ext cx="5861151" cy="3886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514601" y="3048000"/>
            <a:ext cx="1524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Simple</a:t>
            </a:r>
          </a:p>
          <a:p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Business </a:t>
            </a:r>
          </a:p>
          <a:p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813" y="1614488"/>
            <a:ext cx="45243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781800" cy="40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</Words>
  <Application>Microsoft Office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Joseph</dc:creator>
  <cp:lastModifiedBy>Joseph</cp:lastModifiedBy>
  <cp:revision>7</cp:revision>
  <dcterms:created xsi:type="dcterms:W3CDTF">2015-11-02T01:20:30Z</dcterms:created>
  <dcterms:modified xsi:type="dcterms:W3CDTF">2015-11-02T02:23:36Z</dcterms:modified>
</cp:coreProperties>
</file>