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9601200" cy="12801600" type="A3"/>
  <p:notesSz cx="6858000" cy="9144000"/>
  <p:defaultTextStyle>
    <a:defPPr>
      <a:defRPr lang="en-US"/>
    </a:defPPr>
    <a:lvl1pPr marL="0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1pPr>
    <a:lvl2pPr marL="537667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2pPr>
    <a:lvl3pPr marL="1075334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3pPr>
    <a:lvl4pPr marL="1613002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4pPr>
    <a:lvl5pPr marL="2150669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5pPr>
    <a:lvl6pPr marL="2688336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6pPr>
    <a:lvl7pPr marL="3226003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7pPr>
    <a:lvl8pPr marL="3763670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8pPr>
    <a:lvl9pPr marL="4301338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106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2095078"/>
            <a:ext cx="8161020" cy="4456853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6723804"/>
            <a:ext cx="7200900" cy="3090756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660E0-A32D-4F52-833C-D49F15DF5A8A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6BC95-BE06-40A4-810F-750DB374C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676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660E0-A32D-4F52-833C-D49F15DF5A8A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6BC95-BE06-40A4-810F-750DB374C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990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681567"/>
            <a:ext cx="2070259" cy="1084876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681567"/>
            <a:ext cx="6090761" cy="1084876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660E0-A32D-4F52-833C-D49F15DF5A8A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6BC95-BE06-40A4-810F-750DB374C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106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660E0-A32D-4F52-833C-D49F15DF5A8A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6BC95-BE06-40A4-810F-750DB374C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389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3191514"/>
            <a:ext cx="8281035" cy="5325109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8567000"/>
            <a:ext cx="8281035" cy="28003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/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660E0-A32D-4F52-833C-D49F15DF5A8A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6BC95-BE06-40A4-810F-750DB374C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122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3407833"/>
            <a:ext cx="4080510" cy="81224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3407833"/>
            <a:ext cx="4080510" cy="81224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660E0-A32D-4F52-833C-D49F15DF5A8A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6BC95-BE06-40A4-810F-750DB374C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001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681570"/>
            <a:ext cx="8281035" cy="247438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3138171"/>
            <a:ext cx="4061757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4676140"/>
            <a:ext cx="4061757" cy="68778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8" y="3138171"/>
            <a:ext cx="4081761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8" y="4676140"/>
            <a:ext cx="4081761" cy="68778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660E0-A32D-4F52-833C-D49F15DF5A8A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6BC95-BE06-40A4-810F-750DB374C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1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660E0-A32D-4F52-833C-D49F15DF5A8A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6BC95-BE06-40A4-810F-750DB374C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121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660E0-A32D-4F52-833C-D49F15DF5A8A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6BC95-BE06-40A4-810F-750DB374C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705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1843196"/>
            <a:ext cx="4860608" cy="9097433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660E0-A32D-4F52-833C-D49F15DF5A8A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6BC95-BE06-40A4-810F-750DB374C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803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1843196"/>
            <a:ext cx="4860608" cy="9097433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660E0-A32D-4F52-833C-D49F15DF5A8A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6BC95-BE06-40A4-810F-750DB374C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812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681570"/>
            <a:ext cx="8281035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3407833"/>
            <a:ext cx="8281035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7660E0-A32D-4F52-833C-D49F15DF5A8A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F6BC95-BE06-40A4-810F-750DB374C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689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3868749" y="431390"/>
            <a:ext cx="1331901" cy="114775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70688" tIns="85344" rIns="170688" bIns="8534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d-ID" sz="1200" dirty="0" smtClean="0"/>
              <a:t>1. AGE</a:t>
            </a:r>
            <a:endParaRPr lang="en-US" sz="1200" dirty="0"/>
          </a:p>
        </p:txBody>
      </p:sp>
      <p:sp>
        <p:nvSpPr>
          <p:cNvPr id="6" name="Oval 5"/>
          <p:cNvSpPr/>
          <p:nvPr/>
        </p:nvSpPr>
        <p:spPr>
          <a:xfrm>
            <a:off x="3868749" y="2898581"/>
            <a:ext cx="1331901" cy="114775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70688" tIns="85344" rIns="170688" bIns="8534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d-ID" sz="1200" dirty="0" smtClean="0"/>
              <a:t>1.2 CREDIT RATING</a:t>
            </a:r>
            <a:endParaRPr lang="en-US" sz="1200" dirty="0"/>
          </a:p>
        </p:txBody>
      </p:sp>
      <p:sp>
        <p:nvSpPr>
          <p:cNvPr id="7" name="Oval 6"/>
          <p:cNvSpPr/>
          <p:nvPr/>
        </p:nvSpPr>
        <p:spPr>
          <a:xfrm>
            <a:off x="1281767" y="2898581"/>
            <a:ext cx="1331901" cy="114775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70688" tIns="85344" rIns="170688" bIns="8534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d-ID" sz="1200" dirty="0" smtClean="0"/>
              <a:t>1.1 STUDENT</a:t>
            </a:r>
            <a:endParaRPr lang="en-US" sz="1200" dirty="0"/>
          </a:p>
        </p:txBody>
      </p:sp>
      <p:cxnSp>
        <p:nvCxnSpPr>
          <p:cNvPr id="10" name="Straight Arrow Connector 9"/>
          <p:cNvCxnSpPr>
            <a:stCxn id="5" idx="3"/>
            <a:endCxn id="7" idx="0"/>
          </p:cNvCxnSpPr>
          <p:nvPr/>
        </p:nvCxnSpPr>
        <p:spPr>
          <a:xfrm flipH="1">
            <a:off x="1947718" y="1411057"/>
            <a:ext cx="2116083" cy="148752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4"/>
            <a:endCxn id="6" idx="0"/>
          </p:cNvCxnSpPr>
          <p:nvPr/>
        </p:nvCxnSpPr>
        <p:spPr>
          <a:xfrm>
            <a:off x="4534700" y="1579141"/>
            <a:ext cx="0" cy="131944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5"/>
            <a:endCxn id="28" idx="0"/>
          </p:cNvCxnSpPr>
          <p:nvPr/>
        </p:nvCxnSpPr>
        <p:spPr>
          <a:xfrm>
            <a:off x="5005598" y="1411057"/>
            <a:ext cx="2116132" cy="148752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286844" y="1993249"/>
            <a:ext cx="418704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id-ID" sz="1200" dirty="0" smtClean="0"/>
              <a:t>&gt;40</a:t>
            </a:r>
            <a:endParaRPr 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2518418" y="1993249"/>
            <a:ext cx="530915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id-ID" sz="1200" dirty="0" smtClean="0"/>
              <a:t>&lt;= 30</a:t>
            </a:r>
            <a:endParaRPr 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5841459" y="1993249"/>
            <a:ext cx="614271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id-ID" sz="1200" dirty="0" smtClean="0"/>
              <a:t>31...40</a:t>
            </a:r>
            <a:endParaRPr lang="en-US" sz="1200" dirty="0"/>
          </a:p>
        </p:txBody>
      </p:sp>
      <p:sp>
        <p:nvSpPr>
          <p:cNvPr id="28" name="Rectangle 27"/>
          <p:cNvSpPr/>
          <p:nvPr/>
        </p:nvSpPr>
        <p:spPr>
          <a:xfrm>
            <a:off x="6455730" y="2898581"/>
            <a:ext cx="1332000" cy="1148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YES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64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74</TotalTime>
  <Words>16</Words>
  <Application>Microsoft Office PowerPoint</Application>
  <PresentationFormat>A3 Paper (297x420 mm)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Isep Lutpi Nur</dc:creator>
  <cp:lastModifiedBy>Isep Lutpi Nur</cp:lastModifiedBy>
  <cp:revision>5</cp:revision>
  <dcterms:created xsi:type="dcterms:W3CDTF">2020-12-04T14:43:14Z</dcterms:created>
  <dcterms:modified xsi:type="dcterms:W3CDTF">2020-12-04T15:58:03Z</dcterms:modified>
</cp:coreProperties>
</file>