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6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60E0-A32D-4F52-833C-D49F15DF5A8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BC95-BE06-40A4-810F-750DB374C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56713" y="431390"/>
            <a:ext cx="7887775" cy="6541546"/>
            <a:chOff x="856713" y="431390"/>
            <a:chExt cx="7887775" cy="6541546"/>
          </a:xfrm>
        </p:grpSpPr>
        <p:cxnSp>
          <p:nvCxnSpPr>
            <p:cNvPr id="10" name="Straight Arrow Connector 9"/>
            <p:cNvCxnSpPr>
              <a:stCxn id="5" idx="3"/>
              <a:endCxn id="7" idx="0"/>
            </p:cNvCxnSpPr>
            <p:nvPr/>
          </p:nvCxnSpPr>
          <p:spPr>
            <a:xfrm flipH="1">
              <a:off x="2213570" y="1411057"/>
              <a:ext cx="2116083" cy="14875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>
              <a:off x="4800552" y="1579141"/>
              <a:ext cx="0" cy="13194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5"/>
              <a:endCxn id="28" idx="0"/>
            </p:cNvCxnSpPr>
            <p:nvPr/>
          </p:nvCxnSpPr>
          <p:spPr>
            <a:xfrm>
              <a:off x="5271450" y="1411057"/>
              <a:ext cx="2116132" cy="14875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86844" y="1993249"/>
              <a:ext cx="4187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&gt;40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8418" y="1993249"/>
              <a:ext cx="53091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&lt;= 30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41459" y="1993249"/>
              <a:ext cx="6142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31...40</a:t>
              </a:r>
              <a:endParaRPr lang="en-US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34601" y="431390"/>
              <a:ext cx="1331901" cy="11477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1200" dirty="0" smtClean="0"/>
                <a:t>1. AGE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34601" y="2898581"/>
              <a:ext cx="1331901" cy="11477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1200" dirty="0" smtClean="0"/>
                <a:t>1.2 CREDIT RATING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47619" y="2898581"/>
              <a:ext cx="1331901" cy="11477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0688" tIns="85344" rIns="170688" bIns="853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1200" dirty="0" smtClean="0"/>
                <a:t>1.1 STUDENT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582" y="2898581"/>
              <a:ext cx="1332000" cy="114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YES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4"/>
              <a:endCxn id="41" idx="0"/>
            </p:cNvCxnSpPr>
            <p:nvPr/>
          </p:nvCxnSpPr>
          <p:spPr>
            <a:xfrm flipH="1">
              <a:off x="1522713" y="4046332"/>
              <a:ext cx="690857" cy="17782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43" idx="0"/>
            </p:cNvCxnSpPr>
            <p:nvPr/>
          </p:nvCxnSpPr>
          <p:spPr>
            <a:xfrm>
              <a:off x="2213570" y="4046332"/>
              <a:ext cx="1494401" cy="17782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  <a:endCxn id="47" idx="0"/>
            </p:cNvCxnSpPr>
            <p:nvPr/>
          </p:nvCxnSpPr>
          <p:spPr>
            <a:xfrm>
              <a:off x="4800552" y="4046332"/>
              <a:ext cx="1092677" cy="17782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5"/>
              <a:endCxn id="48" idx="0"/>
            </p:cNvCxnSpPr>
            <p:nvPr/>
          </p:nvCxnSpPr>
          <p:spPr>
            <a:xfrm>
              <a:off x="5271450" y="3878248"/>
              <a:ext cx="2807038" cy="19462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15293" y="4674665"/>
              <a:ext cx="3895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yes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0064" y="4674666"/>
              <a:ext cx="34657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no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21188" y="4567870"/>
              <a:ext cx="7433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excellent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11191" y="4567870"/>
              <a:ext cx="3900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1200" dirty="0" smtClean="0"/>
                <a:t>fair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6713" y="5824536"/>
              <a:ext cx="1332000" cy="114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NO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1971" y="5824536"/>
              <a:ext cx="1332000" cy="114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YES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27229" y="5824536"/>
              <a:ext cx="1332000" cy="114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NO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12488" y="5824536"/>
              <a:ext cx="1332000" cy="114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YES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28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24</Words>
  <Application>Microsoft Office PowerPoint</Application>
  <PresentationFormat>A3 Paper (297x420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12</cp:revision>
  <dcterms:created xsi:type="dcterms:W3CDTF">2020-12-04T14:43:14Z</dcterms:created>
  <dcterms:modified xsi:type="dcterms:W3CDTF">2020-12-04T16:42:22Z</dcterms:modified>
</cp:coreProperties>
</file>