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DC93-669D-4497-8233-5CBEBF4C3C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D9FF-816C-4FD3-9164-1EDC6627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/>
          <p:cNvGrpSpPr/>
          <p:nvPr/>
        </p:nvGrpSpPr>
        <p:grpSpPr>
          <a:xfrm>
            <a:off x="202579" y="147888"/>
            <a:ext cx="11494122" cy="6562224"/>
            <a:chOff x="202579" y="0"/>
            <a:chExt cx="11494122" cy="6562224"/>
          </a:xfrm>
        </p:grpSpPr>
        <p:grpSp>
          <p:nvGrpSpPr>
            <p:cNvPr id="20" name="Group 19"/>
            <p:cNvGrpSpPr/>
            <p:nvPr/>
          </p:nvGrpSpPr>
          <p:grpSpPr>
            <a:xfrm>
              <a:off x="202579" y="254000"/>
              <a:ext cx="667170" cy="1065196"/>
              <a:chOff x="1927529" y="2184400"/>
              <a:chExt cx="667170" cy="1065196"/>
            </a:xfrm>
          </p:grpSpPr>
          <p:sp>
            <p:nvSpPr>
              <p:cNvPr id="14" name="TextBox 149"/>
              <p:cNvSpPr txBox="1"/>
              <p:nvPr/>
            </p:nvSpPr>
            <p:spPr>
              <a:xfrm>
                <a:off x="1927529" y="3003375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Apoteker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945202" y="2184400"/>
                <a:ext cx="631825" cy="818975"/>
                <a:chOff x="1837252" y="2184400"/>
                <a:chExt cx="631825" cy="81897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1837252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202579" y="2875514"/>
              <a:ext cx="729221" cy="1065196"/>
              <a:chOff x="1896504" y="2184400"/>
              <a:chExt cx="729221" cy="1065196"/>
            </a:xfrm>
          </p:grpSpPr>
          <p:sp>
            <p:nvSpPr>
              <p:cNvPr id="22" name="TextBox 149"/>
              <p:cNvSpPr txBox="1"/>
              <p:nvPr/>
            </p:nvSpPr>
            <p:spPr>
              <a:xfrm>
                <a:off x="1896504" y="3003375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Pembeli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202579" y="5497028"/>
              <a:ext cx="729221" cy="1065196"/>
              <a:chOff x="1896504" y="2184400"/>
              <a:chExt cx="729221" cy="1065196"/>
            </a:xfrm>
          </p:grpSpPr>
          <p:sp>
            <p:nvSpPr>
              <p:cNvPr id="32" name="TextBox 149"/>
              <p:cNvSpPr txBox="1"/>
              <p:nvPr/>
            </p:nvSpPr>
            <p:spPr>
              <a:xfrm>
                <a:off x="1896504" y="3003375"/>
                <a:ext cx="5613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Pemilik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717801" y="0"/>
              <a:ext cx="8978900" cy="64531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dirty="0" smtClean="0"/>
                <a:t>Sistem Informasi Pengelolaan Apotek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218478" y="48116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218478" y="1549019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Pengadaan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18478" y="242637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218478" y="368472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Ganti Password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218478" y="475257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Laporan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18478" y="582043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9968528" y="323690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9" name="Elbow Connector 48"/>
            <p:cNvCxnSpPr>
              <a:stCxn id="42" idx="6"/>
              <a:endCxn id="48" idx="0"/>
            </p:cNvCxnSpPr>
            <p:nvPr/>
          </p:nvCxnSpPr>
          <p:spPr>
            <a:xfrm>
              <a:off x="4691587" y="673261"/>
              <a:ext cx="6013496" cy="2563644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3" idx="6"/>
              <a:endCxn id="48" idx="0"/>
            </p:cNvCxnSpPr>
            <p:nvPr/>
          </p:nvCxnSpPr>
          <p:spPr>
            <a:xfrm>
              <a:off x="4691587" y="1741114"/>
              <a:ext cx="6013496" cy="149579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4" idx="6"/>
              <a:endCxn id="48" idx="0"/>
            </p:cNvCxnSpPr>
            <p:nvPr/>
          </p:nvCxnSpPr>
          <p:spPr>
            <a:xfrm>
              <a:off x="4691587" y="2618467"/>
              <a:ext cx="6013496" cy="61843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5" idx="6"/>
              <a:endCxn id="48" idx="4"/>
            </p:cNvCxnSpPr>
            <p:nvPr/>
          </p:nvCxnSpPr>
          <p:spPr>
            <a:xfrm flipV="1">
              <a:off x="4691587" y="3621095"/>
              <a:ext cx="6013496" cy="25572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6" idx="6"/>
              <a:endCxn id="48" idx="4"/>
            </p:cNvCxnSpPr>
            <p:nvPr/>
          </p:nvCxnSpPr>
          <p:spPr>
            <a:xfrm flipV="1">
              <a:off x="4691587" y="3621095"/>
              <a:ext cx="6013496" cy="132357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7" idx="6"/>
              <a:endCxn id="48" idx="4"/>
            </p:cNvCxnSpPr>
            <p:nvPr/>
          </p:nvCxnSpPr>
          <p:spPr>
            <a:xfrm flipV="1">
              <a:off x="4691587" y="3621095"/>
              <a:ext cx="6013496" cy="23914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0"/>
              <a:endCxn id="14" idx="2"/>
            </p:cNvCxnSpPr>
            <p:nvPr/>
          </p:nvCxnSpPr>
          <p:spPr>
            <a:xfrm flipH="1" flipV="1">
              <a:off x="536164" y="1319196"/>
              <a:ext cx="79724" cy="1556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2" idx="2"/>
              <a:endCxn id="17" idx="3"/>
            </p:cNvCxnSpPr>
            <p:nvPr/>
          </p:nvCxnSpPr>
          <p:spPr>
            <a:xfrm flipH="1" flipV="1">
              <a:off x="852077" y="663488"/>
              <a:ext cx="2366401" cy="9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3" idx="2"/>
              <a:endCxn id="17" idx="3"/>
            </p:cNvCxnSpPr>
            <p:nvPr/>
          </p:nvCxnSpPr>
          <p:spPr>
            <a:xfrm flipH="1" flipV="1">
              <a:off x="852077" y="663488"/>
              <a:ext cx="2366401" cy="1077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4" idx="2"/>
              <a:endCxn id="17" idx="3"/>
            </p:cNvCxnSpPr>
            <p:nvPr/>
          </p:nvCxnSpPr>
          <p:spPr>
            <a:xfrm flipH="1" flipV="1">
              <a:off x="852077" y="663488"/>
              <a:ext cx="2366401" cy="1954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2"/>
              <a:endCxn id="17" idx="3"/>
            </p:cNvCxnSpPr>
            <p:nvPr/>
          </p:nvCxnSpPr>
          <p:spPr>
            <a:xfrm flipH="1" flipV="1">
              <a:off x="852077" y="663488"/>
              <a:ext cx="2366401" cy="3213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46" idx="2"/>
              <a:endCxn id="17" idx="3"/>
            </p:cNvCxnSpPr>
            <p:nvPr/>
          </p:nvCxnSpPr>
          <p:spPr>
            <a:xfrm flipH="1" flipV="1">
              <a:off x="852077" y="663488"/>
              <a:ext cx="2366401" cy="428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2" idx="2"/>
              <a:endCxn id="35" idx="3"/>
            </p:cNvCxnSpPr>
            <p:nvPr/>
          </p:nvCxnSpPr>
          <p:spPr>
            <a:xfrm flipH="1">
              <a:off x="931800" y="673261"/>
              <a:ext cx="2286678" cy="5233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3" idx="2"/>
              <a:endCxn id="35" idx="3"/>
            </p:cNvCxnSpPr>
            <p:nvPr/>
          </p:nvCxnSpPr>
          <p:spPr>
            <a:xfrm flipH="1">
              <a:off x="931800" y="1741114"/>
              <a:ext cx="2286678" cy="4165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4" idx="2"/>
              <a:endCxn id="35" idx="3"/>
            </p:cNvCxnSpPr>
            <p:nvPr/>
          </p:nvCxnSpPr>
          <p:spPr>
            <a:xfrm flipH="1">
              <a:off x="931800" y="2618467"/>
              <a:ext cx="2286678" cy="3288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6" idx="2"/>
              <a:endCxn id="35" idx="3"/>
            </p:cNvCxnSpPr>
            <p:nvPr/>
          </p:nvCxnSpPr>
          <p:spPr>
            <a:xfrm flipH="1">
              <a:off x="931800" y="4944673"/>
              <a:ext cx="2286678" cy="961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47" idx="2"/>
              <a:endCxn id="35" idx="3"/>
            </p:cNvCxnSpPr>
            <p:nvPr/>
          </p:nvCxnSpPr>
          <p:spPr>
            <a:xfrm flipH="1" flipV="1">
              <a:off x="931800" y="5906516"/>
              <a:ext cx="2286678" cy="106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45" idx="2"/>
              <a:endCxn id="35" idx="3"/>
            </p:cNvCxnSpPr>
            <p:nvPr/>
          </p:nvCxnSpPr>
          <p:spPr>
            <a:xfrm flipH="1">
              <a:off x="931800" y="3876820"/>
              <a:ext cx="2286678" cy="202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604836" y="511283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pegawai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4826847" y="511283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343295" y="3967542"/>
              <a:ext cx="1138880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Pengadaan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4826847" y="3967542"/>
              <a:ext cx="9673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31251" y="3967542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6584776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data obat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4826847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obat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8342705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Kadaluarsa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513183" y="3967542"/>
              <a:ext cx="1002418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9403783" y="2728536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Stok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826846" y="122561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Obat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672694" y="1225615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Dengan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7978290" y="1225615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Tanpa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5" name="Elbow Connector 134"/>
            <p:cNvCxnSpPr>
              <a:stCxn id="132" idx="0"/>
              <a:endCxn id="42" idx="4"/>
            </p:cNvCxnSpPr>
            <p:nvPr/>
          </p:nvCxnSpPr>
          <p:spPr>
            <a:xfrm rot="16200000" flipV="1">
              <a:off x="4579088" y="241302"/>
              <a:ext cx="360259" cy="1608368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3" idx="0"/>
              <a:endCxn id="42" idx="5"/>
            </p:cNvCxnSpPr>
            <p:nvPr/>
          </p:nvCxnSpPr>
          <p:spPr>
            <a:xfrm rot="16200000" flipV="1">
              <a:off x="5599228" y="-314280"/>
              <a:ext cx="416522" cy="26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134" idx="0"/>
              <a:endCxn id="42" idx="5"/>
            </p:cNvCxnSpPr>
            <p:nvPr/>
          </p:nvCxnSpPr>
          <p:spPr>
            <a:xfrm rot="16200000" flipV="1">
              <a:off x="6252026" y="-967078"/>
              <a:ext cx="416522" cy="3968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Elbow Connector 148"/>
            <p:cNvCxnSpPr>
              <a:stCxn id="122" idx="0"/>
              <a:endCxn id="44" idx="4"/>
            </p:cNvCxnSpPr>
            <p:nvPr/>
          </p:nvCxnSpPr>
          <p:spPr>
            <a:xfrm rot="16200000" flipV="1">
              <a:off x="5411185" y="1354410"/>
              <a:ext cx="453994" cy="3366298"/>
            </a:xfrm>
            <a:prstGeom prst="bentConnector3">
              <a:avLst>
                <a:gd name="adj1" fmla="val 16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124" idx="0"/>
              <a:endCxn id="44" idx="5"/>
            </p:cNvCxnSpPr>
            <p:nvPr/>
          </p:nvCxnSpPr>
          <p:spPr>
            <a:xfrm rot="16200000" flipV="1">
              <a:off x="6522430" y="707725"/>
              <a:ext cx="510257" cy="4603405"/>
            </a:xfrm>
            <a:prstGeom prst="bentConnector3">
              <a:avLst>
                <a:gd name="adj1" fmla="val 40045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130" idx="2"/>
              <a:endCxn id="44" idx="5"/>
            </p:cNvCxnSpPr>
            <p:nvPr/>
          </p:nvCxnSpPr>
          <p:spPr>
            <a:xfrm rot="10800000">
              <a:off x="4475855" y="2754299"/>
              <a:ext cx="4927928" cy="1663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123" idx="0"/>
              <a:endCxn id="44" idx="4"/>
            </p:cNvCxnSpPr>
            <p:nvPr/>
          </p:nvCxnSpPr>
          <p:spPr>
            <a:xfrm rot="16200000" flipV="1">
              <a:off x="4532221" y="2233374"/>
              <a:ext cx="453994" cy="1608369"/>
            </a:xfrm>
            <a:prstGeom prst="bentConnector3">
              <a:avLst>
                <a:gd name="adj1" fmla="val 192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25" idx="4"/>
              <a:endCxn id="46" idx="7"/>
            </p:cNvCxnSpPr>
            <p:nvPr/>
          </p:nvCxnSpPr>
          <p:spPr>
            <a:xfrm rot="5400000">
              <a:off x="7016570" y="1811018"/>
              <a:ext cx="457109" cy="55385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21" idx="4"/>
              <a:endCxn id="46" idx="0"/>
            </p:cNvCxnSpPr>
            <p:nvPr/>
          </p:nvCxnSpPr>
          <p:spPr>
            <a:xfrm rot="5400000">
              <a:off x="6025933" y="2280832"/>
              <a:ext cx="400846" cy="45426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19" idx="4"/>
              <a:endCxn id="46" idx="0"/>
            </p:cNvCxnSpPr>
            <p:nvPr/>
          </p:nvCxnSpPr>
          <p:spPr>
            <a:xfrm rot="5400000">
              <a:off x="5233461" y="3073304"/>
              <a:ext cx="400846" cy="29577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120" idx="4"/>
              <a:endCxn id="46" idx="0"/>
            </p:cNvCxnSpPr>
            <p:nvPr/>
          </p:nvCxnSpPr>
          <p:spPr>
            <a:xfrm rot="5400000">
              <a:off x="4432360" y="3874405"/>
              <a:ext cx="400846" cy="1355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114" idx="4"/>
              <a:endCxn id="47" idx="0"/>
            </p:cNvCxnSpPr>
            <p:nvPr/>
          </p:nvCxnSpPr>
          <p:spPr>
            <a:xfrm rot="5400000">
              <a:off x="4597516" y="4854546"/>
              <a:ext cx="323404" cy="1608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13" idx="4"/>
              <a:endCxn id="47" idx="7"/>
            </p:cNvCxnSpPr>
            <p:nvPr/>
          </p:nvCxnSpPr>
          <p:spPr>
            <a:xfrm rot="5400000">
              <a:off x="5718790" y="4254093"/>
              <a:ext cx="379667" cy="28655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45"/>
            <p:cNvSpPr txBox="1"/>
            <p:nvPr/>
          </p:nvSpPr>
          <p:spPr>
            <a:xfrm>
              <a:off x="4616946" y="579057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TextBox 145"/>
            <p:cNvSpPr txBox="1"/>
            <p:nvPr/>
          </p:nvSpPr>
          <p:spPr>
            <a:xfrm>
              <a:off x="4616946" y="473483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TextBox 145"/>
            <p:cNvSpPr txBox="1"/>
            <p:nvPr/>
          </p:nvSpPr>
          <p:spPr>
            <a:xfrm>
              <a:off x="4616946" y="175084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TextBox 145"/>
            <p:cNvSpPr txBox="1"/>
            <p:nvPr/>
          </p:nvSpPr>
          <p:spPr>
            <a:xfrm>
              <a:off x="4616946" y="2411694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TextBox 145"/>
            <p:cNvSpPr txBox="1"/>
            <p:nvPr/>
          </p:nvSpPr>
          <p:spPr>
            <a:xfrm>
              <a:off x="4616946" y="431442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0" name="TextBox 152"/>
            <p:cNvSpPr txBox="1"/>
            <p:nvPr/>
          </p:nvSpPr>
          <p:spPr>
            <a:xfrm>
              <a:off x="3699969" y="1007883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1" name="TextBox 152"/>
            <p:cNvSpPr txBox="1"/>
            <p:nvPr/>
          </p:nvSpPr>
          <p:spPr>
            <a:xfrm>
              <a:off x="8210598" y="3053181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2" name="TextBox 152"/>
            <p:cNvSpPr txBox="1"/>
            <p:nvPr/>
          </p:nvSpPr>
          <p:spPr>
            <a:xfrm>
              <a:off x="8629668" y="2687390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</cp:revision>
  <dcterms:created xsi:type="dcterms:W3CDTF">2020-12-05T11:54:17Z</dcterms:created>
  <dcterms:modified xsi:type="dcterms:W3CDTF">2020-12-05T11:55:09Z</dcterms:modified>
</cp:coreProperties>
</file>