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/>
  </p:normalViewPr>
  <p:slideViewPr>
    <p:cSldViewPr snapToGrid="0">
      <p:cViewPr>
        <p:scale>
          <a:sx n="100" d="100"/>
          <a:sy n="100" d="100"/>
        </p:scale>
        <p:origin x="2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191EA-6EF7-47D5-BED8-6793080C45E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9DBC-89A2-4DC3-B1F5-F7412399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07058" y="407034"/>
            <a:ext cx="7438648" cy="6043932"/>
            <a:chOff x="1907058" y="407034"/>
            <a:chExt cx="7438648" cy="6043932"/>
          </a:xfrm>
        </p:grpSpPr>
        <p:sp>
          <p:nvSpPr>
            <p:cNvPr id="21" name="Rectangle 20"/>
            <p:cNvSpPr/>
            <p:nvPr/>
          </p:nvSpPr>
          <p:spPr>
            <a:xfrm>
              <a:off x="4343399" y="407034"/>
              <a:ext cx="5002307" cy="60439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12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Sistem Informasi Perpustakaan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634528" y="111787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Peminjaman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634527" y="2595302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dirty="0" smtClean="0">
                  <a:solidFill>
                    <a:srgbClr val="00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Pengembalian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634528" y="4072736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Penambahan Buku Baru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634528" y="5550170"/>
              <a:ext cx="1473109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Pencarian Buku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858842" y="3236905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857520" y="1117870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Registrasi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587531" y="2979492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Penggantian Buku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587531" y="3530753"/>
              <a:ext cx="1080472" cy="3841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id-ID" sz="900" kern="1200" dirty="0" smtClean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Denda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3" name="Elbow Connector 72"/>
            <p:cNvCxnSpPr>
              <a:stCxn id="65" idx="4"/>
              <a:endCxn id="69" idx="0"/>
            </p:cNvCxnSpPr>
            <p:nvPr/>
          </p:nvCxnSpPr>
          <p:spPr>
            <a:xfrm rot="16200000" flipH="1">
              <a:off x="6017658" y="855484"/>
              <a:ext cx="1734845" cy="3027995"/>
            </a:xfrm>
            <a:prstGeom prst="bentConnector3">
              <a:avLst>
                <a:gd name="adj1" fmla="val 50000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7" idx="6"/>
              <a:endCxn id="69" idx="3"/>
            </p:cNvCxnSpPr>
            <p:nvPr/>
          </p:nvCxnSpPr>
          <p:spPr>
            <a:xfrm flipV="1">
              <a:off x="6107637" y="3564832"/>
              <a:ext cx="1909436" cy="699999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66" idx="6"/>
              <a:endCxn id="69" idx="1"/>
            </p:cNvCxnSpPr>
            <p:nvPr/>
          </p:nvCxnSpPr>
          <p:spPr>
            <a:xfrm>
              <a:off x="6107636" y="2787397"/>
              <a:ext cx="1909437" cy="505771"/>
            </a:xfrm>
            <a:prstGeom prst="bentConnector2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0" idx="2"/>
              <a:endCxn id="65" idx="6"/>
            </p:cNvCxnSpPr>
            <p:nvPr/>
          </p:nvCxnSpPr>
          <p:spPr>
            <a:xfrm flipH="1">
              <a:off x="6107637" y="1309965"/>
              <a:ext cx="7498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1907058" y="2243721"/>
              <a:ext cx="809837" cy="1005875"/>
              <a:chOff x="1137916" y="3228618"/>
              <a:chExt cx="809837" cy="1005875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323340" y="3228618"/>
                <a:ext cx="260015" cy="690339"/>
                <a:chOff x="1323340" y="3228618"/>
                <a:chExt cx="260015" cy="690339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1323340" y="3228618"/>
                  <a:ext cx="260015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453771" y="3487704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452303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>
                  <a:off x="1330930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1347870" y="3567070"/>
                  <a:ext cx="20473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149"/>
              <p:cNvSpPr txBox="1"/>
              <p:nvPr/>
            </p:nvSpPr>
            <p:spPr>
              <a:xfrm>
                <a:off x="1137916" y="398827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Pustakawan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907058" y="4928485"/>
              <a:ext cx="763351" cy="1005875"/>
              <a:chOff x="1137916" y="3228618"/>
              <a:chExt cx="763351" cy="100587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323340" y="3228618"/>
                <a:ext cx="260015" cy="690339"/>
                <a:chOff x="1323340" y="3228618"/>
                <a:chExt cx="260015" cy="690339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323340" y="3228618"/>
                  <a:ext cx="260015" cy="2599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453771" y="3487704"/>
                  <a:ext cx="0" cy="28795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452303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1330930" y="3775656"/>
                  <a:ext cx="122842" cy="14330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347870" y="3567070"/>
                  <a:ext cx="20473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49"/>
              <p:cNvSpPr txBox="1"/>
              <p:nvPr/>
            </p:nvSpPr>
            <p:spPr>
              <a:xfrm>
                <a:off x="1137916" y="3988272"/>
                <a:ext cx="763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d-ID" sz="1000" kern="120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Mahasiswa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12" name="TextBox 152"/>
            <p:cNvSpPr txBox="1"/>
            <p:nvPr/>
          </p:nvSpPr>
          <p:spPr>
            <a:xfrm>
              <a:off x="6057154" y="994698"/>
              <a:ext cx="850848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extend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4" name="Straight Arrow Connector 113"/>
            <p:cNvCxnSpPr>
              <a:endCxn id="96" idx="2"/>
            </p:cNvCxnSpPr>
            <p:nvPr/>
          </p:nvCxnSpPr>
          <p:spPr>
            <a:xfrm flipV="1">
              <a:off x="2216243" y="3249596"/>
              <a:ext cx="0" cy="1601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66" idx="2"/>
            </p:cNvCxnSpPr>
            <p:nvPr/>
          </p:nvCxnSpPr>
          <p:spPr>
            <a:xfrm flipH="1" flipV="1">
              <a:off x="2302669" y="2579784"/>
              <a:ext cx="2331858" cy="2076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</p:cNvCxnSpPr>
            <p:nvPr/>
          </p:nvCxnSpPr>
          <p:spPr>
            <a:xfrm flipH="1" flipV="1">
              <a:off x="2321748" y="2579784"/>
              <a:ext cx="2312780" cy="16850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65" idx="2"/>
            </p:cNvCxnSpPr>
            <p:nvPr/>
          </p:nvCxnSpPr>
          <p:spPr>
            <a:xfrm flipH="1">
              <a:off x="2321748" y="1309965"/>
              <a:ext cx="2312780" cy="12698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68" idx="2"/>
            </p:cNvCxnSpPr>
            <p:nvPr/>
          </p:nvCxnSpPr>
          <p:spPr>
            <a:xfrm flipH="1" flipV="1">
              <a:off x="2321748" y="5264548"/>
              <a:ext cx="2312780" cy="477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TextBox 145"/>
            <p:cNvSpPr txBox="1"/>
            <p:nvPr/>
          </p:nvSpPr>
          <p:spPr>
            <a:xfrm>
              <a:off x="6790425" y="2150034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7" name="TextBox 145"/>
            <p:cNvSpPr txBox="1"/>
            <p:nvPr/>
          </p:nvSpPr>
          <p:spPr>
            <a:xfrm>
              <a:off x="6790425" y="4037750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TextBox 145"/>
            <p:cNvSpPr txBox="1"/>
            <p:nvPr/>
          </p:nvSpPr>
          <p:spPr>
            <a:xfrm>
              <a:off x="6790425" y="2562697"/>
              <a:ext cx="868627" cy="246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id-ID" sz="1000" kern="1200" dirty="0">
                  <a:solidFill>
                    <a:srgbClr val="5B9BD5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&lt;&lt; include &gt;&gt;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71" idx="2"/>
            <a:endCxn id="66" idx="5"/>
          </p:cNvCxnSpPr>
          <p:nvPr/>
        </p:nvCxnSpPr>
        <p:spPr>
          <a:xfrm flipH="1" flipV="1">
            <a:off x="5891904" y="2923229"/>
            <a:ext cx="695627" cy="2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2" idx="2"/>
            <a:endCxn id="66" idx="4"/>
          </p:cNvCxnSpPr>
          <p:nvPr/>
        </p:nvCxnSpPr>
        <p:spPr>
          <a:xfrm flipH="1" flipV="1">
            <a:off x="5371082" y="2979492"/>
            <a:ext cx="1216449" cy="74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1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12</cp:revision>
  <dcterms:created xsi:type="dcterms:W3CDTF">2020-11-22T09:54:37Z</dcterms:created>
  <dcterms:modified xsi:type="dcterms:W3CDTF">2020-12-05T13:07:33Z</dcterms:modified>
</cp:coreProperties>
</file>