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684154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7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1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8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65124-7E7E-414B-BDC0-72038B8A885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7CC3-5A8B-4E52-A091-BCDAA38C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/>
          <p:cNvGrpSpPr/>
          <p:nvPr/>
        </p:nvGrpSpPr>
        <p:grpSpPr>
          <a:xfrm>
            <a:off x="305716" y="1585903"/>
            <a:ext cx="2767927" cy="3950657"/>
            <a:chOff x="305716" y="1497003"/>
            <a:chExt cx="2767927" cy="3950657"/>
          </a:xfrm>
        </p:grpSpPr>
        <p:grpSp>
          <p:nvGrpSpPr>
            <p:cNvPr id="7" name="Group 6"/>
            <p:cNvGrpSpPr/>
            <p:nvPr/>
          </p:nvGrpSpPr>
          <p:grpSpPr>
            <a:xfrm>
              <a:off x="834954" y="1993648"/>
              <a:ext cx="425116" cy="460654"/>
              <a:chOff x="1911630" y="780779"/>
              <a:chExt cx="425116" cy="359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000477" y="971550"/>
                <a:ext cx="216000" cy="1684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11630" y="780779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800" dirty="0" smtClean="0"/>
                  <a:t>Mulai</a:t>
                </a:r>
                <a:endParaRPr lang="en-US" sz="800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380920" y="1738499"/>
              <a:ext cx="2692723" cy="3709161"/>
              <a:chOff x="380920" y="1738499"/>
              <a:chExt cx="2692723" cy="370916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80920" y="1738499"/>
                <a:ext cx="2692723" cy="3680891"/>
                <a:chOff x="1892458" y="546100"/>
                <a:chExt cx="2692723" cy="28702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1892458" y="546100"/>
                  <a:ext cx="1346042" cy="2870200"/>
                  <a:chOff x="1701958" y="533400"/>
                  <a:chExt cx="1346042" cy="287020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1701958" y="533400"/>
                    <a:ext cx="1346042" cy="2870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701958" y="533400"/>
                    <a:ext cx="1346042" cy="144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100" dirty="0" smtClean="0">
                        <a:solidFill>
                          <a:schemeClr val="tx1"/>
                        </a:solidFill>
                      </a:rPr>
                      <a:t>Pustakawan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3238501" y="546100"/>
                  <a:ext cx="1346680" cy="2870200"/>
                  <a:chOff x="965201" y="533400"/>
                  <a:chExt cx="1346680" cy="2870200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965201" y="533400"/>
                    <a:ext cx="1346680" cy="2870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965201" y="533400"/>
                    <a:ext cx="1346680" cy="144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100" dirty="0" smtClean="0">
                        <a:solidFill>
                          <a:schemeClr val="tx1"/>
                        </a:solidFill>
                      </a:rPr>
                      <a:t>App Perpustakaan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6" name="Group 195"/>
              <p:cNvGrpSpPr/>
              <p:nvPr/>
            </p:nvGrpSpPr>
            <p:grpSpPr>
              <a:xfrm>
                <a:off x="2183338" y="4886163"/>
                <a:ext cx="471604" cy="561497"/>
                <a:chOff x="2183338" y="4886163"/>
                <a:chExt cx="471604" cy="561497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275140" y="4886163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347140" y="4958163"/>
                  <a:ext cx="144000" cy="14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183338" y="5171364"/>
                  <a:ext cx="471604" cy="276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sz="800" dirty="0" smtClean="0"/>
                    <a:t>Selesai</a:t>
                  </a:r>
                  <a:endParaRPr lang="en-US" sz="800" dirty="0"/>
                </a:p>
              </p:txBody>
            </p:sp>
          </p:grpSp>
        </p:grpSp>
        <p:sp>
          <p:nvSpPr>
            <p:cNvPr id="9" name="Rounded Rectangle 8"/>
            <p:cNvSpPr/>
            <p:nvPr/>
          </p:nvSpPr>
          <p:spPr>
            <a:xfrm>
              <a:off x="622063" y="2761283"/>
              <a:ext cx="853962" cy="2117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Masuk aplikasi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99769" y="3511006"/>
              <a:ext cx="1130299" cy="3474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Memasukan User name dan Password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86602" y="4249074"/>
              <a:ext cx="864000" cy="4043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Menampilkan Menu Utama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92953" y="2205839"/>
              <a:ext cx="853962" cy="3822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Menampilkan Form Login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Diamond 12"/>
            <p:cNvSpPr/>
            <p:nvPr/>
          </p:nvSpPr>
          <p:spPr>
            <a:xfrm>
              <a:off x="2076692" y="3440883"/>
              <a:ext cx="684000" cy="51417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Benar ?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26" idx="4"/>
              <a:endCxn id="9" idx="0"/>
            </p:cNvCxnSpPr>
            <p:nvPr/>
          </p:nvCxnSpPr>
          <p:spPr>
            <a:xfrm>
              <a:off x="1031801" y="2454302"/>
              <a:ext cx="17243" cy="306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9" idx="3"/>
              <a:endCxn id="12" idx="1"/>
            </p:cNvCxnSpPr>
            <p:nvPr/>
          </p:nvCxnSpPr>
          <p:spPr>
            <a:xfrm flipV="1">
              <a:off x="1476025" y="2396958"/>
              <a:ext cx="516928" cy="470191"/>
            </a:xfrm>
            <a:prstGeom prst="bentConnector3">
              <a:avLst>
                <a:gd name="adj1" fmla="val 340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2" idx="2"/>
              <a:endCxn id="10" idx="0"/>
            </p:cNvCxnSpPr>
            <p:nvPr/>
          </p:nvCxnSpPr>
          <p:spPr>
            <a:xfrm rot="5400000">
              <a:off x="1280961" y="2372034"/>
              <a:ext cx="922931" cy="13550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1"/>
              <a:endCxn id="10" idx="2"/>
            </p:cNvCxnSpPr>
            <p:nvPr/>
          </p:nvCxnSpPr>
          <p:spPr>
            <a:xfrm rot="10800000" flipV="1">
              <a:off x="1064920" y="3697970"/>
              <a:ext cx="1011773" cy="160451"/>
            </a:xfrm>
            <a:prstGeom prst="bentConnector4">
              <a:avLst>
                <a:gd name="adj1" fmla="val 9519"/>
                <a:gd name="adj2" fmla="val 2262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0" idx="3"/>
              <a:endCxn id="13" idx="0"/>
            </p:cNvCxnSpPr>
            <p:nvPr/>
          </p:nvCxnSpPr>
          <p:spPr>
            <a:xfrm flipV="1">
              <a:off x="1630068" y="3440883"/>
              <a:ext cx="788624" cy="243831"/>
            </a:xfrm>
            <a:prstGeom prst="bentConnector4">
              <a:avLst>
                <a:gd name="adj1" fmla="val 20265"/>
                <a:gd name="adj2" fmla="val 2202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3" idx="2"/>
              <a:endCxn id="11" idx="0"/>
            </p:cNvCxnSpPr>
            <p:nvPr/>
          </p:nvCxnSpPr>
          <p:spPr>
            <a:xfrm rot="5400000">
              <a:off x="2271640" y="4102020"/>
              <a:ext cx="294016" cy="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2"/>
              <a:endCxn id="24" idx="0"/>
            </p:cNvCxnSpPr>
            <p:nvPr/>
          </p:nvCxnSpPr>
          <p:spPr>
            <a:xfrm rot="16200000" flipH="1">
              <a:off x="2302511" y="4769533"/>
              <a:ext cx="232721" cy="5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5716" y="1497003"/>
              <a:ext cx="1265090" cy="296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dirty="0" smtClean="0"/>
                <a:t>Activity Diagram: Login</a:t>
              </a:r>
              <a:endParaRPr lang="en-US" sz="9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68090" y="1585904"/>
            <a:ext cx="2767927" cy="3656638"/>
            <a:chOff x="616513" y="254512"/>
            <a:chExt cx="2767927" cy="3656638"/>
          </a:xfrm>
        </p:grpSpPr>
        <p:grpSp>
          <p:nvGrpSpPr>
            <p:cNvPr id="42" name="Group 41"/>
            <p:cNvGrpSpPr/>
            <p:nvPr/>
          </p:nvGrpSpPr>
          <p:grpSpPr>
            <a:xfrm>
              <a:off x="691717" y="442819"/>
              <a:ext cx="2692723" cy="3466647"/>
              <a:chOff x="1892458" y="546099"/>
              <a:chExt cx="2692723" cy="3466647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892458" y="546100"/>
                <a:ext cx="1346042" cy="3466646"/>
                <a:chOff x="1701958" y="533400"/>
                <a:chExt cx="1346042" cy="346664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701958" y="533400"/>
                  <a:ext cx="1346042" cy="3466646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701958" y="533400"/>
                  <a:ext cx="1346042" cy="1440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200" dirty="0" smtClean="0">
                      <a:solidFill>
                        <a:schemeClr val="tx1"/>
                      </a:solidFill>
                    </a:rPr>
                    <a:t>Pustakawan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3238501" y="546099"/>
                <a:ext cx="1346680" cy="3466647"/>
                <a:chOff x="965201" y="533399"/>
                <a:chExt cx="1346680" cy="346664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965201" y="533399"/>
                  <a:ext cx="1346680" cy="3466647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965201" y="533400"/>
                  <a:ext cx="1346680" cy="1440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200" dirty="0" smtClean="0">
                      <a:solidFill>
                        <a:schemeClr val="tx1"/>
                      </a:solidFill>
                    </a:rPr>
                    <a:t>App Perpustakaan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1145751" y="641776"/>
              <a:ext cx="425116" cy="438194"/>
              <a:chOff x="1911630" y="780779"/>
              <a:chExt cx="425116" cy="43819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013177" y="971550"/>
                <a:ext cx="247423" cy="2474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911630" y="780779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800" dirty="0" smtClean="0"/>
                  <a:t>Mulai</a:t>
                </a:r>
                <a:endParaRPr lang="en-US" sz="8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494135" y="3473319"/>
              <a:ext cx="471604" cy="437831"/>
              <a:chOff x="4257050" y="2923443"/>
              <a:chExt cx="471604" cy="43783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4369141" y="2923443"/>
                <a:ext cx="247423" cy="247423"/>
                <a:chOff x="2108541" y="1386743"/>
                <a:chExt cx="247423" cy="247423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108541" y="1386743"/>
                  <a:ext cx="247423" cy="24742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2152877" y="1431079"/>
                  <a:ext cx="158750" cy="15875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4257050" y="3145830"/>
                <a:ext cx="4716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800" dirty="0" smtClean="0"/>
                  <a:t>Selesai</a:t>
                </a:r>
                <a:endParaRPr lang="en-US" sz="800" dirty="0"/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810565" y="1240343"/>
              <a:ext cx="1130299" cy="165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Pilih Menu Registrasi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810566" y="1824945"/>
              <a:ext cx="1130299" cy="270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Memasukan data Mahasiswa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239888" y="2861865"/>
              <a:ext cx="979201" cy="3933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Menampilkan Pesan data berhasil disimpan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303750" y="807232"/>
              <a:ext cx="853962" cy="2980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Menampilkan Form Registrasi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Diamond 48"/>
            <p:cNvSpPr/>
            <p:nvPr/>
          </p:nvSpPr>
          <p:spPr>
            <a:xfrm>
              <a:off x="2387489" y="1770266"/>
              <a:ext cx="684000" cy="40093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Valid ?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64" idx="4"/>
              <a:endCxn id="45" idx="0"/>
            </p:cNvCxnSpPr>
            <p:nvPr/>
          </p:nvCxnSpPr>
          <p:spPr>
            <a:xfrm>
              <a:off x="1371010" y="1079970"/>
              <a:ext cx="4705" cy="160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5" idx="3"/>
              <a:endCxn id="48" idx="1"/>
            </p:cNvCxnSpPr>
            <p:nvPr/>
          </p:nvCxnSpPr>
          <p:spPr>
            <a:xfrm flipV="1">
              <a:off x="1940864" y="956258"/>
              <a:ext cx="362886" cy="3666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8" idx="2"/>
              <a:endCxn id="46" idx="0"/>
            </p:cNvCxnSpPr>
            <p:nvPr/>
          </p:nvCxnSpPr>
          <p:spPr>
            <a:xfrm rot="5400000">
              <a:off x="1693393" y="787607"/>
              <a:ext cx="719662" cy="13550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9" idx="1"/>
              <a:endCxn id="46" idx="2"/>
            </p:cNvCxnSpPr>
            <p:nvPr/>
          </p:nvCxnSpPr>
          <p:spPr>
            <a:xfrm rot="10800000" flipV="1">
              <a:off x="1375717" y="1970731"/>
              <a:ext cx="1011773" cy="125113"/>
            </a:xfrm>
            <a:prstGeom prst="bentConnector4">
              <a:avLst>
                <a:gd name="adj1" fmla="val 9519"/>
                <a:gd name="adj2" fmla="val 2262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46" idx="3"/>
              <a:endCxn id="49" idx="0"/>
            </p:cNvCxnSpPr>
            <p:nvPr/>
          </p:nvCxnSpPr>
          <p:spPr>
            <a:xfrm flipV="1">
              <a:off x="1940865" y="1770266"/>
              <a:ext cx="788624" cy="190129"/>
            </a:xfrm>
            <a:prstGeom prst="bentConnector4">
              <a:avLst>
                <a:gd name="adj1" fmla="val 20265"/>
                <a:gd name="adj2" fmla="val 2202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9" idx="2"/>
              <a:endCxn id="58" idx="0"/>
            </p:cNvCxnSpPr>
            <p:nvPr/>
          </p:nvCxnSpPr>
          <p:spPr>
            <a:xfrm rot="16200000" flipH="1">
              <a:off x="2656298" y="2244388"/>
              <a:ext cx="148793" cy="24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7" idx="2"/>
              <a:endCxn id="62" idx="0"/>
            </p:cNvCxnSpPr>
            <p:nvPr/>
          </p:nvCxnSpPr>
          <p:spPr>
            <a:xfrm rot="16200000" flipH="1">
              <a:off x="2620673" y="3364053"/>
              <a:ext cx="218081" cy="4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16513" y="254512"/>
              <a:ext cx="20136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dirty="0" smtClean="0"/>
                <a:t>Activity Diagram: Registrasi Mahasiswa</a:t>
              </a:r>
              <a:endParaRPr lang="en-US" sz="9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99899" y="2319990"/>
              <a:ext cx="864000" cy="315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Menyimpan data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stCxn id="58" idx="2"/>
              <a:endCxn id="47" idx="0"/>
            </p:cNvCxnSpPr>
            <p:nvPr/>
          </p:nvCxnSpPr>
          <p:spPr>
            <a:xfrm rot="5400000">
              <a:off x="2617411" y="2747377"/>
              <a:ext cx="226566" cy="24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05716" y="5674224"/>
            <a:ext cx="2767927" cy="3656638"/>
            <a:chOff x="616513" y="254512"/>
            <a:chExt cx="2767927" cy="3656638"/>
          </a:xfrm>
        </p:grpSpPr>
        <p:grpSp>
          <p:nvGrpSpPr>
            <p:cNvPr id="73" name="Group 72"/>
            <p:cNvGrpSpPr/>
            <p:nvPr/>
          </p:nvGrpSpPr>
          <p:grpSpPr>
            <a:xfrm>
              <a:off x="691717" y="442819"/>
              <a:ext cx="2692723" cy="3466647"/>
              <a:chOff x="1892458" y="546099"/>
              <a:chExt cx="2692723" cy="3466647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892458" y="546100"/>
                <a:ext cx="1346042" cy="3466646"/>
                <a:chOff x="1701958" y="533400"/>
                <a:chExt cx="1346042" cy="3466646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1701958" y="533400"/>
                  <a:ext cx="1346042" cy="3466646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701958" y="533400"/>
                  <a:ext cx="1346042" cy="1440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200" dirty="0" smtClean="0">
                      <a:solidFill>
                        <a:schemeClr val="tx1"/>
                      </a:solidFill>
                    </a:rPr>
                    <a:t>Pustakawan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3238501" y="546099"/>
                <a:ext cx="1346680" cy="3466647"/>
                <a:chOff x="965201" y="533399"/>
                <a:chExt cx="1346680" cy="3466647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965201" y="533399"/>
                  <a:ext cx="1346680" cy="3466647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965201" y="533400"/>
                  <a:ext cx="1346680" cy="1440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200" dirty="0" smtClean="0">
                      <a:solidFill>
                        <a:schemeClr val="tx1"/>
                      </a:solidFill>
                    </a:rPr>
                    <a:t>App Perpustakaan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1145751" y="641776"/>
              <a:ext cx="425116" cy="438194"/>
              <a:chOff x="1911630" y="780779"/>
              <a:chExt cx="425116" cy="438194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2013177" y="971550"/>
                <a:ext cx="247423" cy="2474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11630" y="780779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800" dirty="0" smtClean="0"/>
                  <a:t>Mulai</a:t>
                </a:r>
                <a:endParaRPr lang="en-US" sz="8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94135" y="3473319"/>
              <a:ext cx="471604" cy="437831"/>
              <a:chOff x="4257050" y="2923443"/>
              <a:chExt cx="471604" cy="437831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4369141" y="2923443"/>
                <a:ext cx="247423" cy="247423"/>
                <a:chOff x="2108541" y="1386743"/>
                <a:chExt cx="247423" cy="24742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2108541" y="1386743"/>
                  <a:ext cx="247423" cy="24742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2152877" y="1431079"/>
                  <a:ext cx="158750" cy="15875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4257050" y="3145830"/>
                <a:ext cx="4716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800" dirty="0" smtClean="0"/>
                  <a:t>Selesai</a:t>
                </a:r>
                <a:endParaRPr lang="en-US" sz="800" dirty="0"/>
              </a:p>
            </p:txBody>
          </p:sp>
        </p:grpSp>
        <p:sp>
          <p:nvSpPr>
            <p:cNvPr id="76" name="Rounded Rectangle 75"/>
            <p:cNvSpPr/>
            <p:nvPr/>
          </p:nvSpPr>
          <p:spPr>
            <a:xfrm>
              <a:off x="760109" y="1240343"/>
              <a:ext cx="1218856" cy="165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Pilih Menu Peminjaman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10566" y="1824945"/>
              <a:ext cx="1130299" cy="270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Memasukan data buku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239888" y="2861865"/>
              <a:ext cx="979201" cy="3933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Menampilkan Pesan data berhasil disimpan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240250" y="807232"/>
              <a:ext cx="998250" cy="2980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Menampilkan Form Peminjaman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Diamond 79"/>
            <p:cNvSpPr/>
            <p:nvPr/>
          </p:nvSpPr>
          <p:spPr>
            <a:xfrm>
              <a:off x="2387489" y="1770266"/>
              <a:ext cx="684000" cy="40093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Valid ?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95" idx="4"/>
              <a:endCxn id="76" idx="0"/>
            </p:cNvCxnSpPr>
            <p:nvPr/>
          </p:nvCxnSpPr>
          <p:spPr>
            <a:xfrm flipH="1">
              <a:off x="1369537" y="1079970"/>
              <a:ext cx="1473" cy="160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76" idx="3"/>
              <a:endCxn id="79" idx="1"/>
            </p:cNvCxnSpPr>
            <p:nvPr/>
          </p:nvCxnSpPr>
          <p:spPr>
            <a:xfrm flipV="1">
              <a:off x="1978965" y="956258"/>
              <a:ext cx="261285" cy="3666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79" idx="2"/>
              <a:endCxn id="77" idx="0"/>
            </p:cNvCxnSpPr>
            <p:nvPr/>
          </p:nvCxnSpPr>
          <p:spPr>
            <a:xfrm rot="5400000">
              <a:off x="1697715" y="783285"/>
              <a:ext cx="719662" cy="13636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80" idx="1"/>
              <a:endCxn id="77" idx="2"/>
            </p:cNvCxnSpPr>
            <p:nvPr/>
          </p:nvCxnSpPr>
          <p:spPr>
            <a:xfrm rot="10800000" flipV="1">
              <a:off x="1375717" y="1970731"/>
              <a:ext cx="1011773" cy="125113"/>
            </a:xfrm>
            <a:prstGeom prst="bentConnector4">
              <a:avLst>
                <a:gd name="adj1" fmla="val 9519"/>
                <a:gd name="adj2" fmla="val 2262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77" idx="3"/>
              <a:endCxn id="80" idx="0"/>
            </p:cNvCxnSpPr>
            <p:nvPr/>
          </p:nvCxnSpPr>
          <p:spPr>
            <a:xfrm flipV="1">
              <a:off x="1940865" y="1770266"/>
              <a:ext cx="788624" cy="190129"/>
            </a:xfrm>
            <a:prstGeom prst="bentConnector4">
              <a:avLst>
                <a:gd name="adj1" fmla="val 20265"/>
                <a:gd name="adj2" fmla="val 2202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80" idx="2"/>
              <a:endCxn id="89" idx="0"/>
            </p:cNvCxnSpPr>
            <p:nvPr/>
          </p:nvCxnSpPr>
          <p:spPr>
            <a:xfrm rot="16200000" flipH="1">
              <a:off x="2655898" y="2244788"/>
              <a:ext cx="148793" cy="16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78" idx="2"/>
              <a:endCxn id="93" idx="0"/>
            </p:cNvCxnSpPr>
            <p:nvPr/>
          </p:nvCxnSpPr>
          <p:spPr>
            <a:xfrm rot="16200000" flipH="1">
              <a:off x="2620673" y="3364053"/>
              <a:ext cx="218081" cy="4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16513" y="254512"/>
              <a:ext cx="18630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dirty="0" smtClean="0"/>
                <a:t>Activity Diagram: Peminjaman buku</a:t>
              </a:r>
              <a:endParaRPr lang="en-US" sz="900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261798" y="2319990"/>
              <a:ext cx="938601" cy="315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Menyimpan data peminjaman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Elbow Connector 89"/>
            <p:cNvCxnSpPr>
              <a:stCxn id="89" idx="2"/>
              <a:endCxn id="78" idx="0"/>
            </p:cNvCxnSpPr>
            <p:nvPr/>
          </p:nvCxnSpPr>
          <p:spPr>
            <a:xfrm rot="5400000">
              <a:off x="2617011" y="2747777"/>
              <a:ext cx="226566" cy="16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452356" y="5674224"/>
            <a:ext cx="2883661" cy="3095792"/>
            <a:chOff x="850139" y="260170"/>
            <a:chExt cx="2883661" cy="30957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25343" y="448478"/>
              <a:ext cx="2808457" cy="2870200"/>
              <a:chOff x="1892458" y="546100"/>
              <a:chExt cx="2808457" cy="2870200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892458" y="546100"/>
                <a:ext cx="1346042" cy="2870200"/>
                <a:chOff x="1701958" y="533400"/>
                <a:chExt cx="1346042" cy="2870200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1701958" y="533400"/>
                  <a:ext cx="1346042" cy="28702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1701958" y="533400"/>
                  <a:ext cx="1346042" cy="1440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200" dirty="0" smtClean="0">
                      <a:solidFill>
                        <a:schemeClr val="tx1"/>
                      </a:solidFill>
                    </a:rPr>
                    <a:t>Mahasiswa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3238501" y="546100"/>
                <a:ext cx="1462414" cy="2870200"/>
                <a:chOff x="965201" y="533400"/>
                <a:chExt cx="1462414" cy="2870200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965201" y="533400"/>
                  <a:ext cx="1462414" cy="28702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965201" y="533400"/>
                  <a:ext cx="1346680" cy="1440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200" dirty="0" smtClean="0">
                      <a:solidFill>
                        <a:schemeClr val="tx1"/>
                      </a:solidFill>
                    </a:rPr>
                    <a:t>App Perpustakaan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1379377" y="647434"/>
              <a:ext cx="425116" cy="438194"/>
              <a:chOff x="1911630" y="780779"/>
              <a:chExt cx="425116" cy="438194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000477" y="971550"/>
                <a:ext cx="247423" cy="2474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911630" y="780779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800" dirty="0" smtClean="0"/>
                  <a:t>Mulai</a:t>
                </a:r>
                <a:endParaRPr lang="en-US" sz="800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727761" y="2918131"/>
              <a:ext cx="471604" cy="437831"/>
              <a:chOff x="4257050" y="2443383"/>
              <a:chExt cx="471604" cy="437831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4369141" y="2443383"/>
                <a:ext cx="247423" cy="247423"/>
                <a:chOff x="2108541" y="906683"/>
                <a:chExt cx="247423" cy="247423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2108541" y="906683"/>
                  <a:ext cx="247423" cy="24742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152877" y="951019"/>
                  <a:ext cx="158750" cy="15875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4257050" y="2665770"/>
                <a:ext cx="4716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800" dirty="0" smtClean="0"/>
                  <a:t>Selesai</a:t>
                </a:r>
                <a:endParaRPr lang="en-US" sz="800" dirty="0"/>
              </a:p>
            </p:txBody>
          </p:sp>
        </p:grpSp>
        <p:sp>
          <p:nvSpPr>
            <p:cNvPr id="107" name="Rounded Rectangle 106"/>
            <p:cNvSpPr/>
            <p:nvPr/>
          </p:nvSpPr>
          <p:spPr>
            <a:xfrm>
              <a:off x="1166486" y="1299341"/>
              <a:ext cx="853962" cy="4257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Memasukan Kata Kunci Pencarian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31025" y="2421356"/>
              <a:ext cx="864000" cy="315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Menampilkan Hasil Pencarian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37376" y="1361530"/>
              <a:ext cx="853962" cy="2980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Mencari Data Buku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Diamond 109"/>
            <p:cNvSpPr/>
            <p:nvPr/>
          </p:nvSpPr>
          <p:spPr>
            <a:xfrm>
              <a:off x="2621115" y="1874984"/>
              <a:ext cx="684000" cy="40093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Ada ?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/>
            <p:cNvCxnSpPr>
              <a:stCxn id="126" idx="4"/>
              <a:endCxn id="107" idx="0"/>
            </p:cNvCxnSpPr>
            <p:nvPr/>
          </p:nvCxnSpPr>
          <p:spPr>
            <a:xfrm>
              <a:off x="1591936" y="1085628"/>
              <a:ext cx="1531" cy="21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107" idx="3"/>
              <a:endCxn id="109" idx="1"/>
            </p:cNvCxnSpPr>
            <p:nvPr/>
          </p:nvCxnSpPr>
          <p:spPr>
            <a:xfrm flipV="1">
              <a:off x="2020448" y="1510556"/>
              <a:ext cx="516928" cy="16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110" idx="2"/>
              <a:endCxn id="108" idx="0"/>
            </p:cNvCxnSpPr>
            <p:nvPr/>
          </p:nvCxnSpPr>
          <p:spPr>
            <a:xfrm rot="5400000">
              <a:off x="2890350" y="2348590"/>
              <a:ext cx="145441" cy="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108" idx="2"/>
              <a:endCxn id="124" idx="0"/>
            </p:cNvCxnSpPr>
            <p:nvPr/>
          </p:nvCxnSpPr>
          <p:spPr>
            <a:xfrm rot="16200000" flipH="1">
              <a:off x="2872561" y="2827128"/>
              <a:ext cx="181466" cy="5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850139" y="260170"/>
              <a:ext cx="17379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dirty="0" smtClean="0"/>
                <a:t>Activity Diagram: Pencarian buku</a:t>
              </a:r>
              <a:endParaRPr lang="en-US" sz="900" dirty="0"/>
            </a:p>
          </p:txBody>
        </p:sp>
        <p:cxnSp>
          <p:nvCxnSpPr>
            <p:cNvPr id="116" name="Elbow Connector 115"/>
            <p:cNvCxnSpPr>
              <a:stCxn id="109" idx="2"/>
              <a:endCxn id="110" idx="0"/>
            </p:cNvCxnSpPr>
            <p:nvPr/>
          </p:nvCxnSpPr>
          <p:spPr>
            <a:xfrm rot="5400000">
              <a:off x="2856035" y="1766661"/>
              <a:ext cx="215403" cy="12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110" idx="3"/>
              <a:endCxn id="118" idx="3"/>
            </p:cNvCxnSpPr>
            <p:nvPr/>
          </p:nvCxnSpPr>
          <p:spPr>
            <a:xfrm flipV="1">
              <a:off x="3305115" y="929248"/>
              <a:ext cx="176494" cy="1146202"/>
            </a:xfrm>
            <a:prstGeom prst="bentConnector3">
              <a:avLst>
                <a:gd name="adj1" fmla="val 17339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2407843" y="731771"/>
              <a:ext cx="1073766" cy="3949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Menampilkan pesan buku yang dicari tidak ada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Elbow Connector 118"/>
            <p:cNvCxnSpPr>
              <a:stCxn id="118" idx="2"/>
              <a:endCxn id="107" idx="0"/>
            </p:cNvCxnSpPr>
            <p:nvPr/>
          </p:nvCxnSpPr>
          <p:spPr>
            <a:xfrm rot="5400000">
              <a:off x="2182789" y="537403"/>
              <a:ext cx="172617" cy="1351259"/>
            </a:xfrm>
            <a:prstGeom prst="bentConnector3">
              <a:avLst>
                <a:gd name="adj1" fmla="val 279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904898" y="2186611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Ya</a:t>
              </a:r>
              <a:endParaRPr lang="en-US" sz="8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13173" y="1859986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800" dirty="0" smtClean="0"/>
                <a:t>Tidak</a:t>
              </a:r>
              <a:endParaRPr lang="en-US" sz="800" dirty="0"/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-96534" y="-72279"/>
            <a:ext cx="7043434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: Isep Lutpi Nur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	: 2113191079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MK	</a:t>
            </a:r>
            <a:r>
              <a:rPr lang="id-ID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Pemodelan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Minggu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6 - </a:t>
            </a:r>
            <a:r>
              <a:rPr lang="id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Diagram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d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0916" y="5811207"/>
            <a:ext cx="2767927" cy="3656638"/>
            <a:chOff x="609600" y="3883533"/>
            <a:chExt cx="2767927" cy="3656638"/>
          </a:xfrm>
        </p:grpSpPr>
        <p:grpSp>
          <p:nvGrpSpPr>
            <p:cNvPr id="5" name="Group 4"/>
            <p:cNvGrpSpPr/>
            <p:nvPr/>
          </p:nvGrpSpPr>
          <p:grpSpPr>
            <a:xfrm>
              <a:off x="684804" y="4071840"/>
              <a:ext cx="2692723" cy="3466647"/>
              <a:chOff x="1892458" y="546099"/>
              <a:chExt cx="2692723" cy="346664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892458" y="546100"/>
                <a:ext cx="1346042" cy="3466646"/>
                <a:chOff x="1701958" y="533400"/>
                <a:chExt cx="1346042" cy="346664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701958" y="533400"/>
                  <a:ext cx="1346042" cy="3466646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701958" y="533400"/>
                  <a:ext cx="1346042" cy="1440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200" dirty="0" smtClean="0">
                      <a:solidFill>
                        <a:schemeClr val="tx1"/>
                      </a:solidFill>
                    </a:rPr>
                    <a:t>Pustakawan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3238501" y="546099"/>
                <a:ext cx="1346680" cy="3466647"/>
                <a:chOff x="965201" y="533399"/>
                <a:chExt cx="1346680" cy="3466647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965201" y="533399"/>
                  <a:ext cx="1346680" cy="3466647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965201" y="533400"/>
                  <a:ext cx="1346680" cy="1440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200" dirty="0" smtClean="0">
                      <a:solidFill>
                        <a:schemeClr val="tx1"/>
                      </a:solidFill>
                    </a:rPr>
                    <a:t>App Perpustakaan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1138838" y="4270797"/>
              <a:ext cx="425116" cy="438194"/>
              <a:chOff x="1911630" y="780779"/>
              <a:chExt cx="425116" cy="4381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013177" y="971550"/>
                <a:ext cx="247423" cy="2474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11630" y="780779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800" dirty="0" smtClean="0"/>
                  <a:t>Mulai</a:t>
                </a:r>
                <a:endParaRPr lang="en-US" sz="8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487222" y="7102340"/>
              <a:ext cx="471604" cy="437831"/>
              <a:chOff x="4257050" y="2923443"/>
              <a:chExt cx="471604" cy="43783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369141" y="2923443"/>
                <a:ext cx="247423" cy="247423"/>
                <a:chOff x="2108541" y="1386743"/>
                <a:chExt cx="247423" cy="24742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2108541" y="1386743"/>
                  <a:ext cx="247423" cy="24742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152877" y="1431079"/>
                  <a:ext cx="158750" cy="15875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4257050" y="3145830"/>
                <a:ext cx="4716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800" dirty="0" smtClean="0"/>
                  <a:t>Selesai</a:t>
                </a:r>
                <a:endParaRPr lang="en-US" sz="800" dirty="0"/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753196" y="4869364"/>
              <a:ext cx="1218856" cy="165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Pilih Menu Penambahan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3653" y="5453966"/>
              <a:ext cx="1130299" cy="270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Memasukan data buku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32975" y="6490886"/>
              <a:ext cx="979201" cy="3933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Menampilkan Pesan data berhasil disimpan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33337" y="4436253"/>
              <a:ext cx="998250" cy="2980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Menampilkan Form Penambahan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2380576" y="5399287"/>
              <a:ext cx="684000" cy="40093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Valid ?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7" idx="4"/>
              <a:endCxn id="8" idx="0"/>
            </p:cNvCxnSpPr>
            <p:nvPr/>
          </p:nvCxnSpPr>
          <p:spPr>
            <a:xfrm flipH="1">
              <a:off x="1362624" y="4708991"/>
              <a:ext cx="1473" cy="160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8" idx="3"/>
              <a:endCxn id="11" idx="1"/>
            </p:cNvCxnSpPr>
            <p:nvPr/>
          </p:nvCxnSpPr>
          <p:spPr>
            <a:xfrm flipV="1">
              <a:off x="1972052" y="4585279"/>
              <a:ext cx="261285" cy="3666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1" idx="2"/>
              <a:endCxn id="9" idx="0"/>
            </p:cNvCxnSpPr>
            <p:nvPr/>
          </p:nvCxnSpPr>
          <p:spPr>
            <a:xfrm rot="5400000">
              <a:off x="1690802" y="4412306"/>
              <a:ext cx="719662" cy="13636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2" idx="1"/>
              <a:endCxn id="9" idx="2"/>
            </p:cNvCxnSpPr>
            <p:nvPr/>
          </p:nvCxnSpPr>
          <p:spPr>
            <a:xfrm rot="10800000" flipV="1">
              <a:off x="1368804" y="5599752"/>
              <a:ext cx="1011773" cy="125113"/>
            </a:xfrm>
            <a:prstGeom prst="bentConnector4">
              <a:avLst>
                <a:gd name="adj1" fmla="val 9519"/>
                <a:gd name="adj2" fmla="val 2262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9" idx="3"/>
              <a:endCxn id="12" idx="0"/>
            </p:cNvCxnSpPr>
            <p:nvPr/>
          </p:nvCxnSpPr>
          <p:spPr>
            <a:xfrm flipV="1">
              <a:off x="1933952" y="5399287"/>
              <a:ext cx="788624" cy="190129"/>
            </a:xfrm>
            <a:prstGeom prst="bentConnector4">
              <a:avLst>
                <a:gd name="adj1" fmla="val 20265"/>
                <a:gd name="adj2" fmla="val 2202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2" idx="2"/>
              <a:endCxn id="21" idx="0"/>
            </p:cNvCxnSpPr>
            <p:nvPr/>
          </p:nvCxnSpPr>
          <p:spPr>
            <a:xfrm rot="16200000" flipH="1">
              <a:off x="2648985" y="5873809"/>
              <a:ext cx="148793" cy="16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0" idx="2"/>
              <a:endCxn id="25" idx="0"/>
            </p:cNvCxnSpPr>
            <p:nvPr/>
          </p:nvCxnSpPr>
          <p:spPr>
            <a:xfrm rot="16200000" flipH="1">
              <a:off x="2613760" y="6993074"/>
              <a:ext cx="218081" cy="4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9600" y="3883533"/>
              <a:ext cx="16305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dirty="0" smtClean="0"/>
                <a:t>Activity Diagram: Penambahan</a:t>
              </a:r>
              <a:endParaRPr lang="en-US" sz="9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254885" y="5949011"/>
              <a:ext cx="938601" cy="315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Menyimpan data Penambahan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stCxn id="21" idx="2"/>
              <a:endCxn id="10" idx="0"/>
            </p:cNvCxnSpPr>
            <p:nvPr/>
          </p:nvCxnSpPr>
          <p:spPr>
            <a:xfrm rot="5400000">
              <a:off x="2610098" y="6376798"/>
              <a:ext cx="226566" cy="16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0916" y="589042"/>
            <a:ext cx="4283490" cy="4871021"/>
            <a:chOff x="1581214" y="948754"/>
            <a:chExt cx="4283490" cy="4871021"/>
          </a:xfrm>
        </p:grpSpPr>
        <p:grpSp>
          <p:nvGrpSpPr>
            <p:cNvPr id="36" name="Group 35"/>
            <p:cNvGrpSpPr/>
            <p:nvPr/>
          </p:nvGrpSpPr>
          <p:grpSpPr>
            <a:xfrm>
              <a:off x="1581214" y="1137061"/>
              <a:ext cx="1535945" cy="4682714"/>
              <a:chOff x="1701958" y="533400"/>
              <a:chExt cx="1346042" cy="3466646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701958" y="533400"/>
                <a:ext cx="1346042" cy="346664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701958" y="533400"/>
                <a:ext cx="1346042" cy="144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200" dirty="0" smtClean="0">
                    <a:solidFill>
                      <a:schemeClr val="tx1"/>
                    </a:solidFill>
                  </a:rPr>
                  <a:t>Pustakawan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117159" y="1137060"/>
              <a:ext cx="2747545" cy="4682715"/>
              <a:chOff x="965201" y="533399"/>
              <a:chExt cx="1346680" cy="3466647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965201" y="533399"/>
                <a:ext cx="1346680" cy="3466647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965201" y="533400"/>
                <a:ext cx="1346680" cy="144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sz="1200" dirty="0" smtClean="0">
                    <a:solidFill>
                      <a:schemeClr val="tx1"/>
                    </a:solidFill>
                  </a:rPr>
                  <a:t>App Perpustakaan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155056" y="1285770"/>
              <a:ext cx="425116" cy="438194"/>
              <a:chOff x="1911630" y="780779"/>
              <a:chExt cx="425116" cy="43819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013177" y="971550"/>
                <a:ext cx="247423" cy="2474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911630" y="780779"/>
                <a:ext cx="4251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800" dirty="0" smtClean="0"/>
                  <a:t>Mulai</a:t>
                </a:r>
                <a:endParaRPr lang="en-US" sz="8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836449" y="5257886"/>
              <a:ext cx="471604" cy="437831"/>
              <a:chOff x="4257050" y="2923443"/>
              <a:chExt cx="471604" cy="43783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4369141" y="2923443"/>
                <a:ext cx="247423" cy="247423"/>
                <a:chOff x="2108541" y="1386743"/>
                <a:chExt cx="247423" cy="247423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2108541" y="1386743"/>
                  <a:ext cx="247423" cy="24742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152877" y="1431079"/>
                  <a:ext cx="158750" cy="15875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4257050" y="3145830"/>
                <a:ext cx="4716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800" dirty="0" smtClean="0"/>
                  <a:t>Selesai</a:t>
                </a:r>
                <a:endParaRPr lang="en-US" sz="800" dirty="0"/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1695913" y="1934585"/>
              <a:ext cx="1362452" cy="1836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Pilih Menu Pengembalian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889966" y="2385837"/>
              <a:ext cx="1130299" cy="270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Memilih buku ada atau hilang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83812" y="4646432"/>
              <a:ext cx="979201" cy="3933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Menampilkan Pesan data berhasil disimpan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125028" y="1485280"/>
              <a:ext cx="1218756" cy="397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800" dirty="0">
                  <a:solidFill>
                    <a:schemeClr val="tx1"/>
                  </a:solidFill>
                </a:rPr>
                <a:t>Menampilkan Pilihan Buku ada Atau Hilang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Diamond 43"/>
            <p:cNvSpPr/>
            <p:nvPr/>
          </p:nvSpPr>
          <p:spPr>
            <a:xfrm>
              <a:off x="4731412" y="2616086"/>
              <a:ext cx="684000" cy="40093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Buku ada ?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66" idx="4"/>
              <a:endCxn id="40" idx="0"/>
            </p:cNvCxnSpPr>
            <p:nvPr/>
          </p:nvCxnSpPr>
          <p:spPr>
            <a:xfrm flipH="1">
              <a:off x="2377139" y="1723964"/>
              <a:ext cx="3176" cy="210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40" idx="3"/>
              <a:endCxn id="43" idx="1"/>
            </p:cNvCxnSpPr>
            <p:nvPr/>
          </p:nvCxnSpPr>
          <p:spPr>
            <a:xfrm flipV="1">
              <a:off x="3058365" y="1684020"/>
              <a:ext cx="1066663" cy="3424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3" idx="2"/>
              <a:endCxn id="41" idx="0"/>
            </p:cNvCxnSpPr>
            <p:nvPr/>
          </p:nvCxnSpPr>
          <p:spPr>
            <a:xfrm rot="5400000">
              <a:off x="3343222" y="994653"/>
              <a:ext cx="503078" cy="2279290"/>
            </a:xfrm>
            <a:prstGeom prst="bentConnector3">
              <a:avLst>
                <a:gd name="adj1" fmla="val 670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1" idx="3"/>
              <a:endCxn id="44" idx="0"/>
            </p:cNvCxnSpPr>
            <p:nvPr/>
          </p:nvCxnSpPr>
          <p:spPr>
            <a:xfrm>
              <a:off x="3020265" y="2521287"/>
              <a:ext cx="2053147" cy="947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4" idx="2"/>
              <a:endCxn id="58" idx="0"/>
            </p:cNvCxnSpPr>
            <p:nvPr/>
          </p:nvCxnSpPr>
          <p:spPr>
            <a:xfrm rot="5400000">
              <a:off x="4984178" y="3104217"/>
              <a:ext cx="176434" cy="20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2" idx="2"/>
              <a:endCxn id="64" idx="0"/>
            </p:cNvCxnSpPr>
            <p:nvPr/>
          </p:nvCxnSpPr>
          <p:spPr>
            <a:xfrm rot="5400000">
              <a:off x="4963793" y="5148265"/>
              <a:ext cx="218081" cy="11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695913" y="948754"/>
              <a:ext cx="16818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dirty="0" smtClean="0"/>
                <a:t>Activity Diagram: Pengembalian</a:t>
              </a:r>
              <a:endParaRPr lang="en-US" sz="9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604112" y="4180362"/>
              <a:ext cx="938601" cy="315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Menyimpan data Pengembalian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Elbow Connector 52"/>
            <p:cNvCxnSpPr>
              <a:stCxn id="52" idx="2"/>
              <a:endCxn id="42" idx="0"/>
            </p:cNvCxnSpPr>
            <p:nvPr/>
          </p:nvCxnSpPr>
          <p:spPr>
            <a:xfrm rot="5400000">
              <a:off x="4998033" y="4571051"/>
              <a:ext cx="150761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1811989" y="3090082"/>
              <a:ext cx="1130299" cy="270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Memasukan data buku Pengganti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240376" y="3284550"/>
              <a:ext cx="938601" cy="3585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800" dirty="0">
                  <a:solidFill>
                    <a:schemeClr val="tx1"/>
                  </a:solidFill>
                </a:rPr>
                <a:t>Menghitung dan menampilkan denda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Elbow Connector 55"/>
            <p:cNvCxnSpPr>
              <a:stCxn id="44" idx="1"/>
              <a:endCxn id="54" idx="0"/>
            </p:cNvCxnSpPr>
            <p:nvPr/>
          </p:nvCxnSpPr>
          <p:spPr>
            <a:xfrm rot="10800000" flipV="1">
              <a:off x="2377140" y="2816552"/>
              <a:ext cx="2354273" cy="2735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4" idx="2"/>
              <a:endCxn id="52" idx="1"/>
            </p:cNvCxnSpPr>
            <p:nvPr/>
          </p:nvCxnSpPr>
          <p:spPr>
            <a:xfrm rot="16200000" flipH="1">
              <a:off x="3002108" y="2736012"/>
              <a:ext cx="977035" cy="22269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Diamond 57"/>
            <p:cNvSpPr/>
            <p:nvPr/>
          </p:nvSpPr>
          <p:spPr>
            <a:xfrm>
              <a:off x="4477378" y="3193451"/>
              <a:ext cx="1188000" cy="70675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Pengembalian lebih dari 1 minggu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stCxn id="55" idx="2"/>
              <a:endCxn id="52" idx="1"/>
            </p:cNvCxnSpPr>
            <p:nvPr/>
          </p:nvCxnSpPr>
          <p:spPr>
            <a:xfrm rot="16200000" flipH="1">
              <a:off x="3809423" y="3543328"/>
              <a:ext cx="694942" cy="894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8" idx="1"/>
              <a:endCxn id="55" idx="0"/>
            </p:cNvCxnSpPr>
            <p:nvPr/>
          </p:nvCxnSpPr>
          <p:spPr>
            <a:xfrm rot="10800000">
              <a:off x="3709678" y="3284551"/>
              <a:ext cx="767701" cy="262277"/>
            </a:xfrm>
            <a:prstGeom prst="bentConnector4">
              <a:avLst>
                <a:gd name="adj1" fmla="val 19435"/>
                <a:gd name="adj2" fmla="val 18716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8" idx="2"/>
              <a:endCxn id="52" idx="0"/>
            </p:cNvCxnSpPr>
            <p:nvPr/>
          </p:nvCxnSpPr>
          <p:spPr>
            <a:xfrm rot="16200000" flipH="1">
              <a:off x="4932315" y="4039264"/>
              <a:ext cx="280160" cy="20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1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188</Words>
  <Application>Microsoft Office PowerPoint</Application>
  <PresentationFormat>A4 Paper (210x297 mm)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21</cp:revision>
  <dcterms:created xsi:type="dcterms:W3CDTF">2020-11-29T10:36:35Z</dcterms:created>
  <dcterms:modified xsi:type="dcterms:W3CDTF">2020-12-05T13:19:14Z</dcterms:modified>
</cp:coreProperties>
</file>