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9"/>
  </p:notesMasterIdLst>
  <p:sldIdLst>
    <p:sldId id="3825" r:id="rId5"/>
    <p:sldId id="3827" r:id="rId6"/>
    <p:sldId id="3792" r:id="rId7"/>
    <p:sldId id="38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10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Rancangan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User 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Tugas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Besar</a:t>
            </a:r>
            <a:r>
              <a:rPr lang="en-US" dirty="0">
                <a:solidFill>
                  <a:srgbClr val="FFFFFF"/>
                </a:solidFill>
              </a:rPr>
              <a:t> IMK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Isep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Lutpi</a:t>
            </a:r>
            <a:r>
              <a:rPr lang="en-US" dirty="0">
                <a:solidFill>
                  <a:srgbClr val="FFFFFF"/>
                </a:solidFill>
              </a:rPr>
              <a:t> Nur (2113191079)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6551418" cy="1325880"/>
          </a:xfrm>
        </p:spPr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UI </a:t>
            </a:r>
            <a:r>
              <a:rPr lang="en-US" dirty="0" err="1"/>
              <a:t>Perpustakaan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Studi</a:t>
            </a:r>
            <a:r>
              <a:rPr lang="en-US" sz="2800" dirty="0"/>
              <a:t> </a:t>
            </a:r>
            <a:r>
              <a:rPr lang="en-US" sz="2800" dirty="0" err="1"/>
              <a:t>kasus</a:t>
            </a:r>
            <a:r>
              <a:rPr lang="en-US" sz="2800" dirty="0"/>
              <a:t> yang </a:t>
            </a:r>
            <a:r>
              <a:rPr lang="en-US" sz="2800" dirty="0" err="1"/>
              <a:t>dibahas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rancangan</a:t>
            </a:r>
            <a:r>
              <a:rPr lang="en-US" sz="2800" dirty="0"/>
              <a:t> user interface program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pengelolaan</a:t>
            </a:r>
            <a:r>
              <a:rPr lang="en-US" sz="2800" dirty="0"/>
              <a:t> </a:t>
            </a:r>
            <a:r>
              <a:rPr lang="en-US" sz="2800" dirty="0" err="1"/>
              <a:t>perpustakaan</a:t>
            </a:r>
            <a:r>
              <a:rPr lang="en-US" sz="2800" dirty="0"/>
              <a:t>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252982"/>
            <a:ext cx="10515600" cy="1325563"/>
          </a:xfrm>
        </p:spPr>
        <p:txBody>
          <a:bodyPr/>
          <a:lstStyle/>
          <a:p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03FD29-2ABD-4741-B4AC-4F72BFB1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261722"/>
              </p:ext>
            </p:extLst>
          </p:nvPr>
        </p:nvGraphicFramePr>
        <p:xfrm>
          <a:off x="2135323" y="1371391"/>
          <a:ext cx="7921355" cy="4065823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65960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871754480"/>
                    </a:ext>
                  </a:extLst>
                </a:gridCol>
                <a:gridCol w="2023475">
                  <a:extLst>
                    <a:ext uri="{9D8B030D-6E8A-4147-A177-3AD203B41FA5}">
                      <a16:colId xmlns:a16="http://schemas.microsoft.com/office/drawing/2014/main" val="3866959667"/>
                    </a:ext>
                  </a:extLst>
                </a:gridCol>
              </a:tblGrid>
              <a:tr h="448993">
                <a:tc>
                  <a:txBody>
                    <a:bodyPr/>
                    <a:lstStyle/>
                    <a:p>
                      <a:r>
                        <a:rPr lang="en-US" sz="1600" dirty="0"/>
                        <a:t>Halaman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Admin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Petugas</a:t>
                      </a:r>
                      <a:endParaRPr lang="en-US" sz="1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Anggota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Umum</a:t>
                      </a:r>
                      <a:endParaRPr lang="en-US" sz="1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388189">
                <a:tc>
                  <a:txBody>
                    <a:bodyPr/>
                    <a:lstStyle/>
                    <a:p>
                      <a:r>
                        <a:rPr lang="en-US" sz="1600" dirty="0"/>
                        <a:t>Login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</a:t>
                      </a:r>
                      <a:endParaRPr lang="en-US" sz="1600" dirty="0"/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4140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Pencarian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Buku</a:t>
                      </a:r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r>
                        <a:rPr lang="en-US" sz="1600" dirty="0"/>
                        <a:t>Dashboard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4140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Anggota</a:t>
                      </a:r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r>
                        <a:rPr lang="en-US" sz="1600" dirty="0" err="1"/>
                        <a:t>Buku</a:t>
                      </a:r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443488"/>
                  </a:ext>
                </a:extLst>
              </a:tr>
              <a:tr h="465826">
                <a:tc>
                  <a:txBody>
                    <a:bodyPr/>
                    <a:lstStyle/>
                    <a:p>
                      <a:r>
                        <a:rPr lang="en-US" sz="1600" dirty="0" err="1"/>
                        <a:t>Petugas</a:t>
                      </a:r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217752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r>
                        <a:rPr lang="en-US" sz="1600" dirty="0" err="1"/>
                        <a:t>Transaksi</a:t>
                      </a:r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356912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r>
                        <a:rPr lang="en-US" sz="1600" dirty="0" err="1"/>
                        <a:t>Peminjaman</a:t>
                      </a:r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50609"/>
                  </a:ext>
                </a:extLst>
              </a:tr>
              <a:tr h="4140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Pengembalian</a:t>
                      </a:r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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135151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8BB535F-836D-493D-AA91-F09D5866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/01/2021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F04EBB-D927-4B2C-BAF5-D8BC99E6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Rancangan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Isep</a:t>
            </a:r>
            <a:r>
              <a:rPr lang="en-US" dirty="0"/>
              <a:t> </a:t>
            </a:r>
            <a:r>
              <a:rPr lang="en-US" dirty="0" err="1"/>
              <a:t>Lutpi</a:t>
            </a:r>
            <a:r>
              <a:rPr lang="en-US" dirty="0"/>
              <a:t> Nur</a:t>
            </a:r>
          </a:p>
          <a:p>
            <a:pPr>
              <a:spcBef>
                <a:spcPts val="3000"/>
              </a:spcBef>
            </a:pPr>
            <a:r>
              <a:rPr lang="en-US" sz="1800" dirty="0" err="1"/>
              <a:t>iseplutpi1008@gmail.com</a:t>
            </a:r>
            <a:endParaRPr lang="en-US" sz="1800" dirty="0"/>
          </a:p>
          <a:p>
            <a:pPr>
              <a:spcBef>
                <a:spcPts val="3000"/>
              </a:spcBef>
            </a:pPr>
            <a:r>
              <a:rPr lang="en-US" sz="1800" dirty="0"/>
              <a:t>+6285798132505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76</TotalTime>
  <Words>80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Calibri</vt:lpstr>
      <vt:lpstr>Segoe UI Symbol</vt:lpstr>
      <vt:lpstr>Tw Cen MT</vt:lpstr>
      <vt:lpstr>ShapesVTI</vt:lpstr>
      <vt:lpstr>Tugas Besar IMK</vt:lpstr>
      <vt:lpstr>Rancangan UI Perpustakaan</vt:lpstr>
      <vt:lpstr>Hak Akses Pengguna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ISEP LUTPI NUR</dc:creator>
  <cp:lastModifiedBy>ISEP LUTPI NUR</cp:lastModifiedBy>
  <cp:revision>15</cp:revision>
  <dcterms:created xsi:type="dcterms:W3CDTF">2021-01-01T14:26:31Z</dcterms:created>
  <dcterms:modified xsi:type="dcterms:W3CDTF">2021-01-01T16:05:31Z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