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1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72B-DE7D-4ADD-8B38-37DB00D21BBB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2BF2-3C4A-47CD-9F57-9A2C5817D0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359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72B-DE7D-4ADD-8B38-37DB00D21BBB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2BF2-3C4A-47CD-9F57-9A2C5817D0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67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72B-DE7D-4ADD-8B38-37DB00D21BBB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2BF2-3C4A-47CD-9F57-9A2C5817D0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655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72B-DE7D-4ADD-8B38-37DB00D21BBB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2BF2-3C4A-47CD-9F57-9A2C5817D0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641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72B-DE7D-4ADD-8B38-37DB00D21BBB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2BF2-3C4A-47CD-9F57-9A2C5817D0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420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72B-DE7D-4ADD-8B38-37DB00D21BBB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2BF2-3C4A-47CD-9F57-9A2C5817D0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741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72B-DE7D-4ADD-8B38-37DB00D21BBB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2BF2-3C4A-47CD-9F57-9A2C5817D0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362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72B-DE7D-4ADD-8B38-37DB00D21BBB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2BF2-3C4A-47CD-9F57-9A2C5817D0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265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72B-DE7D-4ADD-8B38-37DB00D21BBB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2BF2-3C4A-47CD-9F57-9A2C5817D0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33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72B-DE7D-4ADD-8B38-37DB00D21BBB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2BF2-3C4A-47CD-9F57-9A2C5817D0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01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272B-DE7D-4ADD-8B38-37DB00D21BBB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2BF2-3C4A-47CD-9F57-9A2C5817D0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630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272B-DE7D-4ADD-8B38-37DB00D21BBB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2BF2-3C4A-47CD-9F57-9A2C5817D0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692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890" y="877282"/>
            <a:ext cx="507222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 smtClean="0"/>
              <a:t>Kelompok 12</a:t>
            </a:r>
            <a:endParaRPr lang="id-ID" sz="3600" dirty="0"/>
          </a:p>
          <a:p>
            <a:pPr algn="ctr"/>
            <a:r>
              <a:rPr lang="id-ID" sz="3200" dirty="0" smtClean="0"/>
              <a:t>ERD Alfamar Cabang H Hasan</a:t>
            </a:r>
            <a:endParaRPr lang="id-ID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18844" y="2708300"/>
            <a:ext cx="59854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Nama	: Isep Lutpi Nur</a:t>
            </a:r>
          </a:p>
          <a:p>
            <a:r>
              <a:rPr lang="id-ID" sz="2000" dirty="0" smtClean="0"/>
              <a:t>NPM	: 2113191079</a:t>
            </a:r>
          </a:p>
          <a:p>
            <a:endParaRPr lang="id-ID" sz="2000" dirty="0"/>
          </a:p>
          <a:p>
            <a:r>
              <a:rPr lang="id-ID" sz="2000" dirty="0" smtClean="0"/>
              <a:t>Nama	: Farhan Aziz</a:t>
            </a:r>
          </a:p>
          <a:p>
            <a:r>
              <a:rPr lang="id-ID" sz="2000" dirty="0" smtClean="0"/>
              <a:t>NPM	: 2113191097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7560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3487759" y="1201316"/>
            <a:ext cx="2343296" cy="1791210"/>
            <a:chOff x="3487759" y="409228"/>
            <a:chExt cx="2343296" cy="1791210"/>
          </a:xfrm>
        </p:grpSpPr>
        <p:sp>
          <p:nvSpPr>
            <p:cNvPr id="12" name="Rectangle 11"/>
            <p:cNvSpPr/>
            <p:nvPr/>
          </p:nvSpPr>
          <p:spPr>
            <a:xfrm>
              <a:off x="4384386" y="985292"/>
              <a:ext cx="550043" cy="254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user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41613" y="715984"/>
              <a:ext cx="689442" cy="2172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u="sng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id_user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314686" y="409228"/>
              <a:ext cx="689442" cy="2172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Jenis Kelamin</a:t>
              </a:r>
              <a:endParaRPr lang="id-ID" sz="60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7759" y="715984"/>
              <a:ext cx="689442" cy="2172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Username</a:t>
              </a:r>
              <a:endParaRPr lang="id-ID" sz="600">
                <a:effectLst/>
                <a:ea typeface="Calibri"/>
                <a:cs typeface="Times New Roman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487759" y="1680102"/>
              <a:ext cx="689442" cy="2172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Tanggal lahir</a:t>
              </a:r>
              <a:endParaRPr lang="id-ID" sz="600">
                <a:effectLst/>
                <a:ea typeface="Calibri"/>
                <a:cs typeface="Times New Roman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141613" y="1699005"/>
              <a:ext cx="689442" cy="2172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No Telepon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487759" y="1373203"/>
              <a:ext cx="688243" cy="217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Nik</a:t>
              </a:r>
              <a:endParaRPr lang="id-ID" sz="600">
                <a:effectLst/>
                <a:ea typeface="Calibri"/>
                <a:cs typeface="Times New Roman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141613" y="1393702"/>
              <a:ext cx="689442" cy="2172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Alamat</a:t>
              </a:r>
              <a:endParaRPr lang="id-ID" sz="600">
                <a:effectLst/>
                <a:ea typeface="Calibri"/>
                <a:cs typeface="Times New Roman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41613" y="409228"/>
              <a:ext cx="689442" cy="2172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Nama Lengkap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14686" y="1983236"/>
              <a:ext cx="689442" cy="2172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Email</a:t>
              </a:r>
              <a:endParaRPr lang="id-ID" sz="600">
                <a:effectLst/>
                <a:ea typeface="Calibri"/>
                <a:cs typeface="Times New Roman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7759" y="409228"/>
              <a:ext cx="689442" cy="2172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Password</a:t>
              </a:r>
              <a:endParaRPr lang="id-ID" sz="600">
                <a:effectLst/>
                <a:ea typeface="Calibri"/>
                <a:cs typeface="Times New Roman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141613" y="1983236"/>
              <a:ext cx="689442" cy="2172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Foto</a:t>
              </a:r>
              <a:endParaRPr lang="id-ID" sz="600">
                <a:effectLst/>
                <a:ea typeface="Calibri"/>
                <a:cs typeface="Times New Roman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487759" y="1983236"/>
              <a:ext cx="689442" cy="2172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Jabatan</a:t>
              </a:r>
              <a:endParaRPr lang="id-ID" sz="6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0" name="Straight Connector 39"/>
            <p:cNvCxnSpPr>
              <a:stCxn id="15" idx="6"/>
              <a:endCxn id="12" idx="0"/>
            </p:cNvCxnSpPr>
            <p:nvPr/>
          </p:nvCxnSpPr>
          <p:spPr>
            <a:xfrm>
              <a:off x="4177201" y="824585"/>
              <a:ext cx="482207" cy="160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2" idx="6"/>
              <a:endCxn id="12" idx="0"/>
            </p:cNvCxnSpPr>
            <p:nvPr/>
          </p:nvCxnSpPr>
          <p:spPr>
            <a:xfrm>
              <a:off x="4177201" y="517829"/>
              <a:ext cx="482207" cy="467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4" idx="6"/>
              <a:endCxn id="12" idx="0"/>
            </p:cNvCxnSpPr>
            <p:nvPr/>
          </p:nvCxnSpPr>
          <p:spPr>
            <a:xfrm flipH="1">
              <a:off x="4659408" y="517829"/>
              <a:ext cx="344720" cy="467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0" idx="4"/>
            </p:cNvCxnSpPr>
            <p:nvPr/>
          </p:nvCxnSpPr>
          <p:spPr>
            <a:xfrm flipH="1">
              <a:off x="4659407" y="626430"/>
              <a:ext cx="826927" cy="358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3" idx="2"/>
              <a:endCxn id="12" idx="0"/>
            </p:cNvCxnSpPr>
            <p:nvPr/>
          </p:nvCxnSpPr>
          <p:spPr>
            <a:xfrm flipH="1">
              <a:off x="4659408" y="824585"/>
              <a:ext cx="482205" cy="160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2" idx="2"/>
              <a:endCxn id="19" idx="2"/>
            </p:cNvCxnSpPr>
            <p:nvPr/>
          </p:nvCxnSpPr>
          <p:spPr>
            <a:xfrm>
              <a:off x="4659408" y="1239942"/>
              <a:ext cx="482205" cy="262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2" idx="2"/>
              <a:endCxn id="17" idx="2"/>
            </p:cNvCxnSpPr>
            <p:nvPr/>
          </p:nvCxnSpPr>
          <p:spPr>
            <a:xfrm>
              <a:off x="4659408" y="1239942"/>
              <a:ext cx="482205" cy="567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2" idx="2"/>
              <a:endCxn id="23" idx="2"/>
            </p:cNvCxnSpPr>
            <p:nvPr/>
          </p:nvCxnSpPr>
          <p:spPr>
            <a:xfrm>
              <a:off x="4659408" y="1239942"/>
              <a:ext cx="482205" cy="851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2" idx="2"/>
              <a:endCxn id="21" idx="0"/>
            </p:cNvCxnSpPr>
            <p:nvPr/>
          </p:nvCxnSpPr>
          <p:spPr>
            <a:xfrm flipH="1">
              <a:off x="4659407" y="1239942"/>
              <a:ext cx="1" cy="743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2" idx="2"/>
              <a:endCxn id="24" idx="6"/>
            </p:cNvCxnSpPr>
            <p:nvPr/>
          </p:nvCxnSpPr>
          <p:spPr>
            <a:xfrm flipH="1">
              <a:off x="4177201" y="1239942"/>
              <a:ext cx="482207" cy="851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12" idx="2"/>
              <a:endCxn id="16" idx="0"/>
            </p:cNvCxnSpPr>
            <p:nvPr/>
          </p:nvCxnSpPr>
          <p:spPr>
            <a:xfrm flipH="1">
              <a:off x="3832480" y="1239942"/>
              <a:ext cx="826928" cy="44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18" idx="0"/>
            </p:cNvCxnSpPr>
            <p:nvPr/>
          </p:nvCxnSpPr>
          <p:spPr>
            <a:xfrm flipH="1">
              <a:off x="3831881" y="1239942"/>
              <a:ext cx="827527" cy="133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6390301" y="1587211"/>
            <a:ext cx="2210732" cy="1117571"/>
            <a:chOff x="6372199" y="406203"/>
            <a:chExt cx="2210732" cy="1117571"/>
          </a:xfrm>
        </p:grpSpPr>
        <p:sp>
          <p:nvSpPr>
            <p:cNvPr id="78" name="Rectangle 77"/>
            <p:cNvSpPr/>
            <p:nvPr/>
          </p:nvSpPr>
          <p:spPr>
            <a:xfrm>
              <a:off x="7216816" y="844400"/>
              <a:ext cx="557703" cy="2581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Penjualan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883888" y="1303547"/>
              <a:ext cx="699043" cy="2202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Id_penjualan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6372200" y="412352"/>
              <a:ext cx="699043" cy="2202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total harga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883888" y="406203"/>
              <a:ext cx="699043" cy="2202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Kode transaksi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6372199" y="1239942"/>
              <a:ext cx="699043" cy="2202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Id_user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7127494" y="412352"/>
              <a:ext cx="699043" cy="2202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waktu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4" name="Straight Connector 83"/>
            <p:cNvCxnSpPr>
              <a:stCxn id="78" idx="2"/>
              <a:endCxn id="82" idx="0"/>
            </p:cNvCxnSpPr>
            <p:nvPr/>
          </p:nvCxnSpPr>
          <p:spPr>
            <a:xfrm flipH="1">
              <a:off x="6721721" y="1102596"/>
              <a:ext cx="773947" cy="137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8" idx="2"/>
              <a:endCxn id="79" idx="0"/>
            </p:cNvCxnSpPr>
            <p:nvPr/>
          </p:nvCxnSpPr>
          <p:spPr>
            <a:xfrm>
              <a:off x="7495668" y="1102596"/>
              <a:ext cx="737742" cy="200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8" idx="0"/>
              <a:endCxn id="80" idx="4"/>
            </p:cNvCxnSpPr>
            <p:nvPr/>
          </p:nvCxnSpPr>
          <p:spPr>
            <a:xfrm flipH="1" flipV="1">
              <a:off x="6721722" y="632579"/>
              <a:ext cx="773946" cy="211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3" idx="4"/>
              <a:endCxn id="78" idx="0"/>
            </p:cNvCxnSpPr>
            <p:nvPr/>
          </p:nvCxnSpPr>
          <p:spPr>
            <a:xfrm>
              <a:off x="7477016" y="632579"/>
              <a:ext cx="18652" cy="211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1" idx="4"/>
              <a:endCxn id="78" idx="0"/>
            </p:cNvCxnSpPr>
            <p:nvPr/>
          </p:nvCxnSpPr>
          <p:spPr>
            <a:xfrm flipH="1">
              <a:off x="7495668" y="626430"/>
              <a:ext cx="737742" cy="217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634152" y="3792691"/>
            <a:ext cx="1966881" cy="1053104"/>
            <a:chOff x="6156176" y="2909569"/>
            <a:chExt cx="1966881" cy="1053104"/>
          </a:xfrm>
        </p:grpSpPr>
        <p:sp>
          <p:nvSpPr>
            <p:cNvPr id="102" name="Rectangle 101"/>
            <p:cNvSpPr/>
            <p:nvPr/>
          </p:nvSpPr>
          <p:spPr>
            <a:xfrm>
              <a:off x="6156176" y="3267857"/>
              <a:ext cx="704894" cy="326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7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Penjualan data</a:t>
              </a:r>
              <a:endParaRPr lang="id-ID" sz="7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6987246" y="3684323"/>
              <a:ext cx="1135811" cy="278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7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 penjualan data</a:t>
              </a:r>
              <a:endParaRPr lang="id-ID" sz="7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239520" y="3296946"/>
              <a:ext cx="883537" cy="278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7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 barang</a:t>
              </a:r>
              <a:endParaRPr lang="id-ID" sz="7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7239520" y="2909569"/>
              <a:ext cx="883537" cy="278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7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jumlah</a:t>
              </a:r>
              <a:endParaRPr lang="id-ID" sz="7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06" name="Straight Connector 105"/>
            <p:cNvCxnSpPr>
              <a:stCxn id="102" idx="3"/>
              <a:endCxn id="105" idx="4"/>
            </p:cNvCxnSpPr>
            <p:nvPr/>
          </p:nvCxnSpPr>
          <p:spPr>
            <a:xfrm flipV="1">
              <a:off x="6861070" y="3187919"/>
              <a:ext cx="820219" cy="243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4" idx="2"/>
              <a:endCxn id="102" idx="3"/>
            </p:cNvCxnSpPr>
            <p:nvPr/>
          </p:nvCxnSpPr>
          <p:spPr>
            <a:xfrm flipH="1" flipV="1">
              <a:off x="6861070" y="3431027"/>
              <a:ext cx="378450" cy="5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2" idx="3"/>
              <a:endCxn id="103" idx="0"/>
            </p:cNvCxnSpPr>
            <p:nvPr/>
          </p:nvCxnSpPr>
          <p:spPr>
            <a:xfrm>
              <a:off x="6861070" y="3431027"/>
              <a:ext cx="694082" cy="253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2798620" y="3505572"/>
            <a:ext cx="3328609" cy="1296144"/>
            <a:chOff x="2798620" y="2558715"/>
            <a:chExt cx="3328609" cy="1296144"/>
          </a:xfrm>
        </p:grpSpPr>
        <p:sp>
          <p:nvSpPr>
            <p:cNvPr id="122" name="Rectangle 121"/>
            <p:cNvSpPr/>
            <p:nvPr/>
          </p:nvSpPr>
          <p:spPr>
            <a:xfrm>
              <a:off x="4640428" y="3018993"/>
              <a:ext cx="522836" cy="242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barang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2798620" y="2558715"/>
              <a:ext cx="842458" cy="2064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nama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4686599" y="2558715"/>
              <a:ext cx="655340" cy="2064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 barang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3719524" y="3425407"/>
              <a:ext cx="655340" cy="2064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kode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5428829" y="3425407"/>
              <a:ext cx="655340" cy="2064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diskon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3771028" y="2558715"/>
              <a:ext cx="785621" cy="295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Tanggal  kadaluarsa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5471889" y="2558715"/>
              <a:ext cx="655340" cy="2064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harga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2836540" y="3648400"/>
              <a:ext cx="655340" cy="2064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stok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30" name="Straight Connector 129"/>
            <p:cNvCxnSpPr>
              <a:stCxn id="123" idx="4"/>
              <a:endCxn id="122" idx="0"/>
            </p:cNvCxnSpPr>
            <p:nvPr/>
          </p:nvCxnSpPr>
          <p:spPr>
            <a:xfrm>
              <a:off x="3219849" y="2765174"/>
              <a:ext cx="1681997" cy="2538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6" idx="0"/>
              <a:endCxn id="122" idx="2"/>
            </p:cNvCxnSpPr>
            <p:nvPr/>
          </p:nvCxnSpPr>
          <p:spPr>
            <a:xfrm flipH="1" flipV="1">
              <a:off x="4901846" y="3261047"/>
              <a:ext cx="854653" cy="164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25" idx="0"/>
              <a:endCxn id="122" idx="2"/>
            </p:cNvCxnSpPr>
            <p:nvPr/>
          </p:nvCxnSpPr>
          <p:spPr>
            <a:xfrm flipV="1">
              <a:off x="4047194" y="3261047"/>
              <a:ext cx="854652" cy="164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7" idx="5"/>
              <a:endCxn id="122" idx="0"/>
            </p:cNvCxnSpPr>
            <p:nvPr/>
          </p:nvCxnSpPr>
          <p:spPr>
            <a:xfrm>
              <a:off x="4441597" y="2811297"/>
              <a:ext cx="460249" cy="207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4" idx="4"/>
              <a:endCxn id="122" idx="0"/>
            </p:cNvCxnSpPr>
            <p:nvPr/>
          </p:nvCxnSpPr>
          <p:spPr>
            <a:xfrm flipH="1">
              <a:off x="4901846" y="2765174"/>
              <a:ext cx="112423" cy="2538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28" idx="4"/>
              <a:endCxn id="122" idx="0"/>
            </p:cNvCxnSpPr>
            <p:nvPr/>
          </p:nvCxnSpPr>
          <p:spPr>
            <a:xfrm flipH="1">
              <a:off x="4901846" y="2765174"/>
              <a:ext cx="897713" cy="2538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29" idx="0"/>
              <a:endCxn id="122" idx="2"/>
            </p:cNvCxnSpPr>
            <p:nvPr/>
          </p:nvCxnSpPr>
          <p:spPr>
            <a:xfrm flipV="1">
              <a:off x="3164210" y="3261047"/>
              <a:ext cx="1737636" cy="387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4074578" y="5089748"/>
            <a:ext cx="1577542" cy="531985"/>
            <a:chOff x="5184843" y="4485755"/>
            <a:chExt cx="1577542" cy="531985"/>
          </a:xfrm>
        </p:grpSpPr>
        <p:sp>
          <p:nvSpPr>
            <p:cNvPr id="154" name="Rectangle 153"/>
            <p:cNvSpPr/>
            <p:nvPr/>
          </p:nvSpPr>
          <p:spPr>
            <a:xfrm>
              <a:off x="5819037" y="4485755"/>
              <a:ext cx="481466" cy="2229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jenis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5184843" y="4827618"/>
              <a:ext cx="775797" cy="1901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 jenis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6158900" y="4827618"/>
              <a:ext cx="603485" cy="1901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nama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57" name="Straight Connector 156"/>
            <p:cNvCxnSpPr>
              <a:stCxn id="156" idx="0"/>
              <a:endCxn id="154" idx="2"/>
            </p:cNvCxnSpPr>
            <p:nvPr/>
          </p:nvCxnSpPr>
          <p:spPr>
            <a:xfrm flipH="1" flipV="1">
              <a:off x="6059770" y="4708656"/>
              <a:ext cx="400873" cy="118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55" idx="0"/>
              <a:endCxn id="154" idx="2"/>
            </p:cNvCxnSpPr>
            <p:nvPr/>
          </p:nvCxnSpPr>
          <p:spPr>
            <a:xfrm flipV="1">
              <a:off x="5572742" y="4708656"/>
              <a:ext cx="487028" cy="118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97225" y="3649588"/>
            <a:ext cx="2387997" cy="881778"/>
            <a:chOff x="97225" y="2811297"/>
            <a:chExt cx="2387997" cy="881778"/>
          </a:xfrm>
        </p:grpSpPr>
        <p:sp>
          <p:nvSpPr>
            <p:cNvPr id="172" name="Rectangle 171"/>
            <p:cNvSpPr/>
            <p:nvPr/>
          </p:nvSpPr>
          <p:spPr>
            <a:xfrm>
              <a:off x="1250027" y="3270604"/>
              <a:ext cx="744611" cy="2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Pengadaan data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97225" y="2811297"/>
              <a:ext cx="928154" cy="3248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Id pengadaan data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289771" y="3498604"/>
              <a:ext cx="617289" cy="1944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 barang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1691680" y="2876496"/>
              <a:ext cx="793542" cy="1944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jumlah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76" name="Straight Connector 175"/>
            <p:cNvCxnSpPr>
              <a:stCxn id="174" idx="0"/>
              <a:endCxn id="172" idx="1"/>
            </p:cNvCxnSpPr>
            <p:nvPr/>
          </p:nvCxnSpPr>
          <p:spPr>
            <a:xfrm flipV="1">
              <a:off x="598416" y="3384604"/>
              <a:ext cx="651611" cy="11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72" idx="1"/>
              <a:endCxn id="173" idx="4"/>
            </p:cNvCxnSpPr>
            <p:nvPr/>
          </p:nvCxnSpPr>
          <p:spPr>
            <a:xfrm flipH="1" flipV="1">
              <a:off x="561302" y="3136166"/>
              <a:ext cx="688725" cy="248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72" idx="3"/>
              <a:endCxn id="175" idx="4"/>
            </p:cNvCxnSpPr>
            <p:nvPr/>
          </p:nvCxnSpPr>
          <p:spPr>
            <a:xfrm flipV="1">
              <a:off x="1994638" y="3070967"/>
              <a:ext cx="93813" cy="313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83164" y="1489348"/>
            <a:ext cx="2544620" cy="928804"/>
            <a:chOff x="30510" y="1407864"/>
            <a:chExt cx="2544620" cy="928804"/>
          </a:xfrm>
        </p:grpSpPr>
        <p:sp>
          <p:nvSpPr>
            <p:cNvPr id="165" name="Rectangle 164"/>
            <p:cNvSpPr/>
            <p:nvPr/>
          </p:nvSpPr>
          <p:spPr>
            <a:xfrm>
              <a:off x="971600" y="1797724"/>
              <a:ext cx="704930" cy="232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pengadaan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30510" y="1407864"/>
              <a:ext cx="893710" cy="1979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Id pengadaan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30510" y="2138747"/>
              <a:ext cx="628241" cy="1979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 user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1767509" y="1407864"/>
              <a:ext cx="807621" cy="1979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waktu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30510" y="1773305"/>
              <a:ext cx="807621" cy="1979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No kode transaksi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1763688" y="2138747"/>
              <a:ext cx="807621" cy="1979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 suplier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88" name="Straight Connector 187"/>
            <p:cNvCxnSpPr>
              <a:stCxn id="167" idx="6"/>
              <a:endCxn id="165" idx="1"/>
            </p:cNvCxnSpPr>
            <p:nvPr/>
          </p:nvCxnSpPr>
          <p:spPr>
            <a:xfrm flipV="1">
              <a:off x="658751" y="1913747"/>
              <a:ext cx="312849" cy="323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69" idx="6"/>
              <a:endCxn id="165" idx="1"/>
            </p:cNvCxnSpPr>
            <p:nvPr/>
          </p:nvCxnSpPr>
          <p:spPr>
            <a:xfrm>
              <a:off x="838131" y="1872266"/>
              <a:ext cx="133469" cy="41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66" idx="6"/>
              <a:endCxn id="165" idx="1"/>
            </p:cNvCxnSpPr>
            <p:nvPr/>
          </p:nvCxnSpPr>
          <p:spPr>
            <a:xfrm>
              <a:off x="924220" y="1506825"/>
              <a:ext cx="47380" cy="406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68" idx="4"/>
              <a:endCxn id="165" idx="3"/>
            </p:cNvCxnSpPr>
            <p:nvPr/>
          </p:nvCxnSpPr>
          <p:spPr>
            <a:xfrm flipH="1">
              <a:off x="1676530" y="1605785"/>
              <a:ext cx="494790" cy="307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70" idx="0"/>
              <a:endCxn id="165" idx="3"/>
            </p:cNvCxnSpPr>
            <p:nvPr/>
          </p:nvCxnSpPr>
          <p:spPr>
            <a:xfrm flipH="1" flipV="1">
              <a:off x="1676530" y="1913747"/>
              <a:ext cx="490969" cy="22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107504" y="128496"/>
            <a:ext cx="2684463" cy="928804"/>
            <a:chOff x="107504" y="553244"/>
            <a:chExt cx="2684463" cy="928804"/>
          </a:xfrm>
        </p:grpSpPr>
        <p:sp>
          <p:nvSpPr>
            <p:cNvPr id="248" name="Rectangle 247"/>
            <p:cNvSpPr/>
            <p:nvPr/>
          </p:nvSpPr>
          <p:spPr>
            <a:xfrm>
              <a:off x="1048594" y="943104"/>
              <a:ext cx="704930" cy="232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107504" y="553244"/>
              <a:ext cx="893710" cy="1979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Id suplier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107504" y="1284127"/>
              <a:ext cx="628241" cy="1979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alamat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1984346" y="553244"/>
              <a:ext cx="807621" cy="1979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Tanggal daftar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>
              <a:off x="107504" y="918685"/>
              <a:ext cx="807621" cy="1979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Kode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1984346" y="1284127"/>
              <a:ext cx="807621" cy="1979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No telepon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54" name="Straight Connector 253"/>
            <p:cNvCxnSpPr>
              <a:stCxn id="250" idx="6"/>
              <a:endCxn id="248" idx="1"/>
            </p:cNvCxnSpPr>
            <p:nvPr/>
          </p:nvCxnSpPr>
          <p:spPr>
            <a:xfrm flipV="1">
              <a:off x="735745" y="1059127"/>
              <a:ext cx="312849" cy="323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stCxn id="252" idx="6"/>
              <a:endCxn id="248" idx="1"/>
            </p:cNvCxnSpPr>
            <p:nvPr/>
          </p:nvCxnSpPr>
          <p:spPr>
            <a:xfrm>
              <a:off x="915125" y="1017646"/>
              <a:ext cx="133469" cy="41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>
              <a:stCxn id="249" idx="6"/>
              <a:endCxn id="248" idx="1"/>
            </p:cNvCxnSpPr>
            <p:nvPr/>
          </p:nvCxnSpPr>
          <p:spPr>
            <a:xfrm>
              <a:off x="1001214" y="652205"/>
              <a:ext cx="47380" cy="406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251" idx="4"/>
              <a:endCxn id="248" idx="3"/>
            </p:cNvCxnSpPr>
            <p:nvPr/>
          </p:nvCxnSpPr>
          <p:spPr>
            <a:xfrm flipH="1">
              <a:off x="1753524" y="751165"/>
              <a:ext cx="634633" cy="307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53" idx="0"/>
              <a:endCxn id="248" idx="3"/>
            </p:cNvCxnSpPr>
            <p:nvPr/>
          </p:nvCxnSpPr>
          <p:spPr>
            <a:xfrm flipH="1" flipV="1">
              <a:off x="1753524" y="1059127"/>
              <a:ext cx="634633" cy="22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1984346" y="924452"/>
              <a:ext cx="807621" cy="1979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6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No telepon</a:t>
              </a:r>
              <a:endParaRPr lang="id-ID" sz="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60" name="Straight Connector 259"/>
            <p:cNvCxnSpPr>
              <a:stCxn id="259" idx="2"/>
              <a:endCxn id="248" idx="3"/>
            </p:cNvCxnSpPr>
            <p:nvPr/>
          </p:nvCxnSpPr>
          <p:spPr>
            <a:xfrm flipH="1">
              <a:off x="1753524" y="1023413"/>
              <a:ext cx="230822" cy="35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Diamond 270"/>
          <p:cNvSpPr/>
          <p:nvPr/>
        </p:nvSpPr>
        <p:spPr>
          <a:xfrm>
            <a:off x="875800" y="985292"/>
            <a:ext cx="970125" cy="3222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" dirty="0" smtClean="0">
                <a:solidFill>
                  <a:schemeClr val="tx1"/>
                </a:solidFill>
              </a:rPr>
              <a:t>Terdapat</a:t>
            </a:r>
            <a:endParaRPr lang="id-ID" sz="600" dirty="0">
              <a:solidFill>
                <a:schemeClr val="tx1"/>
              </a:solidFill>
            </a:endParaRPr>
          </a:p>
        </p:txBody>
      </p:sp>
      <p:sp>
        <p:nvSpPr>
          <p:cNvPr id="272" name="Diamond 271"/>
          <p:cNvSpPr/>
          <p:nvPr/>
        </p:nvSpPr>
        <p:spPr>
          <a:xfrm>
            <a:off x="2483768" y="1671120"/>
            <a:ext cx="970125" cy="3222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" dirty="0" smtClean="0">
                <a:solidFill>
                  <a:schemeClr val="tx1"/>
                </a:solidFill>
              </a:rPr>
              <a:t>Terdapat</a:t>
            </a:r>
            <a:endParaRPr lang="id-ID" sz="600" dirty="0">
              <a:solidFill>
                <a:schemeClr val="tx1"/>
              </a:solidFill>
            </a:endParaRPr>
          </a:p>
        </p:txBody>
      </p:sp>
      <p:sp>
        <p:nvSpPr>
          <p:cNvPr id="273" name="Diamond 272"/>
          <p:cNvSpPr/>
          <p:nvPr/>
        </p:nvSpPr>
        <p:spPr>
          <a:xfrm>
            <a:off x="953286" y="3056137"/>
            <a:ext cx="970125" cy="3222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" dirty="0" smtClean="0">
                <a:solidFill>
                  <a:schemeClr val="tx1"/>
                </a:solidFill>
              </a:rPr>
              <a:t>Terdapat</a:t>
            </a:r>
            <a:endParaRPr lang="id-ID" sz="600" dirty="0">
              <a:solidFill>
                <a:schemeClr val="tx1"/>
              </a:solidFill>
            </a:endParaRPr>
          </a:p>
        </p:txBody>
      </p:sp>
      <p:sp>
        <p:nvSpPr>
          <p:cNvPr id="274" name="Diamond 273"/>
          <p:cNvSpPr/>
          <p:nvPr/>
        </p:nvSpPr>
        <p:spPr>
          <a:xfrm>
            <a:off x="5599106" y="1777380"/>
            <a:ext cx="970125" cy="3222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" dirty="0" smtClean="0">
                <a:solidFill>
                  <a:schemeClr val="tx1"/>
                </a:solidFill>
              </a:rPr>
              <a:t>Terdapat</a:t>
            </a:r>
            <a:endParaRPr lang="id-ID" sz="600" dirty="0">
              <a:solidFill>
                <a:schemeClr val="tx1"/>
              </a:solidFill>
            </a:endParaRPr>
          </a:p>
        </p:txBody>
      </p:sp>
      <p:sp>
        <p:nvSpPr>
          <p:cNvPr id="275" name="Diamond 274"/>
          <p:cNvSpPr/>
          <p:nvPr/>
        </p:nvSpPr>
        <p:spPr>
          <a:xfrm>
            <a:off x="6690463" y="3208532"/>
            <a:ext cx="970125" cy="3222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" dirty="0" smtClean="0">
                <a:solidFill>
                  <a:schemeClr val="tx1"/>
                </a:solidFill>
              </a:rPr>
              <a:t>Terdapat</a:t>
            </a:r>
            <a:endParaRPr lang="id-ID" sz="600" dirty="0">
              <a:solidFill>
                <a:schemeClr val="tx1"/>
              </a:solidFill>
            </a:endParaRPr>
          </a:p>
        </p:txBody>
      </p:sp>
      <p:sp>
        <p:nvSpPr>
          <p:cNvPr id="276" name="Diamond 275"/>
          <p:cNvSpPr/>
          <p:nvPr/>
        </p:nvSpPr>
        <p:spPr>
          <a:xfrm>
            <a:off x="2306904" y="4101437"/>
            <a:ext cx="970125" cy="3222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" dirty="0" smtClean="0">
                <a:solidFill>
                  <a:schemeClr val="tx1"/>
                </a:solidFill>
              </a:rPr>
              <a:t>Terdapat</a:t>
            </a:r>
            <a:endParaRPr lang="id-ID" sz="600" dirty="0">
              <a:solidFill>
                <a:schemeClr val="tx1"/>
              </a:solidFill>
            </a:endParaRPr>
          </a:p>
        </p:txBody>
      </p:sp>
      <p:sp>
        <p:nvSpPr>
          <p:cNvPr id="277" name="Diamond 276"/>
          <p:cNvSpPr/>
          <p:nvPr/>
        </p:nvSpPr>
        <p:spPr>
          <a:xfrm>
            <a:off x="5506581" y="3865612"/>
            <a:ext cx="970125" cy="3222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" dirty="0" smtClean="0">
                <a:solidFill>
                  <a:schemeClr val="tx1"/>
                </a:solidFill>
              </a:rPr>
              <a:t>Terdapat</a:t>
            </a:r>
            <a:endParaRPr lang="id-ID" sz="600" dirty="0">
              <a:solidFill>
                <a:schemeClr val="tx1"/>
              </a:solidFill>
            </a:endParaRPr>
          </a:p>
        </p:txBody>
      </p:sp>
      <p:sp>
        <p:nvSpPr>
          <p:cNvPr id="278" name="Diamond 277"/>
          <p:cNvSpPr/>
          <p:nvPr/>
        </p:nvSpPr>
        <p:spPr>
          <a:xfrm>
            <a:off x="4499992" y="4623448"/>
            <a:ext cx="970125" cy="3222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" dirty="0" smtClean="0">
                <a:solidFill>
                  <a:schemeClr val="tx1"/>
                </a:solidFill>
              </a:rPr>
              <a:t>Terdapat</a:t>
            </a:r>
            <a:endParaRPr lang="id-ID" sz="600" dirty="0">
              <a:solidFill>
                <a:schemeClr val="tx1"/>
              </a:solidFill>
            </a:endParaRPr>
          </a:p>
        </p:txBody>
      </p:sp>
      <p:cxnSp>
        <p:nvCxnSpPr>
          <p:cNvPr id="281" name="Straight Connector 280"/>
          <p:cNvCxnSpPr>
            <a:stCxn id="248" idx="2"/>
            <a:endCxn id="271" idx="0"/>
          </p:cNvCxnSpPr>
          <p:nvPr/>
        </p:nvCxnSpPr>
        <p:spPr>
          <a:xfrm flipH="1">
            <a:off x="1360863" y="750401"/>
            <a:ext cx="40196" cy="23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71" idx="2"/>
            <a:endCxn id="165" idx="0"/>
          </p:cNvCxnSpPr>
          <p:nvPr/>
        </p:nvCxnSpPr>
        <p:spPr>
          <a:xfrm>
            <a:off x="1360863" y="1307576"/>
            <a:ext cx="15856" cy="571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65" idx="2"/>
            <a:endCxn id="273" idx="0"/>
          </p:cNvCxnSpPr>
          <p:nvPr/>
        </p:nvCxnSpPr>
        <p:spPr>
          <a:xfrm>
            <a:off x="1376719" y="2111253"/>
            <a:ext cx="61630" cy="94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165" idx="3"/>
            <a:endCxn id="272" idx="0"/>
          </p:cNvCxnSpPr>
          <p:nvPr/>
        </p:nvCxnSpPr>
        <p:spPr>
          <a:xfrm flipV="1">
            <a:off x="1729184" y="1671120"/>
            <a:ext cx="1239647" cy="32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stCxn id="12" idx="1"/>
            <a:endCxn id="272" idx="3"/>
          </p:cNvCxnSpPr>
          <p:nvPr/>
        </p:nvCxnSpPr>
        <p:spPr>
          <a:xfrm flipH="1" flipV="1">
            <a:off x="3453893" y="1832262"/>
            <a:ext cx="930493" cy="7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172" idx="0"/>
            <a:endCxn id="273" idx="2"/>
          </p:cNvCxnSpPr>
          <p:nvPr/>
        </p:nvCxnSpPr>
        <p:spPr>
          <a:xfrm flipH="1" flipV="1">
            <a:off x="1438349" y="3378421"/>
            <a:ext cx="183984" cy="73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172" idx="3"/>
            <a:endCxn id="276" idx="1"/>
          </p:cNvCxnSpPr>
          <p:nvPr/>
        </p:nvCxnSpPr>
        <p:spPr>
          <a:xfrm>
            <a:off x="1994638" y="4222895"/>
            <a:ext cx="312266" cy="3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76" idx="3"/>
            <a:endCxn id="122" idx="1"/>
          </p:cNvCxnSpPr>
          <p:nvPr/>
        </p:nvCxnSpPr>
        <p:spPr>
          <a:xfrm flipV="1">
            <a:off x="3277029" y="4086877"/>
            <a:ext cx="1363399" cy="175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277" idx="1"/>
            <a:endCxn id="122" idx="3"/>
          </p:cNvCxnSpPr>
          <p:nvPr/>
        </p:nvCxnSpPr>
        <p:spPr>
          <a:xfrm flipH="1">
            <a:off x="5163264" y="4026754"/>
            <a:ext cx="343317" cy="60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77" idx="3"/>
            <a:endCxn id="102" idx="1"/>
          </p:cNvCxnSpPr>
          <p:nvPr/>
        </p:nvCxnSpPr>
        <p:spPr>
          <a:xfrm>
            <a:off x="6476706" y="4026754"/>
            <a:ext cx="157446" cy="28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54" idx="0"/>
            <a:endCxn id="278" idx="2"/>
          </p:cNvCxnSpPr>
          <p:nvPr/>
        </p:nvCxnSpPr>
        <p:spPr>
          <a:xfrm flipV="1">
            <a:off x="4949505" y="4945732"/>
            <a:ext cx="3555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78" idx="2"/>
            <a:endCxn id="275" idx="0"/>
          </p:cNvCxnSpPr>
          <p:nvPr/>
        </p:nvCxnSpPr>
        <p:spPr>
          <a:xfrm flipH="1">
            <a:off x="7175526" y="2283604"/>
            <a:ext cx="338244" cy="924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02" idx="0"/>
            <a:endCxn id="275" idx="2"/>
          </p:cNvCxnSpPr>
          <p:nvPr/>
        </p:nvCxnSpPr>
        <p:spPr>
          <a:xfrm flipV="1">
            <a:off x="6986599" y="3530816"/>
            <a:ext cx="188927" cy="62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278" idx="0"/>
            <a:endCxn id="122" idx="2"/>
          </p:cNvCxnSpPr>
          <p:nvPr/>
        </p:nvCxnSpPr>
        <p:spPr>
          <a:xfrm flipH="1" flipV="1">
            <a:off x="4901846" y="4207904"/>
            <a:ext cx="83209" cy="415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78" idx="1"/>
            <a:endCxn id="274" idx="3"/>
          </p:cNvCxnSpPr>
          <p:nvPr/>
        </p:nvCxnSpPr>
        <p:spPr>
          <a:xfrm flipH="1" flipV="1">
            <a:off x="6569231" y="1938522"/>
            <a:ext cx="665687" cy="21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stCxn id="274" idx="1"/>
            <a:endCxn id="12" idx="3"/>
          </p:cNvCxnSpPr>
          <p:nvPr/>
        </p:nvCxnSpPr>
        <p:spPr>
          <a:xfrm flipH="1" flipV="1">
            <a:off x="4934429" y="1904705"/>
            <a:ext cx="664677" cy="33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93</Words>
  <Application>Microsoft Office PowerPoint</Application>
  <PresentationFormat>On-screen Show (16:10)</PresentationFormat>
  <Paragraphs>66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16</cp:revision>
  <dcterms:created xsi:type="dcterms:W3CDTF">2020-11-09T04:48:54Z</dcterms:created>
  <dcterms:modified xsi:type="dcterms:W3CDTF">2020-11-09T05:54:53Z</dcterms:modified>
</cp:coreProperties>
</file>