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0" r:id="rId5"/>
    <p:sldId id="262" r:id="rId6"/>
    <p:sldId id="263" r:id="rId7"/>
  </p:sldIdLst>
  <p:sldSz cx="9601200" cy="12801600" type="A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100" d="100"/>
          <a:sy n="100" d="100"/>
        </p:scale>
        <p:origin x="1224" y="-216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5D37-5A8F-4BF8-9B0C-B8615DF6122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861" y="4321572"/>
            <a:ext cx="5307479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780" dirty="0"/>
              <a:t>Kelompok 12</a:t>
            </a:r>
          </a:p>
          <a:p>
            <a:pPr algn="ctr"/>
            <a:r>
              <a:rPr lang="id-ID" sz="3360" dirty="0"/>
              <a:t>ERD Alfamar Cabang H Hasan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786" y="6244140"/>
            <a:ext cx="6284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100" dirty="0"/>
              <a:t>Nama	: Isep Lutpi Nur</a:t>
            </a:r>
          </a:p>
          <a:p>
            <a:r>
              <a:rPr lang="id-ID" sz="2100" dirty="0"/>
              <a:t>NPM	: 2113191079</a:t>
            </a:r>
          </a:p>
          <a:p>
            <a:endParaRPr lang="id-ID" sz="2100" dirty="0"/>
          </a:p>
          <a:p>
            <a:r>
              <a:rPr lang="id-ID" sz="2100" dirty="0"/>
              <a:t>Nama	: Farhan Aziz</a:t>
            </a:r>
          </a:p>
          <a:p>
            <a:r>
              <a:rPr lang="id-ID" sz="2100" dirty="0"/>
              <a:t>NPM	: 2113191097</a:t>
            </a:r>
          </a:p>
        </p:txBody>
      </p:sp>
    </p:spTree>
    <p:extLst>
      <p:ext uri="{BB962C8B-B14F-4D97-AF65-F5344CB8AC3E}">
        <p14:creationId xmlns:p14="http://schemas.microsoft.com/office/powerpoint/2010/main" val="837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63AB1C-C605-4139-9EF4-5EDC03B31163}"/>
              </a:ext>
            </a:extLst>
          </p:cNvPr>
          <p:cNvGrpSpPr/>
          <p:nvPr/>
        </p:nvGrpSpPr>
        <p:grpSpPr>
          <a:xfrm>
            <a:off x="164760" y="323850"/>
            <a:ext cx="9271679" cy="12329433"/>
            <a:chOff x="164760" y="323850"/>
            <a:chExt cx="9271679" cy="12329433"/>
          </a:xfrm>
        </p:grpSpPr>
        <p:grpSp>
          <p:nvGrpSpPr>
            <p:cNvPr id="286" name="Group 285"/>
            <p:cNvGrpSpPr/>
            <p:nvPr/>
          </p:nvGrpSpPr>
          <p:grpSpPr>
            <a:xfrm>
              <a:off x="315550" y="11224313"/>
              <a:ext cx="8643476" cy="1428970"/>
              <a:chOff x="253966" y="10384911"/>
              <a:chExt cx="8643476" cy="142897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503591" y="10678429"/>
                <a:ext cx="594019" cy="275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users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53966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id_user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53966" y="11017388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Jenis kelamin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791429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Username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403190" y="11492672"/>
                <a:ext cx="1245691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Tanggal lahir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591465" y="10927194"/>
                <a:ext cx="1305977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No telepon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573198" y="11492673"/>
                <a:ext cx="687444" cy="321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Nik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7880374" y="10384911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Alamat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820037" y="11492672"/>
                <a:ext cx="1284836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lengkap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951045" y="11492672"/>
                <a:ext cx="726444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Email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413582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Password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47422" y="11492672"/>
                <a:ext cx="650020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Foto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68" name="Straight Connector 167"/>
              <p:cNvCxnSpPr>
                <a:stCxn id="141" idx="7"/>
                <a:endCxn id="131" idx="1"/>
              </p:cNvCxnSpPr>
              <p:nvPr/>
            </p:nvCxnSpPr>
            <p:spPr>
              <a:xfrm flipV="1">
                <a:off x="2281704" y="10816274"/>
                <a:ext cx="2221887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37" idx="7"/>
                <a:endCxn id="131" idx="1"/>
              </p:cNvCxnSpPr>
              <p:nvPr/>
            </p:nvCxnSpPr>
            <p:spPr>
              <a:xfrm flipV="1">
                <a:off x="3159968" y="10816274"/>
                <a:ext cx="1343623" cy="723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35" idx="0"/>
                <a:endCxn id="131" idx="2"/>
              </p:cNvCxnSpPr>
              <p:nvPr/>
            </p:nvCxnSpPr>
            <p:spPr>
              <a:xfrm flipV="1">
                <a:off x="4026036" y="10954118"/>
                <a:ext cx="774565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34" idx="0"/>
                <a:endCxn id="131" idx="2"/>
              </p:cNvCxnSpPr>
              <p:nvPr/>
            </p:nvCxnSpPr>
            <p:spPr>
              <a:xfrm flipH="1" flipV="1">
                <a:off x="4800601" y="10954118"/>
                <a:ext cx="499362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40" idx="0"/>
                <a:endCxn id="131" idx="2"/>
              </p:cNvCxnSpPr>
              <p:nvPr/>
            </p:nvCxnSpPr>
            <p:spPr>
              <a:xfrm flipH="1" flipV="1">
                <a:off x="4800601" y="10954118"/>
                <a:ext cx="1513666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stCxn id="139" idx="0"/>
                <a:endCxn id="131" idx="2"/>
              </p:cNvCxnSpPr>
              <p:nvPr/>
            </p:nvCxnSpPr>
            <p:spPr>
              <a:xfrm flipH="1" flipV="1">
                <a:off x="4800601" y="10954118"/>
                <a:ext cx="2661854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42" idx="1"/>
                <a:endCxn id="131" idx="3"/>
              </p:cNvCxnSpPr>
              <p:nvPr/>
            </p:nvCxnSpPr>
            <p:spPr>
              <a:xfrm flipH="1" flipV="1">
                <a:off x="5097610" y="10816274"/>
                <a:ext cx="3245005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36" idx="2"/>
                <a:endCxn id="131" idx="3"/>
              </p:cNvCxnSpPr>
              <p:nvPr/>
            </p:nvCxnSpPr>
            <p:spPr>
              <a:xfrm flipH="1" flipV="1">
                <a:off x="5097610" y="10816274"/>
                <a:ext cx="2493855" cy="271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38" idx="2"/>
                <a:endCxn id="131" idx="3"/>
              </p:cNvCxnSpPr>
              <p:nvPr/>
            </p:nvCxnSpPr>
            <p:spPr>
              <a:xfrm flipH="1">
                <a:off x="5097610" y="10545516"/>
                <a:ext cx="2782764" cy="2707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131" idx="1"/>
                <a:endCxn id="133" idx="6"/>
              </p:cNvCxnSpPr>
              <p:nvPr/>
            </p:nvCxnSpPr>
            <p:spPr>
              <a:xfrm flipH="1">
                <a:off x="1271034" y="10816274"/>
                <a:ext cx="3232557" cy="3617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stCxn id="131" idx="1"/>
                <a:endCxn id="132" idx="7"/>
              </p:cNvCxnSpPr>
              <p:nvPr/>
            </p:nvCxnSpPr>
            <p:spPr>
              <a:xfrm flipH="1">
                <a:off x="1122088" y="10816274"/>
                <a:ext cx="3381503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482384" y="7663556"/>
              <a:ext cx="3555895" cy="804011"/>
              <a:chOff x="858093" y="8474693"/>
              <a:chExt cx="3555895" cy="804011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2331593" y="8952733"/>
                <a:ext cx="1211707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858093" y="8897520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858093" y="8474693"/>
                <a:ext cx="1060973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total 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161657" y="8474693"/>
                <a:ext cx="1252331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685838" y="8956951"/>
                <a:ext cx="728150" cy="2623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59" name="Straight Connector 258"/>
              <p:cNvCxnSpPr>
                <a:stCxn id="252" idx="1"/>
                <a:endCxn id="253" idx="6"/>
              </p:cNvCxnSpPr>
              <p:nvPr/>
            </p:nvCxnSpPr>
            <p:spPr>
              <a:xfrm flipH="1" flipV="1">
                <a:off x="2110648" y="9088112"/>
                <a:ext cx="22094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Straight Connector 259"/>
              <p:cNvCxnSpPr>
                <a:stCxn id="252" idx="0"/>
                <a:endCxn id="254" idx="4"/>
              </p:cNvCxnSpPr>
              <p:nvPr/>
            </p:nvCxnSpPr>
            <p:spPr>
              <a:xfrm flipH="1" flipV="1">
                <a:off x="1388580" y="8775514"/>
                <a:ext cx="1548867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Straight Connector 260"/>
              <p:cNvCxnSpPr>
                <a:stCxn id="257" idx="2"/>
                <a:endCxn id="252" idx="3"/>
              </p:cNvCxnSpPr>
              <p:nvPr/>
            </p:nvCxnSpPr>
            <p:spPr>
              <a:xfrm flipH="1">
                <a:off x="3543300" y="9088112"/>
                <a:ext cx="142538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Straight Connector 261"/>
              <p:cNvCxnSpPr>
                <a:stCxn id="255" idx="4"/>
                <a:endCxn id="252" idx="0"/>
              </p:cNvCxnSpPr>
              <p:nvPr/>
            </p:nvCxnSpPr>
            <p:spPr>
              <a:xfrm flipH="1">
                <a:off x="2937447" y="8775514"/>
                <a:ext cx="850376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11" name="Group 310"/>
            <p:cNvGrpSpPr/>
            <p:nvPr/>
          </p:nvGrpSpPr>
          <p:grpSpPr>
            <a:xfrm>
              <a:off x="375787" y="5984282"/>
              <a:ext cx="3582278" cy="792054"/>
              <a:chOff x="1211509" y="8949427"/>
              <a:chExt cx="3582278" cy="792054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2331593" y="8949427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1211509" y="9360297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3276193" y="9437689"/>
                <a:ext cx="1517594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Penjualan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17" name="Straight Connector 316"/>
              <p:cNvCxnSpPr>
                <a:stCxn id="312" idx="2"/>
                <a:endCxn id="313" idx="0"/>
              </p:cNvCxnSpPr>
              <p:nvPr/>
            </p:nvCxnSpPr>
            <p:spPr>
              <a:xfrm flipH="1">
                <a:off x="1837787" y="9220186"/>
                <a:ext cx="1131186" cy="140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0" name="Straight Connector 319"/>
              <p:cNvCxnSpPr>
                <a:stCxn id="315" idx="0"/>
                <a:endCxn id="312" idx="2"/>
              </p:cNvCxnSpPr>
              <p:nvPr/>
            </p:nvCxnSpPr>
            <p:spPr>
              <a:xfrm flipH="1" flipV="1">
                <a:off x="2968973" y="9220186"/>
                <a:ext cx="1066017" cy="217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5" name="Diamond 334"/>
            <p:cNvSpPr/>
            <p:nvPr/>
          </p:nvSpPr>
          <p:spPr>
            <a:xfrm>
              <a:off x="1842035" y="8985659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Melakukan penjualan</a:t>
              </a:r>
            </a:p>
          </p:txBody>
        </p:sp>
        <p:cxnSp>
          <p:nvCxnSpPr>
            <p:cNvPr id="337" name="Elbow Connector 336"/>
            <p:cNvCxnSpPr>
              <a:stCxn id="252" idx="2"/>
              <a:endCxn id="335" idx="0"/>
            </p:cNvCxnSpPr>
            <p:nvPr/>
          </p:nvCxnSpPr>
          <p:spPr>
            <a:xfrm rot="16200000" flipH="1">
              <a:off x="2275666" y="8698427"/>
              <a:ext cx="573304" cy="1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131" idx="0"/>
              <a:endCxn id="335" idx="3"/>
            </p:cNvCxnSpPr>
            <p:nvPr/>
          </p:nvCxnSpPr>
          <p:spPr>
            <a:xfrm rot="16200000" flipV="1">
              <a:off x="2920543" y="9576189"/>
              <a:ext cx="2304860" cy="157842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6" name="Diamond 345"/>
            <p:cNvSpPr/>
            <p:nvPr/>
          </p:nvSpPr>
          <p:spPr>
            <a:xfrm>
              <a:off x="1482950" y="6949582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Detail penjualan data</a:t>
              </a:r>
            </a:p>
          </p:txBody>
        </p:sp>
        <p:cxnSp>
          <p:nvCxnSpPr>
            <p:cNvPr id="347" name="Elbow Connector 346"/>
            <p:cNvCxnSpPr>
              <a:stCxn id="312" idx="2"/>
              <a:endCxn id="346" idx="0"/>
            </p:cNvCxnSpPr>
            <p:nvPr/>
          </p:nvCxnSpPr>
          <p:spPr>
            <a:xfrm rot="16200000" flipH="1">
              <a:off x="1879152" y="6509140"/>
              <a:ext cx="694541" cy="1863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Elbow Connector 347"/>
            <p:cNvCxnSpPr>
              <a:stCxn id="252" idx="0"/>
            </p:cNvCxnSpPr>
            <p:nvPr/>
          </p:nvCxnSpPr>
          <p:spPr>
            <a:xfrm rot="16200000" flipV="1">
              <a:off x="2088334" y="7668192"/>
              <a:ext cx="689514" cy="2572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/>
            <p:cNvSpPr txBox="1"/>
            <p:nvPr/>
          </p:nvSpPr>
          <p:spPr>
            <a:xfrm>
              <a:off x="3323244" y="889847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2048395" y="74520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262211" y="869190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n</a:t>
              </a:r>
              <a:endParaRPr lang="en-US" sz="1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2017865" y="998629"/>
              <a:ext cx="5193339" cy="941199"/>
              <a:chOff x="2088651" y="709859"/>
              <a:chExt cx="5193339" cy="941199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4255870" y="1291746"/>
                <a:ext cx="742349" cy="185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088651" y="709859"/>
                <a:ext cx="119616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nama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4962832" y="709859"/>
                <a:ext cx="93048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i</a:t>
                </a:r>
                <a:r>
                  <a:rPr lang="id-ID" sz="900" u="sng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 barang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6082339" y="709859"/>
                <a:ext cx="1199651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kode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088651" y="1406341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diskon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473837" y="709859"/>
                <a:ext cx="1299974" cy="350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t</a:t>
                </a: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anggal  kadaluarsa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6027068" y="1111389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</a:t>
                </a: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088651" y="1058100"/>
                <a:ext cx="1138370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stok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68" name="Straight Connector 367"/>
              <p:cNvCxnSpPr>
                <a:stCxn id="361" idx="5"/>
                <a:endCxn id="360" idx="1"/>
              </p:cNvCxnSpPr>
              <p:nvPr/>
            </p:nvCxnSpPr>
            <p:spPr>
              <a:xfrm>
                <a:off x="3109642" y="918738"/>
                <a:ext cx="1146228" cy="4655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9" name="Straight Connector 368"/>
              <p:cNvCxnSpPr>
                <a:stCxn id="364" idx="6"/>
                <a:endCxn id="360" idx="1"/>
              </p:cNvCxnSpPr>
              <p:nvPr/>
            </p:nvCxnSpPr>
            <p:spPr>
              <a:xfrm flipV="1">
                <a:off x="3343573" y="1384334"/>
                <a:ext cx="912297" cy="1443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0" name="Straight Connector 369"/>
              <p:cNvCxnSpPr>
                <a:stCxn id="360" idx="3"/>
                <a:endCxn id="366" idx="2"/>
              </p:cNvCxnSpPr>
              <p:nvPr/>
            </p:nvCxnSpPr>
            <p:spPr>
              <a:xfrm flipV="1">
                <a:off x="4998219" y="1233748"/>
                <a:ext cx="1028849" cy="1505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1" name="Straight Connector 370"/>
              <p:cNvCxnSpPr>
                <a:stCxn id="365" idx="4"/>
                <a:endCxn id="360" idx="0"/>
              </p:cNvCxnSpPr>
              <p:nvPr/>
            </p:nvCxnSpPr>
            <p:spPr>
              <a:xfrm>
                <a:off x="4123824" y="1060613"/>
                <a:ext cx="503221" cy="2311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2" name="Straight Connector 371"/>
              <p:cNvCxnSpPr>
                <a:stCxn id="362" idx="4"/>
                <a:endCxn id="360" idx="0"/>
              </p:cNvCxnSpPr>
              <p:nvPr/>
            </p:nvCxnSpPr>
            <p:spPr>
              <a:xfrm flipH="1">
                <a:off x="4627045" y="954576"/>
                <a:ext cx="801030" cy="33717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3" name="Straight Connector 372"/>
              <p:cNvCxnSpPr>
                <a:stCxn id="360" idx="3"/>
                <a:endCxn id="363" idx="2"/>
              </p:cNvCxnSpPr>
              <p:nvPr/>
            </p:nvCxnSpPr>
            <p:spPr>
              <a:xfrm flipV="1">
                <a:off x="4998219" y="832218"/>
                <a:ext cx="1084120" cy="5521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4" name="Straight Connector 373"/>
              <p:cNvCxnSpPr>
                <a:stCxn id="367" idx="6"/>
                <a:endCxn id="360" idx="1"/>
              </p:cNvCxnSpPr>
              <p:nvPr/>
            </p:nvCxnSpPr>
            <p:spPr>
              <a:xfrm>
                <a:off x="3227021" y="1180459"/>
                <a:ext cx="1028849" cy="2038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164760" y="2655727"/>
              <a:ext cx="1178521" cy="185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jenis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64760" y="3052735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a typeface="Calibri"/>
                  <a:cs typeface="Times New Roman"/>
                </a:rPr>
                <a:t>id barang jenis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164760" y="2199176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Jenis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048395" y="663019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n</a:t>
              </a:r>
              <a:endParaRPr lang="en-US" sz="1400" dirty="0"/>
            </a:p>
          </p:txBody>
        </p:sp>
        <p:sp>
          <p:nvSpPr>
            <p:cNvPr id="412" name="Diamond 411"/>
            <p:cNvSpPr/>
            <p:nvPr/>
          </p:nvSpPr>
          <p:spPr>
            <a:xfrm>
              <a:off x="2071971" y="2176525"/>
              <a:ext cx="1340142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Detail jenis</a:t>
              </a:r>
            </a:p>
          </p:txBody>
        </p:sp>
        <p:cxnSp>
          <p:nvCxnSpPr>
            <p:cNvPr id="413" name="Elbow Connector 412"/>
            <p:cNvCxnSpPr>
              <a:stCxn id="360" idx="2"/>
              <a:endCxn id="412" idx="3"/>
            </p:cNvCxnSpPr>
            <p:nvPr/>
          </p:nvCxnSpPr>
          <p:spPr>
            <a:xfrm rot="5400000">
              <a:off x="3679714" y="1498090"/>
              <a:ext cx="608945" cy="114414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Elbow Connector 413"/>
            <p:cNvCxnSpPr>
              <a:stCxn id="408" idx="3"/>
              <a:endCxn id="412" idx="1"/>
            </p:cNvCxnSpPr>
            <p:nvPr/>
          </p:nvCxnSpPr>
          <p:spPr>
            <a:xfrm flipV="1">
              <a:off x="1343281" y="2374636"/>
              <a:ext cx="728690" cy="37367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TextBox 414"/>
            <p:cNvSpPr txBox="1"/>
            <p:nvPr/>
          </p:nvSpPr>
          <p:spPr>
            <a:xfrm>
              <a:off x="1999287" y="244909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456306" y="238170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n</a:t>
              </a:r>
              <a:endParaRPr lang="en-US" sz="1400" dirty="0"/>
            </a:p>
          </p:txBody>
        </p:sp>
        <p:cxnSp>
          <p:nvCxnSpPr>
            <p:cNvPr id="426" name="Straight Connector 425"/>
            <p:cNvCxnSpPr>
              <a:stCxn id="409" idx="7"/>
              <a:endCxn id="408" idx="2"/>
            </p:cNvCxnSpPr>
            <p:nvPr/>
          </p:nvCxnSpPr>
          <p:spPr>
            <a:xfrm flipH="1" flipV="1">
              <a:off x="754021" y="2840902"/>
              <a:ext cx="481882" cy="24767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9" name="Straight Connector 428"/>
            <p:cNvCxnSpPr>
              <a:stCxn id="410" idx="5"/>
              <a:endCxn id="408" idx="0"/>
            </p:cNvCxnSpPr>
            <p:nvPr/>
          </p:nvCxnSpPr>
          <p:spPr>
            <a:xfrm flipH="1">
              <a:off x="754021" y="2408055"/>
              <a:ext cx="481882" cy="24767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2" name="Diamond 431"/>
            <p:cNvSpPr/>
            <p:nvPr/>
          </p:nvSpPr>
          <p:spPr>
            <a:xfrm>
              <a:off x="919391" y="380652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Detail penjualan data barang</a:t>
              </a:r>
            </a:p>
          </p:txBody>
        </p:sp>
        <p:cxnSp>
          <p:nvCxnSpPr>
            <p:cNvPr id="433" name="Elbow Connector 432"/>
            <p:cNvCxnSpPr>
              <a:stCxn id="360" idx="2"/>
              <a:endCxn id="432" idx="0"/>
            </p:cNvCxnSpPr>
            <p:nvPr/>
          </p:nvCxnSpPr>
          <p:spPr>
            <a:xfrm rot="5400000">
              <a:off x="2135729" y="1385997"/>
              <a:ext cx="2040837" cy="28002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Elbow Connector 433"/>
            <p:cNvCxnSpPr>
              <a:stCxn id="312" idx="0"/>
              <a:endCxn id="432" idx="2"/>
            </p:cNvCxnSpPr>
            <p:nvPr/>
          </p:nvCxnSpPr>
          <p:spPr>
            <a:xfrm rot="16200000" flipV="1">
              <a:off x="1083078" y="4934108"/>
              <a:ext cx="1723130" cy="37721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434"/>
            <p:cNvSpPr txBox="1"/>
            <p:nvPr/>
          </p:nvSpPr>
          <p:spPr>
            <a:xfrm>
              <a:off x="1442674" y="42726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1430017" y="358369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grpSp>
          <p:nvGrpSpPr>
            <p:cNvPr id="468" name="Group 467"/>
            <p:cNvGrpSpPr/>
            <p:nvPr/>
          </p:nvGrpSpPr>
          <p:grpSpPr>
            <a:xfrm>
              <a:off x="6667198" y="7943582"/>
              <a:ext cx="2694281" cy="1399818"/>
              <a:chOff x="6605614" y="6667843"/>
              <a:chExt cx="2694281" cy="1399818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6605614" y="7239343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</a:t>
                </a:r>
                <a:r>
                  <a:rPr lang="en-US" sz="9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047340" y="7255575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Id_pengadaan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8047564" y="7667954"/>
                <a:ext cx="1252331" cy="3997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47" name="Straight Connector 446"/>
              <p:cNvCxnSpPr>
                <a:stCxn id="444" idx="3"/>
                <a:endCxn id="445" idx="2"/>
              </p:cNvCxnSpPr>
              <p:nvPr/>
            </p:nvCxnSpPr>
            <p:spPr>
              <a:xfrm flipV="1">
                <a:off x="7880374" y="7374722"/>
                <a:ext cx="16696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8" name="Straight Connector 447"/>
              <p:cNvCxnSpPr>
                <a:stCxn id="446" idx="1"/>
                <a:endCxn id="444" idx="3"/>
              </p:cNvCxnSpPr>
              <p:nvPr/>
            </p:nvCxnSpPr>
            <p:spPr>
              <a:xfrm flipH="1" flipV="1">
                <a:off x="7880374" y="7374723"/>
                <a:ext cx="350590" cy="3517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49" name="Oval 448"/>
              <p:cNvSpPr/>
              <p:nvPr/>
            </p:nvSpPr>
            <p:spPr>
              <a:xfrm>
                <a:off x="8047340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61" name="Straight Connector 460"/>
              <p:cNvCxnSpPr>
                <a:stCxn id="444" idx="3"/>
                <a:endCxn id="449" idx="3"/>
              </p:cNvCxnSpPr>
              <p:nvPr/>
            </p:nvCxnSpPr>
            <p:spPr>
              <a:xfrm flipV="1">
                <a:off x="7880374" y="6993204"/>
                <a:ext cx="350398" cy="3815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69" name="Diamond 468"/>
            <p:cNvSpPr/>
            <p:nvPr/>
          </p:nvSpPr>
          <p:spPr>
            <a:xfrm>
              <a:off x="6581473" y="9702294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Melakukan Penjualan</a:t>
              </a:r>
            </a:p>
          </p:txBody>
        </p:sp>
        <p:cxnSp>
          <p:nvCxnSpPr>
            <p:cNvPr id="470" name="Elbow Connector 469"/>
            <p:cNvCxnSpPr>
              <a:stCxn id="444" idx="2"/>
              <a:endCxn id="469" idx="0"/>
            </p:cNvCxnSpPr>
            <p:nvPr/>
          </p:nvCxnSpPr>
          <p:spPr>
            <a:xfrm rot="5400000">
              <a:off x="6845231" y="9242946"/>
              <a:ext cx="916453" cy="22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Elbow Connector 470"/>
            <p:cNvCxnSpPr>
              <a:stCxn id="131" idx="0"/>
              <a:endCxn id="469" idx="2"/>
            </p:cNvCxnSpPr>
            <p:nvPr/>
          </p:nvCxnSpPr>
          <p:spPr>
            <a:xfrm rot="5400000" flipH="1" flipV="1">
              <a:off x="5401804" y="9617300"/>
              <a:ext cx="1360913" cy="2440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7305672" y="101615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7305672" y="938992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n</a:t>
              </a:r>
              <a:endParaRPr lang="en-US" sz="1400" dirty="0"/>
            </a:p>
          </p:txBody>
        </p:sp>
        <p:grpSp>
          <p:nvGrpSpPr>
            <p:cNvPr id="491" name="Group 490"/>
            <p:cNvGrpSpPr/>
            <p:nvPr/>
          </p:nvGrpSpPr>
          <p:grpSpPr>
            <a:xfrm>
              <a:off x="6426523" y="6795912"/>
              <a:ext cx="2891026" cy="834412"/>
              <a:chOff x="2137252" y="8864782"/>
              <a:chExt cx="2891026" cy="834412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2137252" y="8949427"/>
                <a:ext cx="1469101" cy="196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pengadaan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3775723" y="8864782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3473883" y="9398373"/>
                <a:ext cx="1554395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95" name="Straight Connector 494"/>
              <p:cNvCxnSpPr>
                <a:stCxn id="492" idx="3"/>
                <a:endCxn id="493" idx="2"/>
              </p:cNvCxnSpPr>
              <p:nvPr/>
            </p:nvCxnSpPr>
            <p:spPr>
              <a:xfrm>
                <a:off x="3606353" y="9047541"/>
                <a:ext cx="169370" cy="78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6" name="Straight Connector 495"/>
              <p:cNvCxnSpPr>
                <a:stCxn id="494" idx="1"/>
                <a:endCxn id="492" idx="3"/>
              </p:cNvCxnSpPr>
              <p:nvPr/>
            </p:nvCxnSpPr>
            <p:spPr>
              <a:xfrm flipH="1" flipV="1">
                <a:off x="3606353" y="9047541"/>
                <a:ext cx="95166" cy="3948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97" name="Diamond 496"/>
            <p:cNvSpPr/>
            <p:nvPr/>
          </p:nvSpPr>
          <p:spPr>
            <a:xfrm>
              <a:off x="6020015" y="7579947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Detail pengadaan data</a:t>
              </a:r>
            </a:p>
          </p:txBody>
        </p:sp>
        <p:cxnSp>
          <p:nvCxnSpPr>
            <p:cNvPr id="498" name="Elbow Connector 497"/>
            <p:cNvCxnSpPr>
              <a:stCxn id="492" idx="2"/>
              <a:endCxn id="497" idx="0"/>
            </p:cNvCxnSpPr>
            <p:nvPr/>
          </p:nvCxnSpPr>
          <p:spPr>
            <a:xfrm rot="5400000">
              <a:off x="6757285" y="7176157"/>
              <a:ext cx="503163" cy="30441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Elbow Connector 498"/>
            <p:cNvCxnSpPr>
              <a:stCxn id="444" idx="0"/>
              <a:endCxn id="497" idx="2"/>
            </p:cNvCxnSpPr>
            <p:nvPr/>
          </p:nvCxnSpPr>
          <p:spPr>
            <a:xfrm rot="16200000" flipV="1">
              <a:off x="6840363" y="8050867"/>
              <a:ext cx="480511" cy="4479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TextBox 499"/>
            <p:cNvSpPr txBox="1"/>
            <p:nvPr/>
          </p:nvSpPr>
          <p:spPr>
            <a:xfrm>
              <a:off x="6977291" y="79751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6948465" y="735247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n</a:t>
              </a:r>
              <a:endParaRPr lang="en-US" sz="1400" dirty="0"/>
            </a:p>
          </p:txBody>
        </p:sp>
        <p:sp>
          <p:nvSpPr>
            <p:cNvPr id="559" name="Diamond 558"/>
            <p:cNvSpPr/>
            <p:nvPr/>
          </p:nvSpPr>
          <p:spPr>
            <a:xfrm>
              <a:off x="7763154" y="380652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Detail penjualan data barang</a:t>
              </a:r>
            </a:p>
          </p:txBody>
        </p:sp>
        <p:cxnSp>
          <p:nvCxnSpPr>
            <p:cNvPr id="560" name="Elbow Connector 559"/>
            <p:cNvCxnSpPr>
              <a:stCxn id="360" idx="2"/>
              <a:endCxn id="559" idx="0"/>
            </p:cNvCxnSpPr>
            <p:nvPr/>
          </p:nvCxnSpPr>
          <p:spPr>
            <a:xfrm rot="16200000" flipH="1">
              <a:off x="5557610" y="764340"/>
              <a:ext cx="2040837" cy="40435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492" idx="0"/>
              <a:endCxn id="559" idx="2"/>
            </p:cNvCxnSpPr>
            <p:nvPr/>
          </p:nvCxnSpPr>
          <p:spPr>
            <a:xfrm rot="5400000" flipH="1" flipV="1">
              <a:off x="6570733" y="4851494"/>
              <a:ext cx="2619405" cy="14387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2" name="TextBox 561"/>
            <p:cNvSpPr txBox="1"/>
            <p:nvPr/>
          </p:nvSpPr>
          <p:spPr>
            <a:xfrm>
              <a:off x="8705537" y="4159113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8692880" y="3470136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274103" y="5148891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5752231" y="5287659"/>
              <a:ext cx="1252555" cy="238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suplier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5752455" y="5685863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5" name="Straight Connector 574"/>
            <p:cNvCxnSpPr>
              <a:stCxn id="572" idx="3"/>
              <a:endCxn id="573" idx="1"/>
            </p:cNvCxnSpPr>
            <p:nvPr/>
          </p:nvCxnSpPr>
          <p:spPr>
            <a:xfrm>
              <a:off x="5548863" y="5284271"/>
              <a:ext cx="386800" cy="382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6" name="Straight Connector 575"/>
            <p:cNvCxnSpPr>
              <a:stCxn id="574" idx="1"/>
              <a:endCxn id="572" idx="3"/>
            </p:cNvCxnSpPr>
            <p:nvPr/>
          </p:nvCxnSpPr>
          <p:spPr>
            <a:xfrm flipH="1" flipV="1">
              <a:off x="5548863" y="5284271"/>
              <a:ext cx="386992" cy="4308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7" name="Oval 576"/>
            <p:cNvSpPr/>
            <p:nvPr/>
          </p:nvSpPr>
          <p:spPr>
            <a:xfrm>
              <a:off x="5752231" y="4577391"/>
              <a:ext cx="1252555" cy="1905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8" name="Straight Connector 577"/>
            <p:cNvCxnSpPr>
              <a:stCxn id="572" idx="3"/>
              <a:endCxn id="577" idx="3"/>
            </p:cNvCxnSpPr>
            <p:nvPr/>
          </p:nvCxnSpPr>
          <p:spPr>
            <a:xfrm flipV="1">
              <a:off x="5548863" y="4740071"/>
              <a:ext cx="386800" cy="544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9" name="Oval 578"/>
            <p:cNvSpPr/>
            <p:nvPr/>
          </p:nvSpPr>
          <p:spPr>
            <a:xfrm>
              <a:off x="5752455" y="4927894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no telp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0" name="Oval 579"/>
            <p:cNvSpPr/>
            <p:nvPr/>
          </p:nvSpPr>
          <p:spPr>
            <a:xfrm>
              <a:off x="2818404" y="503170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2818404" y="457739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2" name="Oval 581"/>
            <p:cNvSpPr/>
            <p:nvPr/>
          </p:nvSpPr>
          <p:spPr>
            <a:xfrm>
              <a:off x="2818404" y="5486010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tanggal registrasi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86" name="Straight Connector 585"/>
            <p:cNvCxnSpPr>
              <a:stCxn id="572" idx="3"/>
              <a:endCxn id="579" idx="3"/>
            </p:cNvCxnSpPr>
            <p:nvPr/>
          </p:nvCxnSpPr>
          <p:spPr>
            <a:xfrm flipV="1">
              <a:off x="5548863" y="5098480"/>
              <a:ext cx="386992" cy="1857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9" name="Straight Connector 588"/>
            <p:cNvCxnSpPr>
              <a:stCxn id="572" idx="1"/>
              <a:endCxn id="580" idx="6"/>
            </p:cNvCxnSpPr>
            <p:nvPr/>
          </p:nvCxnSpPr>
          <p:spPr>
            <a:xfrm flipH="1" flipV="1">
              <a:off x="4070735" y="5184624"/>
              <a:ext cx="203368" cy="9964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2" name="Straight Connector 591"/>
            <p:cNvCxnSpPr>
              <a:stCxn id="572" idx="1"/>
              <a:endCxn id="581" idx="5"/>
            </p:cNvCxnSpPr>
            <p:nvPr/>
          </p:nvCxnSpPr>
          <p:spPr>
            <a:xfrm flipH="1" flipV="1">
              <a:off x="3887335" y="4838446"/>
              <a:ext cx="386768" cy="44582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6" name="Straight Connector 595"/>
            <p:cNvCxnSpPr>
              <a:stCxn id="572" idx="1"/>
              <a:endCxn id="582" idx="6"/>
            </p:cNvCxnSpPr>
            <p:nvPr/>
          </p:nvCxnSpPr>
          <p:spPr>
            <a:xfrm flipH="1">
              <a:off x="4070735" y="5284271"/>
              <a:ext cx="203368" cy="40159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9" name="Diamond 598"/>
            <p:cNvSpPr/>
            <p:nvPr/>
          </p:nvSpPr>
          <p:spPr>
            <a:xfrm>
              <a:off x="3719433" y="3835730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Detail suplier barang</a:t>
              </a:r>
            </a:p>
          </p:txBody>
        </p:sp>
        <p:cxnSp>
          <p:nvCxnSpPr>
            <p:cNvPr id="600" name="Elbow Connector 599"/>
            <p:cNvCxnSpPr>
              <a:stCxn id="360" idx="2"/>
              <a:endCxn id="599" idx="0"/>
            </p:cNvCxnSpPr>
            <p:nvPr/>
          </p:nvCxnSpPr>
          <p:spPr>
            <a:xfrm rot="16200000" flipH="1">
              <a:off x="3522084" y="2799865"/>
              <a:ext cx="2070039" cy="168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Elbow Connector 600"/>
            <p:cNvCxnSpPr>
              <a:stCxn id="572" idx="0"/>
              <a:endCxn id="599" idx="2"/>
            </p:cNvCxnSpPr>
            <p:nvPr/>
          </p:nvCxnSpPr>
          <p:spPr>
            <a:xfrm rot="16200000" flipV="1">
              <a:off x="4276246" y="4513653"/>
              <a:ext cx="916940" cy="3535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8" name="TextBox 607"/>
            <p:cNvSpPr txBox="1"/>
            <p:nvPr/>
          </p:nvSpPr>
          <p:spPr>
            <a:xfrm>
              <a:off x="4569084" y="429512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5616294" y="674494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n</a:t>
              </a:r>
              <a:endParaRPr lang="en-US" sz="1400" dirty="0"/>
            </a:p>
          </p:txBody>
        </p:sp>
        <p:sp>
          <p:nvSpPr>
            <p:cNvPr id="610" name="Diamond 609"/>
            <p:cNvSpPr/>
            <p:nvPr/>
          </p:nvSpPr>
          <p:spPr>
            <a:xfrm>
              <a:off x="3966769" y="6586658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Memenuhi pengadaan</a:t>
              </a:r>
            </a:p>
          </p:txBody>
        </p:sp>
        <p:cxnSp>
          <p:nvCxnSpPr>
            <p:cNvPr id="611" name="Elbow Connector 610"/>
            <p:cNvCxnSpPr>
              <a:stCxn id="572" idx="2"/>
              <a:endCxn id="610" idx="0"/>
            </p:cNvCxnSpPr>
            <p:nvPr/>
          </p:nvCxnSpPr>
          <p:spPr>
            <a:xfrm rot="5400000">
              <a:off x="4274880" y="5950055"/>
              <a:ext cx="1167008" cy="1061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Elbow Connector 611"/>
            <p:cNvCxnSpPr>
              <a:stCxn id="492" idx="1"/>
              <a:endCxn id="610" idx="3"/>
            </p:cNvCxnSpPr>
            <p:nvPr/>
          </p:nvCxnSpPr>
          <p:spPr>
            <a:xfrm rot="10800000">
              <a:off x="5643799" y="6784769"/>
              <a:ext cx="782725" cy="1939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7" name="TextBox 616"/>
            <p:cNvSpPr txBox="1"/>
            <p:nvPr/>
          </p:nvSpPr>
          <p:spPr>
            <a:xfrm>
              <a:off x="4837114" y="628559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421088" y="9490024"/>
              <a:ext cx="1523101" cy="1466498"/>
              <a:chOff x="8084291" y="6667843"/>
              <a:chExt cx="1274760" cy="146649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8084291" y="7272088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8095393" y="7896047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Id_jabatan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8" name="Straight Connector 147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8721671" y="7542847"/>
                <a:ext cx="1" cy="353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8095394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51" name="Straight Connector 150"/>
              <p:cNvCxnSpPr>
                <a:stCxn id="145" idx="0"/>
                <a:endCxn id="150" idx="4"/>
              </p:cNvCxnSpPr>
              <p:nvPr/>
            </p:nvCxnSpPr>
            <p:spPr>
              <a:xfrm flipH="1" flipV="1">
                <a:off x="8721672" y="7049027"/>
                <a:ext cx="0" cy="2230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7" name="Diamond 156"/>
            <p:cNvSpPr/>
            <p:nvPr/>
          </p:nvSpPr>
          <p:spPr>
            <a:xfrm>
              <a:off x="2898372" y="10310372"/>
              <a:ext cx="1133674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Memiliki Jabatan</a:t>
              </a:r>
            </a:p>
          </p:txBody>
        </p:sp>
        <p:cxnSp>
          <p:nvCxnSpPr>
            <p:cNvPr id="158" name="Elbow Connector 157"/>
            <p:cNvCxnSpPr>
              <a:stCxn id="145" idx="1"/>
              <a:endCxn id="157" idx="1"/>
            </p:cNvCxnSpPr>
            <p:nvPr/>
          </p:nvCxnSpPr>
          <p:spPr>
            <a:xfrm>
              <a:off x="1944189" y="10229649"/>
              <a:ext cx="954183" cy="3080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31" idx="0"/>
              <a:endCxn id="157" idx="3"/>
            </p:cNvCxnSpPr>
            <p:nvPr/>
          </p:nvCxnSpPr>
          <p:spPr>
            <a:xfrm rot="16200000" flipV="1">
              <a:off x="3957043" y="10612688"/>
              <a:ext cx="980147" cy="83013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663276" y="105506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1</a:t>
              </a:r>
              <a:endParaRPr lang="en-US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085584" y="1054982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n</a:t>
              </a:r>
              <a:endParaRPr 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56615" y="323850"/>
              <a:ext cx="148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/>
                <a:t>1. ER Diagram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57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" y="732145"/>
            <a:ext cx="9540000" cy="747649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886792" y="323850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2. Basis Data Fisik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6" y="8208635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Users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14084"/>
              </p:ext>
            </p:extLst>
          </p:nvPr>
        </p:nvGraphicFramePr>
        <p:xfrm>
          <a:off x="429799" y="8516412"/>
          <a:ext cx="8640003" cy="100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1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6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6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id_jabatan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nama_ lengkap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tanggal_ lahir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nik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no_telepon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foto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jabatan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90178"/>
              </p:ext>
            </p:extLst>
          </p:nvPr>
        </p:nvGraphicFramePr>
        <p:xfrm>
          <a:off x="448814" y="10219290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nama_jabatan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33245"/>
              </p:ext>
            </p:extLst>
          </p:nvPr>
        </p:nvGraphicFramePr>
        <p:xfrm>
          <a:off x="429801" y="11676167"/>
          <a:ext cx="86399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7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penjualan_kode_transaksi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penjualan_total_harga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penjualan_waktu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76547"/>
              </p:ext>
            </p:extLst>
          </p:nvPr>
        </p:nvGraphicFramePr>
        <p:xfrm>
          <a:off x="2589801" y="10219290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penjualan_jumlah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9586" y="9919180"/>
            <a:ext cx="74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Jabatan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6" y="11359666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Penjualan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78820" y="9912829"/>
            <a:ext cx="128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Penjualan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9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4186" y="42293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Jenis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82041"/>
              </p:ext>
            </p:extLst>
          </p:nvPr>
        </p:nvGraphicFramePr>
        <p:xfrm>
          <a:off x="407737" y="3650338"/>
          <a:ext cx="8640000" cy="775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9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4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 </a:t>
                      </a:r>
                      <a:r>
                        <a:rPr lang="en-US" sz="1100" u="none" strike="noStrike" dirty="0" err="1">
                          <a:effectLst/>
                        </a:rPr>
                        <a:t>suplier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suplier_alamat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suplier_no_telp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suplier_tanggal_registrasi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suplier_kode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68893" y="424612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Pengadaan</a:t>
            </a:r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93805"/>
              </p:ext>
            </p:extLst>
          </p:nvPr>
        </p:nvGraphicFramePr>
        <p:xfrm>
          <a:off x="2564401" y="736584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id_suplier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pengadaan_kode_transaksi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pengadaan_waktu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12776"/>
              </p:ext>
            </p:extLst>
          </p:nvPr>
        </p:nvGraphicFramePr>
        <p:xfrm>
          <a:off x="404400" y="2193461"/>
          <a:ext cx="864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pengadaan_data_jumlah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66610"/>
              </p:ext>
            </p:extLst>
          </p:nvPr>
        </p:nvGraphicFramePr>
        <p:xfrm>
          <a:off x="407739" y="5121150"/>
          <a:ext cx="8639996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9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id_barang_data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id_barang_jenis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id_suplier</a:t>
                      </a:r>
                      <a:r>
                        <a:rPr lang="en-US" sz="1100" u="sng" strike="noStrike" dirty="0">
                          <a:effectLst/>
                        </a:rPr>
                        <a:t>_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barang_nama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barang_kode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barang_harga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barang_tanggal_kadaluarsa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barang_stok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barang_diskon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0374"/>
              </p:ext>
            </p:extLst>
          </p:nvPr>
        </p:nvGraphicFramePr>
        <p:xfrm>
          <a:off x="404399" y="736584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id_barang_jenis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jenis_nama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4186" y="1870703"/>
            <a:ext cx="136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Pengadaan Data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4186" y="4879801"/>
            <a:ext cx="10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Barang Data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186" y="332314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Suplier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79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0C8C08-7A63-44BA-AF16-D00BDF8702B2}"/>
              </a:ext>
            </a:extLst>
          </p:cNvPr>
          <p:cNvSpPr txBox="1"/>
          <p:nvPr/>
        </p:nvSpPr>
        <p:spPr>
          <a:xfrm>
            <a:off x="746760" y="670560"/>
            <a:ext cx="167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Entitas</a:t>
            </a:r>
            <a:r>
              <a:rPr lang="en-US" sz="2000" dirty="0"/>
              <a:t> </a:t>
            </a:r>
            <a:r>
              <a:rPr lang="en-US" sz="2000" dirty="0" err="1"/>
              <a:t>Kuat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DEF13-98A3-4CC1-A1C5-7C39B34E0E10}"/>
              </a:ext>
            </a:extLst>
          </p:cNvPr>
          <p:cNvSpPr txBox="1"/>
          <p:nvPr/>
        </p:nvSpPr>
        <p:spPr>
          <a:xfrm>
            <a:off x="449580" y="3528060"/>
            <a:ext cx="1903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</a:t>
            </a:r>
            <a:r>
              <a:rPr lang="en-US" sz="2000" dirty="0" err="1"/>
              <a:t>Entitas</a:t>
            </a:r>
            <a:r>
              <a:rPr lang="en-US" sz="2000" dirty="0"/>
              <a:t> </a:t>
            </a:r>
            <a:r>
              <a:rPr lang="en-US" sz="2000" dirty="0" err="1"/>
              <a:t>Lemah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67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/>
          <p:cNvGrpSpPr/>
          <p:nvPr/>
        </p:nvGrpSpPr>
        <p:grpSpPr>
          <a:xfrm>
            <a:off x="325442" y="11224095"/>
            <a:ext cx="8643476" cy="1422865"/>
            <a:chOff x="253966" y="10384911"/>
            <a:chExt cx="8643476" cy="1428970"/>
          </a:xfrm>
        </p:grpSpPr>
        <p:sp>
          <p:nvSpPr>
            <p:cNvPr id="131" name="Rectangle 130"/>
            <p:cNvSpPr/>
            <p:nvPr/>
          </p:nvSpPr>
          <p:spPr>
            <a:xfrm>
              <a:off x="4503591" y="10678429"/>
              <a:ext cx="594019" cy="2756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users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53966" y="11492672"/>
              <a:ext cx="1017068" cy="32120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a typeface="Calibri"/>
                  <a:cs typeface="Times New Roman"/>
                </a:rPr>
                <a:t>id_user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53966" y="11017388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Jenis kelamin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4791429" y="11492672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Username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3403190" y="11492672"/>
              <a:ext cx="1245691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Tanggal lahir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591465" y="10927194"/>
              <a:ext cx="1305977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No telepon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573198" y="11492673"/>
              <a:ext cx="687444" cy="3212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Nik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7880374" y="10384911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820037" y="11492672"/>
              <a:ext cx="1284836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Nama lengkap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951045" y="11492672"/>
              <a:ext cx="726444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1413582" y="11492672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Password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8247422" y="11492672"/>
              <a:ext cx="650020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Foto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8" name="Straight Connector 167"/>
            <p:cNvCxnSpPr>
              <a:stCxn id="141" idx="7"/>
              <a:endCxn id="131" idx="1"/>
            </p:cNvCxnSpPr>
            <p:nvPr/>
          </p:nvCxnSpPr>
          <p:spPr>
            <a:xfrm flipV="1">
              <a:off x="2281704" y="10816274"/>
              <a:ext cx="2221887" cy="723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37" idx="7"/>
              <a:endCxn id="131" idx="1"/>
            </p:cNvCxnSpPr>
            <p:nvPr/>
          </p:nvCxnSpPr>
          <p:spPr>
            <a:xfrm flipV="1">
              <a:off x="3159968" y="10816274"/>
              <a:ext cx="1343623" cy="7234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35" idx="0"/>
              <a:endCxn id="131" idx="2"/>
            </p:cNvCxnSpPr>
            <p:nvPr/>
          </p:nvCxnSpPr>
          <p:spPr>
            <a:xfrm flipV="1">
              <a:off x="4026036" y="10954118"/>
              <a:ext cx="774565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34" idx="0"/>
              <a:endCxn id="131" idx="2"/>
            </p:cNvCxnSpPr>
            <p:nvPr/>
          </p:nvCxnSpPr>
          <p:spPr>
            <a:xfrm flipH="1" flipV="1">
              <a:off x="4800601" y="10954118"/>
              <a:ext cx="499362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40" idx="0"/>
              <a:endCxn id="131" idx="2"/>
            </p:cNvCxnSpPr>
            <p:nvPr/>
          </p:nvCxnSpPr>
          <p:spPr>
            <a:xfrm flipH="1" flipV="1">
              <a:off x="4800601" y="10954118"/>
              <a:ext cx="1513666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39" idx="0"/>
              <a:endCxn id="131" idx="2"/>
            </p:cNvCxnSpPr>
            <p:nvPr/>
          </p:nvCxnSpPr>
          <p:spPr>
            <a:xfrm flipH="1" flipV="1">
              <a:off x="4800601" y="10954118"/>
              <a:ext cx="2661854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42" idx="1"/>
              <a:endCxn id="131" idx="3"/>
            </p:cNvCxnSpPr>
            <p:nvPr/>
          </p:nvCxnSpPr>
          <p:spPr>
            <a:xfrm flipH="1" flipV="1">
              <a:off x="5097610" y="10816274"/>
              <a:ext cx="3245005" cy="723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36" idx="2"/>
              <a:endCxn id="131" idx="3"/>
            </p:cNvCxnSpPr>
            <p:nvPr/>
          </p:nvCxnSpPr>
          <p:spPr>
            <a:xfrm flipH="1" flipV="1">
              <a:off x="5097610" y="10816274"/>
              <a:ext cx="2493855" cy="271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38" idx="2"/>
              <a:endCxn id="131" idx="3"/>
            </p:cNvCxnSpPr>
            <p:nvPr/>
          </p:nvCxnSpPr>
          <p:spPr>
            <a:xfrm flipH="1">
              <a:off x="5097610" y="10545516"/>
              <a:ext cx="2782764" cy="270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1" idx="1"/>
              <a:endCxn id="133" idx="6"/>
            </p:cNvCxnSpPr>
            <p:nvPr/>
          </p:nvCxnSpPr>
          <p:spPr>
            <a:xfrm flipH="1">
              <a:off x="1271034" y="10816274"/>
              <a:ext cx="3232557" cy="361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31" idx="1"/>
              <a:endCxn id="132" idx="7"/>
            </p:cNvCxnSpPr>
            <p:nvPr/>
          </p:nvCxnSpPr>
          <p:spPr>
            <a:xfrm flipH="1">
              <a:off x="1122088" y="10816274"/>
              <a:ext cx="3381503" cy="723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484263" y="7663324"/>
            <a:ext cx="3555895" cy="804011"/>
            <a:chOff x="858093" y="8474693"/>
            <a:chExt cx="3555895" cy="804011"/>
          </a:xfrm>
        </p:grpSpPr>
        <p:sp>
          <p:nvSpPr>
            <p:cNvPr id="252" name="Rectangle 251"/>
            <p:cNvSpPr/>
            <p:nvPr/>
          </p:nvSpPr>
          <p:spPr>
            <a:xfrm>
              <a:off x="2331593" y="8952733"/>
              <a:ext cx="1211707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858093" y="8897520"/>
              <a:ext cx="1252555" cy="38118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858093" y="8474693"/>
              <a:ext cx="1060973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total harga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161657" y="8474693"/>
              <a:ext cx="1252331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Kode transaksi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3685838" y="8956951"/>
              <a:ext cx="728150" cy="2623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waktu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59" name="Straight Connector 258"/>
            <p:cNvCxnSpPr>
              <a:stCxn id="252" idx="1"/>
              <a:endCxn id="253" idx="6"/>
            </p:cNvCxnSpPr>
            <p:nvPr/>
          </p:nvCxnSpPr>
          <p:spPr>
            <a:xfrm flipH="1" flipV="1">
              <a:off x="2110648" y="9088112"/>
              <a:ext cx="22094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Straight Connector 259"/>
            <p:cNvCxnSpPr>
              <a:stCxn id="252" idx="0"/>
              <a:endCxn id="254" idx="4"/>
            </p:cNvCxnSpPr>
            <p:nvPr/>
          </p:nvCxnSpPr>
          <p:spPr>
            <a:xfrm flipH="1" flipV="1">
              <a:off x="1388580" y="8775514"/>
              <a:ext cx="1548867" cy="1772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Straight Connector 260"/>
            <p:cNvCxnSpPr>
              <a:stCxn id="257" idx="2"/>
              <a:endCxn id="252" idx="3"/>
            </p:cNvCxnSpPr>
            <p:nvPr/>
          </p:nvCxnSpPr>
          <p:spPr>
            <a:xfrm flipH="1">
              <a:off x="3543300" y="9088112"/>
              <a:ext cx="14253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Straight Connector 261"/>
            <p:cNvCxnSpPr>
              <a:stCxn id="255" idx="4"/>
              <a:endCxn id="252" idx="0"/>
            </p:cNvCxnSpPr>
            <p:nvPr/>
          </p:nvCxnSpPr>
          <p:spPr>
            <a:xfrm flipH="1">
              <a:off x="2937447" y="8775514"/>
              <a:ext cx="850376" cy="1772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369175" y="5983800"/>
            <a:ext cx="3582278" cy="792054"/>
            <a:chOff x="1211509" y="8949427"/>
            <a:chExt cx="3582278" cy="792054"/>
          </a:xfrm>
        </p:grpSpPr>
        <p:sp>
          <p:nvSpPr>
            <p:cNvPr id="312" name="Rectangle 311"/>
            <p:cNvSpPr/>
            <p:nvPr/>
          </p:nvSpPr>
          <p:spPr>
            <a:xfrm>
              <a:off x="2331593" y="8949427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1211509" y="9360297"/>
              <a:ext cx="1252555" cy="38118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 data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3276193" y="9437689"/>
              <a:ext cx="1517594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Penjualan jumlah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17" name="Straight Connector 316"/>
            <p:cNvCxnSpPr>
              <a:stCxn id="312" idx="2"/>
              <a:endCxn id="313" idx="0"/>
            </p:cNvCxnSpPr>
            <p:nvPr/>
          </p:nvCxnSpPr>
          <p:spPr>
            <a:xfrm flipH="1">
              <a:off x="1837787" y="9220186"/>
              <a:ext cx="1131186" cy="14011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0" name="Straight Connector 319"/>
            <p:cNvCxnSpPr>
              <a:stCxn id="315" idx="0"/>
              <a:endCxn id="312" idx="2"/>
            </p:cNvCxnSpPr>
            <p:nvPr/>
          </p:nvCxnSpPr>
          <p:spPr>
            <a:xfrm flipH="1" flipV="1">
              <a:off x="2968973" y="9220186"/>
              <a:ext cx="1066017" cy="21750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35" name="Diamond 334"/>
          <p:cNvSpPr/>
          <p:nvPr/>
        </p:nvSpPr>
        <p:spPr>
          <a:xfrm>
            <a:off x="1842035" y="8985659"/>
            <a:ext cx="1441726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Melakukan penjualan</a:t>
            </a:r>
          </a:p>
        </p:txBody>
      </p:sp>
      <p:cxnSp>
        <p:nvCxnSpPr>
          <p:cNvPr id="337" name="Elbow Connector 336"/>
          <p:cNvCxnSpPr>
            <a:stCxn id="252" idx="2"/>
            <a:endCxn id="335" idx="0"/>
          </p:cNvCxnSpPr>
          <p:nvPr/>
        </p:nvCxnSpPr>
        <p:spPr>
          <a:xfrm rot="5400000">
            <a:off x="2276490" y="8698532"/>
            <a:ext cx="573536" cy="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131" idx="0"/>
            <a:endCxn id="335" idx="3"/>
          </p:cNvCxnSpPr>
          <p:nvPr/>
        </p:nvCxnSpPr>
        <p:spPr>
          <a:xfrm rot="16200000" flipV="1">
            <a:off x="2926225" y="9570507"/>
            <a:ext cx="2303388" cy="15883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Diamond 345"/>
          <p:cNvSpPr/>
          <p:nvPr/>
        </p:nvSpPr>
        <p:spPr>
          <a:xfrm>
            <a:off x="1482950" y="6949582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Detail penjualan data</a:t>
            </a:r>
          </a:p>
        </p:txBody>
      </p:sp>
      <p:cxnSp>
        <p:nvCxnSpPr>
          <p:cNvPr id="347" name="Elbow Connector 346"/>
          <p:cNvCxnSpPr>
            <a:stCxn id="312" idx="2"/>
            <a:endCxn id="346" idx="0"/>
          </p:cNvCxnSpPr>
          <p:nvPr/>
        </p:nvCxnSpPr>
        <p:spPr>
          <a:xfrm rot="16200000" flipH="1">
            <a:off x="1875605" y="6505593"/>
            <a:ext cx="695023" cy="1929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Elbow Connector 347"/>
          <p:cNvCxnSpPr>
            <a:stCxn id="252" idx="0"/>
          </p:cNvCxnSpPr>
          <p:nvPr/>
        </p:nvCxnSpPr>
        <p:spPr>
          <a:xfrm rot="16200000" flipV="1">
            <a:off x="2090213" y="7667960"/>
            <a:ext cx="689514" cy="257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323244" y="8898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2048395" y="74520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2262211" y="86919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endParaRPr lang="en-US" sz="1400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2017865" y="998629"/>
            <a:ext cx="5193339" cy="941199"/>
            <a:chOff x="2088651" y="709859"/>
            <a:chExt cx="5193339" cy="941199"/>
          </a:xfrm>
        </p:grpSpPr>
        <p:sp>
          <p:nvSpPr>
            <p:cNvPr id="360" name="Rectangle 359"/>
            <p:cNvSpPr/>
            <p:nvPr/>
          </p:nvSpPr>
          <p:spPr>
            <a:xfrm>
              <a:off x="4255870" y="1291746"/>
              <a:ext cx="742349" cy="185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2088651" y="709859"/>
              <a:ext cx="1196165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barang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4966132" y="709859"/>
              <a:ext cx="930485" cy="2447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a typeface="Calibri"/>
                  <a:cs typeface="Times New Roman"/>
                </a:rPr>
                <a:t>i</a:t>
              </a: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d barang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6082339" y="709859"/>
              <a:ext cx="1199651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barang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2088651" y="1406341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diskon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3473837" y="709859"/>
              <a:ext cx="1299974" cy="350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barang t</a:t>
              </a: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anggal  kadaluarsa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6027068" y="1111389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barang </a:t>
              </a: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harga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088651" y="1058100"/>
              <a:ext cx="1138370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stok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68" name="Straight Connector 367"/>
            <p:cNvCxnSpPr>
              <a:stCxn id="361" idx="5"/>
              <a:endCxn id="360" idx="1"/>
            </p:cNvCxnSpPr>
            <p:nvPr/>
          </p:nvCxnSpPr>
          <p:spPr>
            <a:xfrm>
              <a:off x="3109642" y="918738"/>
              <a:ext cx="1146228" cy="46559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9" name="Straight Connector 368"/>
            <p:cNvCxnSpPr>
              <a:stCxn id="364" idx="6"/>
              <a:endCxn id="360" idx="1"/>
            </p:cNvCxnSpPr>
            <p:nvPr/>
          </p:nvCxnSpPr>
          <p:spPr>
            <a:xfrm flipV="1">
              <a:off x="3343573" y="1384334"/>
              <a:ext cx="912297" cy="1443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0" name="Straight Connector 369"/>
            <p:cNvCxnSpPr>
              <a:stCxn id="360" idx="3"/>
              <a:endCxn id="366" idx="2"/>
            </p:cNvCxnSpPr>
            <p:nvPr/>
          </p:nvCxnSpPr>
          <p:spPr>
            <a:xfrm flipV="1">
              <a:off x="4998219" y="1233748"/>
              <a:ext cx="1028849" cy="1505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1" name="Straight Connector 370"/>
            <p:cNvCxnSpPr>
              <a:stCxn id="365" idx="4"/>
              <a:endCxn id="360" idx="0"/>
            </p:cNvCxnSpPr>
            <p:nvPr/>
          </p:nvCxnSpPr>
          <p:spPr>
            <a:xfrm>
              <a:off x="4123824" y="1060613"/>
              <a:ext cx="503221" cy="2311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2" name="Straight Connector 371"/>
            <p:cNvCxnSpPr>
              <a:stCxn id="362" idx="4"/>
              <a:endCxn id="360" idx="0"/>
            </p:cNvCxnSpPr>
            <p:nvPr/>
          </p:nvCxnSpPr>
          <p:spPr>
            <a:xfrm flipH="1">
              <a:off x="4627045" y="954576"/>
              <a:ext cx="804330" cy="33717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3" name="Straight Connector 372"/>
            <p:cNvCxnSpPr>
              <a:stCxn id="360" idx="3"/>
              <a:endCxn id="363" idx="2"/>
            </p:cNvCxnSpPr>
            <p:nvPr/>
          </p:nvCxnSpPr>
          <p:spPr>
            <a:xfrm flipV="1">
              <a:off x="4998219" y="832218"/>
              <a:ext cx="1084120" cy="5521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4" name="Straight Connector 373"/>
            <p:cNvCxnSpPr>
              <a:stCxn id="367" idx="6"/>
              <a:endCxn id="360" idx="1"/>
            </p:cNvCxnSpPr>
            <p:nvPr/>
          </p:nvCxnSpPr>
          <p:spPr>
            <a:xfrm>
              <a:off x="3227021" y="1180459"/>
              <a:ext cx="1028849" cy="2038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11" name="TextBox 410"/>
          <p:cNvSpPr txBox="1"/>
          <p:nvPr/>
        </p:nvSpPr>
        <p:spPr>
          <a:xfrm>
            <a:off x="2048395" y="66301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endParaRPr lang="en-US" sz="1400" dirty="0"/>
          </a:p>
        </p:txBody>
      </p:sp>
      <p:sp>
        <p:nvSpPr>
          <p:cNvPr id="412" name="Diamond 411"/>
          <p:cNvSpPr/>
          <p:nvPr/>
        </p:nvSpPr>
        <p:spPr>
          <a:xfrm>
            <a:off x="2071971" y="2176525"/>
            <a:ext cx="1340142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Detail jenis</a:t>
            </a:r>
          </a:p>
        </p:txBody>
      </p:sp>
      <p:cxnSp>
        <p:nvCxnSpPr>
          <p:cNvPr id="413" name="Elbow Connector 412"/>
          <p:cNvCxnSpPr>
            <a:stCxn id="360" idx="2"/>
            <a:endCxn id="412" idx="3"/>
          </p:cNvCxnSpPr>
          <p:nvPr/>
        </p:nvCxnSpPr>
        <p:spPr>
          <a:xfrm rot="5400000">
            <a:off x="3679714" y="1498090"/>
            <a:ext cx="608945" cy="1144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Elbow Connector 413"/>
          <p:cNvCxnSpPr>
            <a:cxnSpLocks/>
            <a:stCxn id="408" idx="3"/>
            <a:endCxn id="412" idx="1"/>
          </p:cNvCxnSpPr>
          <p:nvPr/>
        </p:nvCxnSpPr>
        <p:spPr>
          <a:xfrm flipV="1">
            <a:off x="1342076" y="2374636"/>
            <a:ext cx="729895" cy="402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1999287" y="24490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456306" y="23817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endParaRPr lang="en-US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891EC0F-A9D0-486D-A57B-A47B16BB7989}"/>
              </a:ext>
            </a:extLst>
          </p:cNvPr>
          <p:cNvGrpSpPr/>
          <p:nvPr/>
        </p:nvGrpSpPr>
        <p:grpSpPr>
          <a:xfrm>
            <a:off x="163555" y="2189086"/>
            <a:ext cx="1254922" cy="1201893"/>
            <a:chOff x="161188" y="2199176"/>
            <a:chExt cx="1254922" cy="1201893"/>
          </a:xfrm>
        </p:grpSpPr>
        <p:sp>
          <p:nvSpPr>
            <p:cNvPr id="408" name="Rectangle 407"/>
            <p:cNvSpPr/>
            <p:nvPr/>
          </p:nvSpPr>
          <p:spPr>
            <a:xfrm>
              <a:off x="161188" y="2655727"/>
              <a:ext cx="1178521" cy="263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jenis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61188" y="3052735"/>
              <a:ext cx="1254922" cy="34833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a typeface="Calibri"/>
                  <a:cs typeface="Times New Roman"/>
                </a:rPr>
                <a:t>id barang jenis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161188" y="2199176"/>
              <a:ext cx="1254922" cy="3483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Jenis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26" name="Straight Connector 425"/>
            <p:cNvCxnSpPr>
              <a:cxnSpLocks/>
              <a:stCxn id="409" idx="7"/>
              <a:endCxn id="408" idx="2"/>
            </p:cNvCxnSpPr>
            <p:nvPr/>
          </p:nvCxnSpPr>
          <p:spPr>
            <a:xfrm flipH="1" flipV="1">
              <a:off x="750449" y="2919308"/>
              <a:ext cx="481882" cy="1844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9" name="Straight Connector 428"/>
            <p:cNvCxnSpPr>
              <a:cxnSpLocks/>
              <a:stCxn id="410" idx="5"/>
              <a:endCxn id="408" idx="0"/>
            </p:cNvCxnSpPr>
            <p:nvPr/>
          </p:nvCxnSpPr>
          <p:spPr>
            <a:xfrm flipH="1">
              <a:off x="750449" y="2496498"/>
              <a:ext cx="481882" cy="15922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32" name="Diamond 431"/>
          <p:cNvSpPr/>
          <p:nvPr/>
        </p:nvSpPr>
        <p:spPr>
          <a:xfrm>
            <a:off x="919391" y="3806528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Detail penjualan data barang</a:t>
            </a:r>
          </a:p>
        </p:txBody>
      </p:sp>
      <p:cxnSp>
        <p:nvCxnSpPr>
          <p:cNvPr id="433" name="Elbow Connector 432"/>
          <p:cNvCxnSpPr>
            <a:stCxn id="360" idx="2"/>
            <a:endCxn id="432" idx="0"/>
          </p:cNvCxnSpPr>
          <p:nvPr/>
        </p:nvCxnSpPr>
        <p:spPr>
          <a:xfrm rot="5400000">
            <a:off x="2135729" y="1385997"/>
            <a:ext cx="2040837" cy="28002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12" idx="0"/>
            <a:endCxn id="432" idx="2"/>
          </p:cNvCxnSpPr>
          <p:nvPr/>
        </p:nvCxnSpPr>
        <p:spPr>
          <a:xfrm rot="16200000" flipV="1">
            <a:off x="1080013" y="4937173"/>
            <a:ext cx="1722648" cy="370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442674" y="42726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439" name="TextBox 438"/>
          <p:cNvSpPr txBox="1"/>
          <p:nvPr/>
        </p:nvSpPr>
        <p:spPr>
          <a:xfrm>
            <a:off x="1430017" y="35836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grpSp>
        <p:nvGrpSpPr>
          <p:cNvPr id="468" name="Group 467"/>
          <p:cNvGrpSpPr/>
          <p:nvPr/>
        </p:nvGrpSpPr>
        <p:grpSpPr>
          <a:xfrm>
            <a:off x="6667198" y="7943582"/>
            <a:ext cx="2694281" cy="1399818"/>
            <a:chOff x="6605614" y="6667843"/>
            <a:chExt cx="2694281" cy="1399818"/>
          </a:xfrm>
        </p:grpSpPr>
        <p:sp>
          <p:nvSpPr>
            <p:cNvPr id="444" name="Rectangle 443"/>
            <p:cNvSpPr/>
            <p:nvPr/>
          </p:nvSpPr>
          <p:spPr>
            <a:xfrm>
              <a:off x="6605614" y="7239343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8047340" y="7255575"/>
              <a:ext cx="1252555" cy="23829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Id_pengadaan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047564" y="7667954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waktu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47" name="Straight Connector 446"/>
            <p:cNvCxnSpPr>
              <a:stCxn id="444" idx="3"/>
              <a:endCxn id="445" idx="2"/>
            </p:cNvCxnSpPr>
            <p:nvPr/>
          </p:nvCxnSpPr>
          <p:spPr>
            <a:xfrm flipV="1">
              <a:off x="7880374" y="7374722"/>
              <a:ext cx="166966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8" name="Straight Connector 447"/>
            <p:cNvCxnSpPr>
              <a:stCxn id="446" idx="1"/>
              <a:endCxn id="444" idx="3"/>
            </p:cNvCxnSpPr>
            <p:nvPr/>
          </p:nvCxnSpPr>
          <p:spPr>
            <a:xfrm flipH="1" flipV="1">
              <a:off x="7880374" y="7374723"/>
              <a:ext cx="350590" cy="35176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8047340" y="6667843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kode transaksi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61" name="Straight Connector 460"/>
            <p:cNvCxnSpPr>
              <a:stCxn id="444" idx="3"/>
              <a:endCxn id="449" idx="3"/>
            </p:cNvCxnSpPr>
            <p:nvPr/>
          </p:nvCxnSpPr>
          <p:spPr>
            <a:xfrm flipV="1">
              <a:off x="7880374" y="6993204"/>
              <a:ext cx="350398" cy="3815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69" name="Diamond 468"/>
          <p:cNvSpPr/>
          <p:nvPr/>
        </p:nvSpPr>
        <p:spPr>
          <a:xfrm>
            <a:off x="6581473" y="9702084"/>
            <a:ext cx="1441726" cy="4526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Melakukan Penjualan</a:t>
            </a:r>
          </a:p>
        </p:txBody>
      </p:sp>
      <p:cxnSp>
        <p:nvCxnSpPr>
          <p:cNvPr id="470" name="Elbow Connector 469"/>
          <p:cNvCxnSpPr>
            <a:cxnSpLocks/>
            <a:stCxn id="444" idx="2"/>
            <a:endCxn id="469" idx="0"/>
          </p:cNvCxnSpPr>
          <p:nvPr/>
        </p:nvCxnSpPr>
        <p:spPr>
          <a:xfrm rot="5400000">
            <a:off x="6845336" y="9242841"/>
            <a:ext cx="916243" cy="22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stCxn id="131" idx="0"/>
            <a:endCxn id="469" idx="2"/>
          </p:cNvCxnSpPr>
          <p:nvPr/>
        </p:nvCxnSpPr>
        <p:spPr>
          <a:xfrm rot="5400000" flipH="1" flipV="1">
            <a:off x="5406410" y="9620434"/>
            <a:ext cx="1361593" cy="24302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TextBox 488"/>
          <p:cNvSpPr txBox="1"/>
          <p:nvPr/>
        </p:nvSpPr>
        <p:spPr>
          <a:xfrm>
            <a:off x="7305672" y="10161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490" name="TextBox 489"/>
          <p:cNvSpPr txBox="1"/>
          <p:nvPr/>
        </p:nvSpPr>
        <p:spPr>
          <a:xfrm>
            <a:off x="7305672" y="93899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endParaRPr lang="en-US" sz="1400" dirty="0"/>
          </a:p>
        </p:txBody>
      </p:sp>
      <p:grpSp>
        <p:nvGrpSpPr>
          <p:cNvPr id="491" name="Group 490"/>
          <p:cNvGrpSpPr/>
          <p:nvPr/>
        </p:nvGrpSpPr>
        <p:grpSpPr>
          <a:xfrm>
            <a:off x="6426523" y="6795912"/>
            <a:ext cx="2891026" cy="834412"/>
            <a:chOff x="2137252" y="8864782"/>
            <a:chExt cx="2891026" cy="834412"/>
          </a:xfrm>
        </p:grpSpPr>
        <p:sp>
          <p:nvSpPr>
            <p:cNvPr id="492" name="Rectangle 491"/>
            <p:cNvSpPr/>
            <p:nvPr/>
          </p:nvSpPr>
          <p:spPr>
            <a:xfrm>
              <a:off x="2137252" y="8949427"/>
              <a:ext cx="1469101" cy="19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pengadaan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3775723" y="8864782"/>
              <a:ext cx="1252555" cy="38118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 data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3473883" y="9398373"/>
              <a:ext cx="1554395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jumlah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95" name="Straight Connector 494"/>
            <p:cNvCxnSpPr>
              <a:stCxn id="492" idx="3"/>
              <a:endCxn id="493" idx="2"/>
            </p:cNvCxnSpPr>
            <p:nvPr/>
          </p:nvCxnSpPr>
          <p:spPr>
            <a:xfrm>
              <a:off x="3606353" y="9047541"/>
              <a:ext cx="169370" cy="78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6" name="Straight Connector 495"/>
            <p:cNvCxnSpPr>
              <a:stCxn id="494" idx="1"/>
              <a:endCxn id="492" idx="3"/>
            </p:cNvCxnSpPr>
            <p:nvPr/>
          </p:nvCxnSpPr>
          <p:spPr>
            <a:xfrm flipH="1" flipV="1">
              <a:off x="3606353" y="9047541"/>
              <a:ext cx="95166" cy="3948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97" name="Diamond 496"/>
          <p:cNvSpPr/>
          <p:nvPr/>
        </p:nvSpPr>
        <p:spPr>
          <a:xfrm>
            <a:off x="6020015" y="7579947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Detail pengadaan data</a:t>
            </a:r>
          </a:p>
        </p:txBody>
      </p:sp>
      <p:cxnSp>
        <p:nvCxnSpPr>
          <p:cNvPr id="498" name="Elbow Connector 497"/>
          <p:cNvCxnSpPr>
            <a:stCxn id="492" idx="2"/>
            <a:endCxn id="497" idx="0"/>
          </p:cNvCxnSpPr>
          <p:nvPr/>
        </p:nvCxnSpPr>
        <p:spPr>
          <a:xfrm rot="5400000">
            <a:off x="6757285" y="7176157"/>
            <a:ext cx="503163" cy="3044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Elbow Connector 498"/>
          <p:cNvCxnSpPr>
            <a:stCxn id="444" idx="0"/>
            <a:endCxn id="497" idx="2"/>
          </p:cNvCxnSpPr>
          <p:nvPr/>
        </p:nvCxnSpPr>
        <p:spPr>
          <a:xfrm rot="16200000" flipV="1">
            <a:off x="6840363" y="8050867"/>
            <a:ext cx="480511" cy="4479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6977291" y="7975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502" name="TextBox 501"/>
          <p:cNvSpPr txBox="1"/>
          <p:nvPr/>
        </p:nvSpPr>
        <p:spPr>
          <a:xfrm>
            <a:off x="6948465" y="73524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endParaRPr lang="en-US" sz="1400" dirty="0"/>
          </a:p>
        </p:txBody>
      </p:sp>
      <p:sp>
        <p:nvSpPr>
          <p:cNvPr id="559" name="Diamond 558"/>
          <p:cNvSpPr/>
          <p:nvPr/>
        </p:nvSpPr>
        <p:spPr>
          <a:xfrm>
            <a:off x="7763154" y="3806528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Detail penjualan data barang</a:t>
            </a:r>
          </a:p>
        </p:txBody>
      </p:sp>
      <p:cxnSp>
        <p:nvCxnSpPr>
          <p:cNvPr id="560" name="Elbow Connector 559"/>
          <p:cNvCxnSpPr>
            <a:stCxn id="360" idx="2"/>
            <a:endCxn id="559" idx="0"/>
          </p:cNvCxnSpPr>
          <p:nvPr/>
        </p:nvCxnSpPr>
        <p:spPr>
          <a:xfrm rot="16200000" flipH="1">
            <a:off x="5557610" y="764340"/>
            <a:ext cx="2040837" cy="4043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492" idx="0"/>
            <a:endCxn id="559" idx="2"/>
          </p:cNvCxnSpPr>
          <p:nvPr/>
        </p:nvCxnSpPr>
        <p:spPr>
          <a:xfrm rot="5400000" flipH="1" flipV="1">
            <a:off x="6570733" y="4851494"/>
            <a:ext cx="2619405" cy="1438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8705537" y="415911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563" name="TextBox 562"/>
          <p:cNvSpPr txBox="1"/>
          <p:nvPr/>
        </p:nvSpPr>
        <p:spPr>
          <a:xfrm>
            <a:off x="8692880" y="347013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5ADB3-BD63-4511-9400-9B06EF9B4FDE}"/>
              </a:ext>
            </a:extLst>
          </p:cNvPr>
          <p:cNvGrpSpPr/>
          <p:nvPr/>
        </p:nvGrpSpPr>
        <p:grpSpPr>
          <a:xfrm>
            <a:off x="2822484" y="4576884"/>
            <a:ext cx="4186382" cy="1419637"/>
            <a:chOff x="2818404" y="4577390"/>
            <a:chExt cx="4186382" cy="1419637"/>
          </a:xfrm>
        </p:grpSpPr>
        <p:sp>
          <p:nvSpPr>
            <p:cNvPr id="572" name="Rectangle 571"/>
            <p:cNvSpPr/>
            <p:nvPr/>
          </p:nvSpPr>
          <p:spPr>
            <a:xfrm>
              <a:off x="4274103" y="5152279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5752231" y="5287657"/>
              <a:ext cx="1252555" cy="3669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suplier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5752455" y="5689250"/>
              <a:ext cx="1252331" cy="3077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5" name="Straight Connector 574"/>
            <p:cNvCxnSpPr>
              <a:cxnSpLocks/>
              <a:stCxn id="572" idx="3"/>
              <a:endCxn id="573" idx="1"/>
            </p:cNvCxnSpPr>
            <p:nvPr/>
          </p:nvCxnSpPr>
          <p:spPr>
            <a:xfrm>
              <a:off x="5548863" y="5287659"/>
              <a:ext cx="386800" cy="5374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6" name="Straight Connector 575"/>
            <p:cNvCxnSpPr>
              <a:cxnSpLocks/>
              <a:stCxn id="574" idx="1"/>
              <a:endCxn id="572" idx="3"/>
            </p:cNvCxnSpPr>
            <p:nvPr/>
          </p:nvCxnSpPr>
          <p:spPr>
            <a:xfrm flipH="1" flipV="1">
              <a:off x="5548863" y="5287659"/>
              <a:ext cx="386992" cy="44666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7" name="Oval 576"/>
            <p:cNvSpPr/>
            <p:nvPr/>
          </p:nvSpPr>
          <p:spPr>
            <a:xfrm>
              <a:off x="5752231" y="4577390"/>
              <a:ext cx="1252555" cy="2935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8" name="Straight Connector 577"/>
            <p:cNvCxnSpPr>
              <a:cxnSpLocks/>
              <a:stCxn id="572" idx="3"/>
              <a:endCxn id="577" idx="3"/>
            </p:cNvCxnSpPr>
            <p:nvPr/>
          </p:nvCxnSpPr>
          <p:spPr>
            <a:xfrm flipV="1">
              <a:off x="5548863" y="4827920"/>
              <a:ext cx="386800" cy="4597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9" name="Oval 578"/>
            <p:cNvSpPr/>
            <p:nvPr/>
          </p:nvSpPr>
          <p:spPr>
            <a:xfrm>
              <a:off x="5752455" y="4927892"/>
              <a:ext cx="1252331" cy="3077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no telp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0" name="Oval 579"/>
            <p:cNvSpPr/>
            <p:nvPr/>
          </p:nvSpPr>
          <p:spPr>
            <a:xfrm>
              <a:off x="2818404" y="503170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2818404" y="457739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2" name="Oval 581"/>
            <p:cNvSpPr/>
            <p:nvPr/>
          </p:nvSpPr>
          <p:spPr>
            <a:xfrm>
              <a:off x="2818404" y="5486010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tanggal registrasi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86" name="Straight Connector 585"/>
            <p:cNvCxnSpPr>
              <a:cxnSpLocks/>
              <a:stCxn id="572" idx="3"/>
              <a:endCxn id="579" idx="3"/>
            </p:cNvCxnSpPr>
            <p:nvPr/>
          </p:nvCxnSpPr>
          <p:spPr>
            <a:xfrm flipV="1">
              <a:off x="5548863" y="5190596"/>
              <a:ext cx="386992" cy="970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9" name="Straight Connector 588"/>
            <p:cNvCxnSpPr>
              <a:stCxn id="572" idx="1"/>
              <a:endCxn id="580" idx="6"/>
            </p:cNvCxnSpPr>
            <p:nvPr/>
          </p:nvCxnSpPr>
          <p:spPr>
            <a:xfrm flipH="1" flipV="1">
              <a:off x="4070735" y="5184624"/>
              <a:ext cx="203368" cy="1030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2" name="Straight Connector 591"/>
            <p:cNvCxnSpPr>
              <a:stCxn id="572" idx="1"/>
              <a:endCxn id="581" idx="5"/>
            </p:cNvCxnSpPr>
            <p:nvPr/>
          </p:nvCxnSpPr>
          <p:spPr>
            <a:xfrm flipH="1" flipV="1">
              <a:off x="3887335" y="4838446"/>
              <a:ext cx="386768" cy="4492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6" name="Straight Connector 595"/>
            <p:cNvCxnSpPr>
              <a:stCxn id="572" idx="1"/>
              <a:endCxn id="582" idx="6"/>
            </p:cNvCxnSpPr>
            <p:nvPr/>
          </p:nvCxnSpPr>
          <p:spPr>
            <a:xfrm flipH="1">
              <a:off x="4070735" y="5287659"/>
              <a:ext cx="203368" cy="3982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9" name="Diamond 598"/>
          <p:cNvSpPr/>
          <p:nvPr/>
        </p:nvSpPr>
        <p:spPr>
          <a:xfrm>
            <a:off x="3719433" y="3835730"/>
            <a:ext cx="1677029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Detail suplier barang</a:t>
            </a:r>
          </a:p>
        </p:txBody>
      </p:sp>
      <p:cxnSp>
        <p:nvCxnSpPr>
          <p:cNvPr id="600" name="Elbow Connector 599"/>
          <p:cNvCxnSpPr>
            <a:stCxn id="360" idx="2"/>
            <a:endCxn id="599" idx="0"/>
          </p:cNvCxnSpPr>
          <p:nvPr/>
        </p:nvCxnSpPr>
        <p:spPr>
          <a:xfrm rot="16200000" flipH="1">
            <a:off x="3522084" y="2799865"/>
            <a:ext cx="2070039" cy="16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Elbow Connector 600"/>
          <p:cNvCxnSpPr>
            <a:stCxn id="572" idx="0"/>
            <a:endCxn id="599" idx="2"/>
          </p:cNvCxnSpPr>
          <p:nvPr/>
        </p:nvCxnSpPr>
        <p:spPr>
          <a:xfrm rot="16200000" flipV="1">
            <a:off x="4276845" y="4513054"/>
            <a:ext cx="919822" cy="3576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TextBox 607"/>
          <p:cNvSpPr txBox="1"/>
          <p:nvPr/>
        </p:nvSpPr>
        <p:spPr>
          <a:xfrm>
            <a:off x="4569084" y="42951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609" name="TextBox 608"/>
          <p:cNvSpPr txBox="1"/>
          <p:nvPr/>
        </p:nvSpPr>
        <p:spPr>
          <a:xfrm>
            <a:off x="5616294" y="67449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endParaRPr lang="en-US" sz="1400" dirty="0"/>
          </a:p>
        </p:txBody>
      </p:sp>
      <p:sp>
        <p:nvSpPr>
          <p:cNvPr id="610" name="Diamond 609"/>
          <p:cNvSpPr/>
          <p:nvPr/>
        </p:nvSpPr>
        <p:spPr>
          <a:xfrm>
            <a:off x="3966769" y="6586658"/>
            <a:ext cx="1677029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Memenuhi pengadaan</a:t>
            </a:r>
          </a:p>
        </p:txBody>
      </p:sp>
      <p:cxnSp>
        <p:nvCxnSpPr>
          <p:cNvPr id="611" name="Elbow Connector 610"/>
          <p:cNvCxnSpPr>
            <a:stCxn id="572" idx="2"/>
            <a:endCxn id="610" idx="0"/>
          </p:cNvCxnSpPr>
          <p:nvPr/>
        </p:nvCxnSpPr>
        <p:spPr>
          <a:xfrm rot="5400000">
            <a:off x="4278361" y="5949456"/>
            <a:ext cx="1164126" cy="1102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492" idx="1"/>
            <a:endCxn id="610" idx="3"/>
          </p:cNvCxnSpPr>
          <p:nvPr/>
        </p:nvCxnSpPr>
        <p:spPr>
          <a:xfrm rot="10800000">
            <a:off x="5643799" y="6784769"/>
            <a:ext cx="782725" cy="193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7" name="TextBox 616"/>
          <p:cNvSpPr txBox="1"/>
          <p:nvPr/>
        </p:nvSpPr>
        <p:spPr>
          <a:xfrm>
            <a:off x="4837114" y="62855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 flipH="1">
            <a:off x="422120" y="9542903"/>
            <a:ext cx="1523101" cy="1465635"/>
            <a:chOff x="8084291" y="6667843"/>
            <a:chExt cx="1274760" cy="1471924"/>
          </a:xfrm>
        </p:grpSpPr>
        <p:sp>
          <p:nvSpPr>
            <p:cNvPr id="145" name="Rectangle 144"/>
            <p:cNvSpPr/>
            <p:nvPr/>
          </p:nvSpPr>
          <p:spPr>
            <a:xfrm>
              <a:off x="8084291" y="7272088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jabatan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8095394" y="7818558"/>
              <a:ext cx="1252555" cy="32120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Id_jabatan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8" name="Straight Connector 147"/>
            <p:cNvCxnSpPr>
              <a:cxnSpLocks/>
              <a:stCxn id="145" idx="2"/>
              <a:endCxn id="146" idx="0"/>
            </p:cNvCxnSpPr>
            <p:nvPr/>
          </p:nvCxnSpPr>
          <p:spPr>
            <a:xfrm flipH="1">
              <a:off x="8721671" y="7542847"/>
              <a:ext cx="0" cy="27571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8095394" y="6667843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Nama jabatan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51" name="Straight Connector 150"/>
            <p:cNvCxnSpPr>
              <a:stCxn id="145" idx="0"/>
              <a:endCxn id="150" idx="4"/>
            </p:cNvCxnSpPr>
            <p:nvPr/>
          </p:nvCxnSpPr>
          <p:spPr>
            <a:xfrm flipH="1" flipV="1">
              <a:off x="8721672" y="7049027"/>
              <a:ext cx="0" cy="2230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57" name="Diamond 156"/>
          <p:cNvSpPr/>
          <p:nvPr/>
        </p:nvSpPr>
        <p:spPr>
          <a:xfrm>
            <a:off x="2898372" y="10310162"/>
            <a:ext cx="1133674" cy="4526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Memiliki Jabatan</a:t>
            </a:r>
          </a:p>
        </p:txBody>
      </p:sp>
      <p:cxnSp>
        <p:nvCxnSpPr>
          <p:cNvPr id="158" name="Elbow Connector 157"/>
          <p:cNvCxnSpPr>
            <a:stCxn id="145" idx="1"/>
            <a:endCxn id="157" idx="1"/>
          </p:cNvCxnSpPr>
          <p:nvPr/>
        </p:nvCxnSpPr>
        <p:spPr>
          <a:xfrm>
            <a:off x="1945221" y="10279367"/>
            <a:ext cx="953151" cy="257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31" idx="0"/>
            <a:endCxn id="157" idx="3"/>
          </p:cNvCxnSpPr>
          <p:nvPr/>
        </p:nvCxnSpPr>
        <p:spPr>
          <a:xfrm rot="16200000" flipV="1">
            <a:off x="3962134" y="10606415"/>
            <a:ext cx="979856" cy="8400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63276" y="10550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1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085584" y="105496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056615" y="32385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1. 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638</Words>
  <Application>Microsoft Office PowerPoint</Application>
  <PresentationFormat>A3 Paper (297x420 mm)</PresentationFormat>
  <Paragraphs>339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48</cp:revision>
  <dcterms:created xsi:type="dcterms:W3CDTF">2020-11-24T01:49:47Z</dcterms:created>
  <dcterms:modified xsi:type="dcterms:W3CDTF">2020-12-27T14:11:42Z</dcterms:modified>
</cp:coreProperties>
</file>