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945C-B284-4286-B512-3276283A5FF4}" type="datetimeFigureOut">
              <a:rPr lang="en-US" smtClean="0"/>
              <a:t>01/14/2021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DE67-5FBD-4513-876C-11ED22FC9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055A8-6754-4F27-8010-BF142982DD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10552176" cy="3557016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4315968"/>
            <a:ext cx="10552176" cy="128016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B54-AE65-400A-9A43-C7E9A2D0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D3C2-CF25-407F-9633-CC1C7EC2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Judul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EC1-9618-44EF-8FF9-4E59246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405-68CE-491F-9603-4740C5B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E1E3-3EF1-47E0-A2C6-0077690F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7FC9-17CA-4FBF-993C-52F712F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BFE2-B030-4841-A572-05CA0702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80D-71E3-4DA4-B807-443A846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8ED9-1894-4019-B694-1D9693B9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1D92-9966-4334-9C4F-DF71399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B259-7DF6-4414-B377-7E6BE00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192-D9CC-47B3-8528-362AAD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4BD-D0BE-4F88-BBB9-4E805A3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CC52C10-A3D2-4DBF-8C21-DED91C871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517" b="9924"/>
          <a:stretch/>
        </p:blipFill>
        <p:spPr>
          <a:xfrm>
            <a:off x="0" y="6014077"/>
            <a:ext cx="12192000" cy="880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6998E-60B9-44FD-B71B-407CE2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44ED-C49E-464D-A8E8-7E8FB156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D610-56DE-4381-B9BA-74E9F70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080" y="6145233"/>
            <a:ext cx="4837176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id-ID" dirty="0"/>
              <a:t>Judul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EBA-BBD3-4D2C-BA7E-BA64E8F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9425" y="6181344"/>
            <a:ext cx="1357503" cy="540131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DDB69A0-C549-4708-B76B-6345069195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1835" b="32672"/>
          <a:stretch/>
        </p:blipFill>
        <p:spPr>
          <a:xfrm>
            <a:off x="0" y="-7556"/>
            <a:ext cx="12192000" cy="1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6F91-C69F-4181-BC26-4A76210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8"/>
            <a:ext cx="105521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FEDC-4DA0-420D-B6D3-C1B6C890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4589463"/>
            <a:ext cx="105521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E5B0-64AB-4211-A5E9-E7B5E38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793-C8A6-407E-AA39-E600C494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8AB-477B-4EA9-96E3-D13AA64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2F94-5504-4796-A85A-57868A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2508-96AD-4E76-BFED-4E050E31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8"/>
            <a:ext cx="512064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5B0-ACAA-4CEA-B676-4755C97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029968"/>
            <a:ext cx="507492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DA81-A1B3-43E9-B10E-0177B34D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FC5B-4DCB-42B7-8BE0-8A0CE0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E735-1BF2-4262-ABD0-F61F04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733-9B14-4F6C-BB0C-EB32FC8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552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43C1-6678-4C0F-B744-5C06E62B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681163"/>
            <a:ext cx="5120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6372-56E9-420B-BE6D-5B9955C8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505075"/>
            <a:ext cx="51206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3E2B-9CF5-472A-92BC-C6816EE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681163"/>
            <a:ext cx="507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62EC-1C60-4236-8875-B3E2F4C3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5075"/>
            <a:ext cx="50749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7C3C-F51C-47ED-99BD-B74125C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E0A-65A4-4643-BDC1-EC46463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B013-E7D5-428A-A2F1-6D62454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2CF-3BAF-4273-B7E7-1B544D5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CCCC1-9F0A-44E1-9BC9-B18193A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F9D3-8697-42DD-8B46-E96926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EE5B-EBFE-44D3-A4D4-B6E05C2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6DA6-2BD1-4292-892D-78FF9F4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BCD0-EAD3-4676-A061-3C0423C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D5D-206D-48B8-B931-52EE6EF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B5E-9416-4B37-8EFF-E1A758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9B5E-1BB3-48E8-A55D-1A86E20D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6349-B3C6-47D6-9060-8D6177B4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B628-E225-4B0A-9A91-551E51E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DFFB-41A4-44FD-B269-7720785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DC0D-436E-4297-9C23-376630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9A0-AA80-456D-A66A-A72DD63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2AE-BE65-4A0A-9D57-77E3E220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7B01-A270-44C5-9117-791071E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E1E-D8D9-4EEC-B1F8-3541F7A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3840-0989-4C0B-912D-16F19E4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Judul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1AAA-F1EA-48A2-A986-7B48C7C9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/>
              <a:t>Judul</a:t>
            </a:r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F5C-1367-4EE0-B3F4-2032F9DD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12" y="1006752"/>
            <a:ext cx="10552176" cy="242224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d-ID" dirty="0"/>
              <a:t>Rancangan UML</a:t>
            </a:r>
            <a:br>
              <a:rPr lang="id-ID" dirty="0"/>
            </a:br>
            <a:r>
              <a:rPr lang="id-ID" sz="4400" dirty="0"/>
              <a:t>Aplikasi pengelolaan perpustakaan</a:t>
            </a:r>
            <a:br>
              <a:rPr lang="id-ID" sz="8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18670-90E4-474D-BCD3-131F2555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3168654"/>
            <a:ext cx="10552176" cy="3025111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id-ID" sz="3600" dirty="0"/>
              <a:t>Kelompok 4:</a:t>
            </a:r>
          </a:p>
          <a:p>
            <a:pPr marL="3835400"/>
            <a:r>
              <a:rPr lang="id-ID" sz="3600" dirty="0"/>
              <a:t>Iman </a:t>
            </a:r>
            <a:r>
              <a:rPr lang="id-ID" sz="3600" dirty="0" err="1"/>
              <a:t>faturahman</a:t>
            </a:r>
            <a:endParaRPr lang="id-ID" sz="3600" dirty="0"/>
          </a:p>
          <a:p>
            <a:pPr marL="3835400"/>
            <a:r>
              <a:rPr lang="id-ID" sz="3600" dirty="0"/>
              <a:t>Irfan </a:t>
            </a:r>
            <a:r>
              <a:rPr lang="id-ID" sz="3600" dirty="0" err="1"/>
              <a:t>ramdani</a:t>
            </a:r>
            <a:endParaRPr lang="id-ID" sz="3600" dirty="0"/>
          </a:p>
          <a:p>
            <a:pPr marL="3835400"/>
            <a:r>
              <a:rPr lang="id-ID" sz="3600" dirty="0"/>
              <a:t>Isep Lutpi Nur</a:t>
            </a:r>
          </a:p>
          <a:p>
            <a:pPr marL="3835400"/>
            <a:r>
              <a:rPr lang="id-ID" sz="3600" dirty="0"/>
              <a:t>Muhamad Rafi </a:t>
            </a:r>
            <a:r>
              <a:rPr lang="id-ID" sz="3600" dirty="0" err="1"/>
              <a:t>Algippari</a:t>
            </a:r>
            <a:endParaRPr lang="id-ID" sz="3600" dirty="0"/>
          </a:p>
          <a:p>
            <a:pPr marL="3835400"/>
            <a:r>
              <a:rPr lang="id-ID" sz="3600" dirty="0"/>
              <a:t>Razan Aiman Nadir</a:t>
            </a:r>
          </a:p>
          <a:p>
            <a:pPr marL="3835400"/>
            <a:r>
              <a:rPr lang="id-ID" sz="3600" dirty="0"/>
              <a:t>Tini Patmawati</a:t>
            </a:r>
          </a:p>
          <a:p>
            <a:pPr marL="3835400"/>
            <a:r>
              <a:rPr lang="id-ID" sz="3600" dirty="0" err="1"/>
              <a:t>Vakrun</a:t>
            </a:r>
            <a:r>
              <a:rPr lang="id-ID" sz="3600" dirty="0"/>
              <a:t> Nisah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387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80D4-7C5C-4941-9729-31E17ADF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B45AD-C1D9-4653-8B44-AB6FE180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560568"/>
            <a:ext cx="7204850" cy="47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080D-DB00-41E1-A888-6C85D3A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33E96-09DB-4F5B-AE20-2B4B1EE7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1" y="1497561"/>
            <a:ext cx="7901798" cy="49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4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Denda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641B-3193-4E78-A5C6-5A2F452D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C9FC4-E48B-42C3-A02F-F804ACB4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551175"/>
            <a:ext cx="7919050" cy="47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Penggantian buku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209E-8F6F-437D-967F-BD32C57D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77E78-CBDE-4AF3-88AF-B3337911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1" y="1580902"/>
            <a:ext cx="6780058" cy="4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8B3BE-1087-4409-B5F6-B08309CA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8EC68-01CF-42B7-A619-09441C2D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422619"/>
            <a:ext cx="7153243" cy="50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6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Penambahan buku</a:t>
            </a:r>
            <a:endParaRPr lang="en-US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E5C7C-A93E-4E7C-BF78-B482617E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110C3-EA5E-47BE-ADA0-06FC059F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09" y="1529429"/>
            <a:ext cx="6890784" cy="49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2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 err="1"/>
              <a:t>ClassDiagram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C91FEC-82AC-4D17-B261-ECB78C18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6C98E-A7FA-4BCB-BF12-ABD2E9EA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1" y="1026980"/>
            <a:ext cx="8408586" cy="48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9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F5C-1367-4EE0-B3F4-2032F9DD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912" y="2217876"/>
            <a:ext cx="10552176" cy="2422248"/>
          </a:xfrm>
        </p:spPr>
        <p:txBody>
          <a:bodyPr anchor="ctr">
            <a:normAutofit/>
          </a:bodyPr>
          <a:lstStyle/>
          <a:p>
            <a:pPr algn="ctr"/>
            <a:r>
              <a:rPr lang="id-ID" dirty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808356"/>
          </a:xfrm>
        </p:spPr>
        <p:txBody>
          <a:bodyPr anchor="t"/>
          <a:lstStyle/>
          <a:p>
            <a:r>
              <a:rPr lang="id-ID" dirty="0"/>
              <a:t>Use </a:t>
            </a:r>
            <a:r>
              <a:rPr lang="id-ID" dirty="0" err="1"/>
              <a:t>Case</a:t>
            </a:r>
            <a:r>
              <a:rPr lang="id-ID" dirty="0"/>
              <a:t> Diagram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C5D4-E16D-42E2-8906-2A314957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70971-E6BA-4B8C-8BA9-BFB50A30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58" y="1058375"/>
            <a:ext cx="6739642" cy="5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 err="1"/>
              <a:t>Login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57EE-B0F2-4C82-BEE0-ADEFAFFA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7D196-839F-48D6-8FE3-FE3B2874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6" y="1515145"/>
            <a:ext cx="6069731" cy="50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EF1F7F-978B-43D9-8803-71B91C51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9D648-0FAB-460F-85E9-474BF26B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6" y="1541312"/>
            <a:ext cx="7001261" cy="48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3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Pencarian buku</a:t>
            </a:r>
            <a:endParaRPr lang="en-US" sz="3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9C8BF0-2537-42EF-A5F2-3B32F53F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5CD1D-B810-4476-99DB-7ECB4FEC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66" y="1494852"/>
            <a:ext cx="5948615" cy="49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Peminjaman buku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E0076-7288-47C9-93D1-9ECE85C6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A9214-0931-4C7C-BC33-FCAE1B4F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9" y="1569315"/>
            <a:ext cx="7868046" cy="48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Pengembalian buku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83A0-B6F3-4DBF-806D-821C8B95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20D9B-CB23-4C99-9C9F-9432BBA1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62" y="1564213"/>
            <a:ext cx="5616817" cy="49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Activity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Penambahan buku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A772-A3FE-4CFE-9D63-A87FDA16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1D5C1-3CED-4B61-8846-0984196D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83" y="1475117"/>
            <a:ext cx="5295815" cy="48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2E7CE-E864-41C7-896C-79297CC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3"/>
            <a:ext cx="10552176" cy="1351533"/>
          </a:xfrm>
        </p:spPr>
        <p:txBody>
          <a:bodyPr anchor="t">
            <a:normAutofit/>
          </a:bodyPr>
          <a:lstStyle/>
          <a:p>
            <a:r>
              <a:rPr lang="id-ID" dirty="0" err="1"/>
              <a:t>Sequence</a:t>
            </a:r>
            <a:r>
              <a:rPr lang="id-ID" dirty="0"/>
              <a:t> Diagram</a:t>
            </a:r>
            <a:br>
              <a:rPr lang="id-ID" dirty="0"/>
            </a:br>
            <a:r>
              <a:rPr lang="id-ID" sz="3000" dirty="0"/>
              <a:t>Registrasi</a:t>
            </a:r>
            <a:endParaRPr lang="en-US" sz="3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FE4-5C66-46CD-9ACA-5C93C03E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A3EFB-12AE-471D-B521-0F4C9C7A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" y="1538999"/>
            <a:ext cx="8353245" cy="44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388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 block</Template>
  <TotalTime>394</TotalTime>
  <Words>109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ColorBlockVTI</vt:lpstr>
      <vt:lpstr>Rancangan UML Aplikasi pengelolaan perpustakaan </vt:lpstr>
      <vt:lpstr>Use Case Diagram</vt:lpstr>
      <vt:lpstr>Activity Diagram Login</vt:lpstr>
      <vt:lpstr>Activity Diagram Registrasi</vt:lpstr>
      <vt:lpstr>Activity Diagram Pencarian buku</vt:lpstr>
      <vt:lpstr>Activity Diagram Peminjaman buku</vt:lpstr>
      <vt:lpstr>Activity Diagram Pengembalian buku</vt:lpstr>
      <vt:lpstr>Activity Diagram Penambahan buku</vt:lpstr>
      <vt:lpstr>Sequence Diagram Registrasi</vt:lpstr>
      <vt:lpstr>Sequence Diagram Peminjaman buku</vt:lpstr>
      <vt:lpstr>Sequence Diagram Pengembalian buku</vt:lpstr>
      <vt:lpstr>Sequence Diagram Denda</vt:lpstr>
      <vt:lpstr>Sequence Diagram Penggantian buku</vt:lpstr>
      <vt:lpstr>Sequence Diagram Pencarian buku</vt:lpstr>
      <vt:lpstr>Sequence Diagram Penambahan buku</vt:lpstr>
      <vt:lpstr>ClassDiagram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UML</dc:title>
  <dc:creator>ISEP LUTPI NUR</dc:creator>
  <cp:lastModifiedBy>ISEP LUTPI NUR</cp:lastModifiedBy>
  <cp:revision>33</cp:revision>
  <dcterms:created xsi:type="dcterms:W3CDTF">2021-01-12T10:31:34Z</dcterms:created>
  <dcterms:modified xsi:type="dcterms:W3CDTF">2021-01-14T11:52:48Z</dcterms:modified>
</cp:coreProperties>
</file>