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60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4" r:id="rId26"/>
    <p:sldId id="283" r:id="rId27"/>
    <p:sldId id="284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C945C-B284-4286-B512-3276283A5FF4}" type="datetimeFigureOut">
              <a:rPr lang="en-US" smtClean="0"/>
              <a:t>01/13/2021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DE67-5FBD-4513-876C-11ED22FC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055A8-6754-4F27-8010-BF142982DD0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10552176" cy="3557016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4315968"/>
            <a:ext cx="10552176" cy="128016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B54-AE65-400A-9A43-C7E9A2D0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D3C2-CF25-407F-9633-CC1C7EC2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Judul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EC1-9618-44EF-8FF9-4E59246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8405-68CE-491F-9603-4740C5B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E1E3-3EF1-47E0-A2C6-0077690F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7FC9-17CA-4FBF-993C-52F712F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BFE2-B030-4841-A572-05CA0702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D80D-71E3-4DA4-B807-443A846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08ED9-1894-4019-B694-1D9693B9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71D92-9966-4334-9C4F-DF713993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B259-7DF6-4414-B377-7E6BE006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7192-D9CC-47B3-8528-362AADD7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34BD-D0BE-4F88-BBB9-4E805A3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CC52C10-A3D2-4DBF-8C21-DED91C871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517" b="9924"/>
          <a:stretch/>
        </p:blipFill>
        <p:spPr>
          <a:xfrm>
            <a:off x="0" y="6014077"/>
            <a:ext cx="12192000" cy="880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6998E-60B9-44FD-B71B-407CE234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44ED-C49E-464D-A8E8-7E8FB156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D610-56DE-4381-B9BA-74E9F702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080" y="6145233"/>
            <a:ext cx="4837176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id-ID" dirty="0"/>
              <a:t>Judul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EBA-BBD3-4D2C-BA7E-BA64E8F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9425" y="6181344"/>
            <a:ext cx="1357503" cy="540131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DDB69A0-C549-4708-B76B-6345069195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1835" b="32672"/>
          <a:stretch/>
        </p:blipFill>
        <p:spPr>
          <a:xfrm>
            <a:off x="0" y="-7556"/>
            <a:ext cx="12192000" cy="1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6F91-C69F-4181-BC26-4A76210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709738"/>
            <a:ext cx="105521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FEDC-4DA0-420D-B6D3-C1B6C890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4589463"/>
            <a:ext cx="105521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E5B0-64AB-4211-A5E9-E7B5E382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793-C8A6-407E-AA39-E600C494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88AB-477B-4EA9-96E3-D13AA64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2F94-5504-4796-A85A-57868A6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2508-96AD-4E76-BFED-4E050E31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029968"/>
            <a:ext cx="5120640" cy="4142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E25B0-ACAA-4CEA-B676-4755C97D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029968"/>
            <a:ext cx="5074920" cy="4142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DA81-A1B3-43E9-B10E-0177B34D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FC5B-4DCB-42B7-8BE0-8A0CE036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3E735-1BF2-4262-ABD0-F61F04BB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733-9B14-4F6C-BB0C-EB32FC83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5"/>
            <a:ext cx="105521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43C1-6678-4C0F-B744-5C06E62B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681163"/>
            <a:ext cx="5120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6372-56E9-420B-BE6D-5B9955C85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2505075"/>
            <a:ext cx="51206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C3E2B-9CF5-472A-92BC-C6816EE8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681163"/>
            <a:ext cx="507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62EC-1C60-4236-8875-B3E2F4C34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5075"/>
            <a:ext cx="50749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7C3C-F51C-47ED-99BD-B74125C4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6E0A-65A4-4643-BDC1-EC464634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1B013-E7D5-428A-A2F1-6D62454A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62CF-3BAF-4273-B7E7-1B544D5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CCCC1-9F0A-44E1-9BC9-B18193A5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F9D3-8697-42DD-8B46-E9692676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EE5B-EBFE-44D3-A4D4-B6E05C2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66DA6-2BD1-4292-892D-78FF9F4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0BCD0-EAD3-4676-A061-3C0423C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4D5D-206D-48B8-B931-52EE6EF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0B5E-9416-4B37-8EFF-E1A758A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9B5E-1BB3-48E8-A55D-1A86E20D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6349-B3C6-47D6-9060-8D6177B4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B628-E225-4B0A-9A91-551E51E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DFFB-41A4-44FD-B269-77207851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DC0D-436E-4297-9C23-376630CB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89A0-AA80-456D-A66A-A72DD63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92AE-BE65-4A0A-9D57-77E3E220E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67B01-A270-44C5-9117-791071EB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3E1E-D8D9-4EEC-B1F8-3541F7A5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3840-0989-4C0B-912D-16F19E4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C1AAA-F1EA-48A2-A986-7B48C7C9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/>
              <a:t>Judul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F5C-1367-4EE0-B3F4-2032F9DD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912" y="1006752"/>
            <a:ext cx="10552176" cy="242224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d-ID" dirty="0"/>
              <a:t>Rancangan UML</a:t>
            </a:r>
            <a:br>
              <a:rPr lang="id-ID" dirty="0"/>
            </a:br>
            <a:r>
              <a:rPr lang="id-ID" sz="4400" dirty="0"/>
              <a:t>Aplikasi pengelolaan perpustakaan</a:t>
            </a:r>
            <a:br>
              <a:rPr lang="id-ID" sz="8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18670-90E4-474D-BCD3-131F25550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3168654"/>
            <a:ext cx="10552176" cy="3025111"/>
          </a:xfrm>
        </p:spPr>
        <p:txBody>
          <a:bodyPr anchor="t">
            <a:normAutofit fontScale="55000" lnSpcReduction="20000"/>
          </a:bodyPr>
          <a:lstStyle/>
          <a:p>
            <a:pPr algn="ctr"/>
            <a:r>
              <a:rPr lang="id-ID" sz="3600" dirty="0"/>
              <a:t>Kelompok 4:</a:t>
            </a:r>
          </a:p>
          <a:p>
            <a:pPr marL="3835400"/>
            <a:r>
              <a:rPr lang="id-ID" sz="3600" dirty="0"/>
              <a:t>Iman </a:t>
            </a:r>
            <a:r>
              <a:rPr lang="id-ID" sz="3600" dirty="0" err="1"/>
              <a:t>faturahman</a:t>
            </a:r>
            <a:endParaRPr lang="id-ID" sz="3600" dirty="0"/>
          </a:p>
          <a:p>
            <a:pPr marL="3835400"/>
            <a:r>
              <a:rPr lang="id-ID" sz="3600" dirty="0"/>
              <a:t>Irfan </a:t>
            </a:r>
            <a:r>
              <a:rPr lang="id-ID" sz="3600" dirty="0" err="1"/>
              <a:t>ramdani</a:t>
            </a:r>
            <a:endParaRPr lang="id-ID" sz="3600" dirty="0"/>
          </a:p>
          <a:p>
            <a:pPr marL="3835400"/>
            <a:r>
              <a:rPr lang="id-ID" sz="3600" dirty="0"/>
              <a:t>Isep Lutpi Nur</a:t>
            </a:r>
          </a:p>
          <a:p>
            <a:pPr marL="3835400"/>
            <a:r>
              <a:rPr lang="id-ID" sz="3600" dirty="0"/>
              <a:t>Muhamad Rafi </a:t>
            </a:r>
            <a:r>
              <a:rPr lang="id-ID" sz="3600" dirty="0" err="1"/>
              <a:t>Algippari</a:t>
            </a:r>
            <a:endParaRPr lang="id-ID" sz="3600" dirty="0"/>
          </a:p>
          <a:p>
            <a:pPr marL="3835400"/>
            <a:r>
              <a:rPr lang="id-ID" sz="3600" dirty="0"/>
              <a:t>Razan Aiman Nadir</a:t>
            </a:r>
          </a:p>
          <a:p>
            <a:pPr marL="3835400"/>
            <a:r>
              <a:rPr lang="id-ID" sz="3600" dirty="0"/>
              <a:t>Tini Patmawati</a:t>
            </a:r>
          </a:p>
          <a:p>
            <a:pPr marL="3835400"/>
            <a:r>
              <a:rPr lang="id-ID" sz="3600" dirty="0" err="1"/>
              <a:t>Vakrun</a:t>
            </a:r>
            <a:r>
              <a:rPr lang="id-ID" sz="3600" dirty="0"/>
              <a:t> Nisah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387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Peminjaman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8C974-4E79-4533-8FD5-8060EC86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48" y="1507826"/>
            <a:ext cx="5740806" cy="46296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80D4-7C5C-4941-9729-31E17ADF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Pengembalian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38E56-EC1D-4303-8A6E-1EBD8BFF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8" y="1542312"/>
            <a:ext cx="6999075" cy="495056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080D-DB00-41E1-A888-6C85D3AA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4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Denda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E3717-2C64-42D9-945C-2C5CC1CE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94" y="1559358"/>
            <a:ext cx="8215022" cy="45050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641B-3193-4E78-A5C6-5A2F452D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9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Penggantian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1CEF5-A37B-47ED-85B0-F69E256B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7" y="1502554"/>
            <a:ext cx="6754168" cy="47155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209E-8F6F-437D-967F-BD32C57D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3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Pencarian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5F580-9111-4C31-BC76-F34469E3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1602581"/>
            <a:ext cx="5296639" cy="4515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8B3BE-1087-4409-B5F6-B08309CA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6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Penambahan buku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49EEF-2257-4186-92A0-E060E2A7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41" y="1611162"/>
            <a:ext cx="5163271" cy="38772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E5C7C-A93E-4E7C-BF78-B482617E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2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 err="1"/>
              <a:t>ClassDiagram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D2A27-858A-44A7-88FE-41EADF0F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3" y="1418243"/>
            <a:ext cx="7969006" cy="466586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C91FEC-82AC-4D17-B261-ECB78C18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9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/>
              <a:t>State </a:t>
            </a:r>
            <a:r>
              <a:rPr lang="id-ID" dirty="0" err="1"/>
              <a:t>Machine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Buku</a:t>
            </a: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E7D9B8-9E12-45C9-9CC0-6DF366D3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1" y="1630459"/>
            <a:ext cx="7447416" cy="44597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48719C-67F0-4AA5-9685-12D51159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7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/>
              <a:t>State </a:t>
            </a:r>
            <a:r>
              <a:rPr lang="id-ID" dirty="0" err="1"/>
              <a:t>Machine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Anggota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54882-C7BA-48B2-91B4-1B41CFA2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2476"/>
            <a:ext cx="7948417" cy="472101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F1C9C-6DA6-48BA-9645-5BBC2BF9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5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Peminjaman buku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4D76C-C65C-478C-B56D-39C69380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503703"/>
            <a:ext cx="7356089" cy="493535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BC44-007C-4CE0-B28D-A9529AB3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5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Diagram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C5D4-E16D-42E2-8906-2A314957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10110-96E4-4AEF-9A53-DE05BAF9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21" y="1173480"/>
            <a:ext cx="6201555" cy="518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Pengembalian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D16D9-E7A6-48AA-AD74-32B404B7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" y="1497957"/>
            <a:ext cx="8680100" cy="445569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979-A769-406C-91B1-30570AE7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7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Penggantian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B256E-8646-40A3-AFA6-E50E8B44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4" y="1716656"/>
            <a:ext cx="7707733" cy="43595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E2DB-741C-40D9-9C35-C1C1EFBA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Denda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16D3C-5E26-4058-8DEC-7C7B7AEC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3" y="1574848"/>
            <a:ext cx="9362536" cy="41028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6A52-9EDE-470C-BD5C-DF655353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1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Pencarian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75D61-A7EC-4DE4-86BE-41423B08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3" y="1904787"/>
            <a:ext cx="8602275" cy="30484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6150-B363-4BAE-8148-9E26C3BD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8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Registrasi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8F6CE-4B1F-4B79-A9D8-F05FDD18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6" y="1954792"/>
            <a:ext cx="11130951" cy="27632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B80C8-C64D-4D0E-9840-BA7CAE5B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0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 err="1"/>
              <a:t>Component</a:t>
            </a:r>
            <a:r>
              <a:rPr lang="id-ID" dirty="0"/>
              <a:t>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16C14-3ABD-4FAE-804E-A0B5BC90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173480"/>
            <a:ext cx="7320200" cy="48584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7121-CD2E-427B-837E-0AF402B3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4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 err="1"/>
              <a:t>Deployment</a:t>
            </a:r>
            <a:r>
              <a:rPr lang="id-ID" dirty="0"/>
              <a:t>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783F5-81BF-49E1-865B-34F58FC5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352023"/>
            <a:ext cx="4380735" cy="46116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0FA7-4D25-43FA-867A-CD90787F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7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 err="1"/>
              <a:t>Package</a:t>
            </a:r>
            <a:r>
              <a:rPr lang="id-ID" dirty="0"/>
              <a:t>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4F64-6A64-4429-B0A0-3487BBC7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3" y="1173480"/>
            <a:ext cx="7563123" cy="512739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FE96-4D54-4A52-85E1-DD552937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51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F5C-1367-4EE0-B3F4-2032F9DD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912" y="2217876"/>
            <a:ext cx="10552176" cy="2422248"/>
          </a:xfrm>
        </p:spPr>
        <p:txBody>
          <a:bodyPr anchor="ctr">
            <a:normAutofit/>
          </a:bodyPr>
          <a:lstStyle/>
          <a:p>
            <a:pPr algn="ctr"/>
            <a:r>
              <a:rPr lang="id-ID" dirty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 err="1"/>
              <a:t>Login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CC1CA-4A67-408F-ABFD-C53B9BAA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846" y="1105653"/>
            <a:ext cx="4348536" cy="53872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57EE-B0F2-4C82-BEE0-ADEFAFFA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7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Registrasi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2F712-30DB-49C5-B32E-498987D8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1314155"/>
            <a:ext cx="6134956" cy="42296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EF1F7F-978B-43D9-8803-71B91C51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Pencarian buku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D55C2-9E89-4616-A947-FD87B655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716656"/>
            <a:ext cx="3772426" cy="464884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9C8BF0-2537-42EF-A5F2-3B32F53F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1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Peminjaman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17E35-9265-491C-9118-C3D4C5CA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51178" y="-139603"/>
            <a:ext cx="4899921" cy="82646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E0076-7288-47C9-93D1-9ECE85C6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0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Pengembalian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BBC55-76B0-4C43-99B3-62F72F96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9931" y="-1062338"/>
            <a:ext cx="5302159" cy="102035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83A0-B6F3-4DBF-806D-821C8B95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Penambahan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E1BE5-0A67-4A23-A142-204937DD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54" y="1533723"/>
            <a:ext cx="5401429" cy="48774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A772-A3FE-4CFE-9D63-A87FDA16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Registrasi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6B10D-3A17-4327-BFAE-81C22CF1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47" y="1716655"/>
            <a:ext cx="7403574" cy="42522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FE4-5C66-46CD-9ACA-5C93C03E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73887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 block</Template>
  <TotalTime>243</TotalTime>
  <Words>163</Words>
  <Application>Microsoft Office PowerPoint</Application>
  <PresentationFormat>Widescreen</PresentationFormat>
  <Paragraphs>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Avenir Next LT Pro</vt:lpstr>
      <vt:lpstr>Calibri</vt:lpstr>
      <vt:lpstr>ColorBlockVTI</vt:lpstr>
      <vt:lpstr>Rancangan UML Aplikasi pengelolaan perpustakaan </vt:lpstr>
      <vt:lpstr>Use Case Diagram</vt:lpstr>
      <vt:lpstr>Activity Diagram Login</vt:lpstr>
      <vt:lpstr>Activity Diagram Registrasi</vt:lpstr>
      <vt:lpstr>Activity Diagram Pencarian buku</vt:lpstr>
      <vt:lpstr>Activity Diagram Peminjaman buku</vt:lpstr>
      <vt:lpstr>Activity Diagram Pengembalian buku</vt:lpstr>
      <vt:lpstr>Activity Diagram Penambahan buku</vt:lpstr>
      <vt:lpstr>Sequence Diagram Registrasi</vt:lpstr>
      <vt:lpstr>Sequence Diagram Peminjaman buku</vt:lpstr>
      <vt:lpstr>Sequence Diagram Pengembalian buku</vt:lpstr>
      <vt:lpstr>Sequence Diagram Denda</vt:lpstr>
      <vt:lpstr>Sequence Diagram Penggantian buku</vt:lpstr>
      <vt:lpstr>Sequence Diagram Pencarian buku</vt:lpstr>
      <vt:lpstr>Sequence Diagram Penambahan buku</vt:lpstr>
      <vt:lpstr>ClassDiagram</vt:lpstr>
      <vt:lpstr>State Machine Diagram Buku</vt:lpstr>
      <vt:lpstr>State Machine Diagram Anggota</vt:lpstr>
      <vt:lpstr>Collaboration Diagram Peminjaman buku</vt:lpstr>
      <vt:lpstr>Collaboration Diagram Pengembalian buku</vt:lpstr>
      <vt:lpstr>Collaboration Diagram Penggantian</vt:lpstr>
      <vt:lpstr>Collaboration Diagram Denda</vt:lpstr>
      <vt:lpstr>Collaboration Diagram Pencarian buku</vt:lpstr>
      <vt:lpstr>Collaboration Diagram Registrasi</vt:lpstr>
      <vt:lpstr>Component Diagram</vt:lpstr>
      <vt:lpstr>Deployment Diagram</vt:lpstr>
      <vt:lpstr>Package Diagram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UML</dc:title>
  <dc:creator>ISEP LUTPI NUR</dc:creator>
  <cp:lastModifiedBy>ISEP LUTPI NUR</cp:lastModifiedBy>
  <cp:revision>19</cp:revision>
  <dcterms:created xsi:type="dcterms:W3CDTF">2021-01-12T10:31:34Z</dcterms:created>
  <dcterms:modified xsi:type="dcterms:W3CDTF">2021-01-13T06:45:16Z</dcterms:modified>
</cp:coreProperties>
</file>