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980F-C520-4AC1-95ED-4C485A625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873703" y="731978"/>
            <a:ext cx="4365611" cy="2276648"/>
            <a:chOff x="873703" y="731978"/>
            <a:chExt cx="4365611" cy="2276648"/>
          </a:xfrm>
        </p:grpSpPr>
        <p:sp>
          <p:nvSpPr>
            <p:cNvPr id="4" name="Oval 3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V2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176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V7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V6</a:t>
              </a:r>
              <a:endParaRPr lang="en-US" sz="800" dirty="0"/>
            </a:p>
          </p:txBody>
        </p:sp>
        <p:cxnSp>
          <p:nvCxnSpPr>
            <p:cNvPr id="18" name="Straight Arrow Connector 17"/>
            <p:cNvCxnSpPr>
              <a:stCxn id="8" idx="6"/>
              <a:endCxn id="4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0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6"/>
              <a:endCxn id="9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3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7"/>
              <a:endCxn id="9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  <a:endCxn id="10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5"/>
              <a:endCxn id="11" idx="1"/>
            </p:cNvCxnSpPr>
            <p:nvPr/>
          </p:nvCxnSpPr>
          <p:spPr>
            <a:xfrm>
              <a:off x="4193386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7"/>
              <a:endCxn id="11" idx="3"/>
            </p:cNvCxnSpPr>
            <p:nvPr/>
          </p:nvCxnSpPr>
          <p:spPr>
            <a:xfrm flipV="1">
              <a:off x="4193386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5"/>
              <a:endCxn id="13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4"/>
              <a:endCxn id="13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10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13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680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64905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72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2402374" cy="2276648"/>
            <a:chOff x="873703" y="731978"/>
            <a:chExt cx="2402374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6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rgbClr val="FF0000"/>
                  </a:solidFill>
                </a:rPr>
                <a:t>V2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V5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1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rgbClr val="FF0000"/>
                  </a:solidFill>
                </a:rPr>
                <a:t>V3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V6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6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rgbClr val="FF0000"/>
                  </a:solidFill>
                </a:rPr>
                <a:t>V4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V6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11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2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3703" y="731978"/>
            <a:ext cx="4365611" cy="2276648"/>
            <a:chOff x="873703" y="731978"/>
            <a:chExt cx="4365611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V1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176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V7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rgbClr val="FF0000"/>
                  </a:solidFill>
                </a:rPr>
                <a:t>V6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9" idx="1"/>
            </p:cNvCxnSpPr>
            <p:nvPr/>
          </p:nvCxnSpPr>
          <p:spPr>
            <a:xfrm>
              <a:off x="4193386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7"/>
              <a:endCxn id="9" idx="3"/>
            </p:cNvCxnSpPr>
            <p:nvPr/>
          </p:nvCxnSpPr>
          <p:spPr>
            <a:xfrm flipV="1">
              <a:off x="4193386" y="2025561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11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2680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7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64905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0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13</cp:revision>
  <dcterms:created xsi:type="dcterms:W3CDTF">2020-12-03T04:24:42Z</dcterms:created>
  <dcterms:modified xsi:type="dcterms:W3CDTF">2020-12-03T08:39:48Z</dcterms:modified>
</cp:coreProperties>
</file>