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9753600" cy="7315200"/>
  <p:embeddedFontLst>
    <p:embeddedFont>
      <p:font typeface="Aharoni" pitchFamily="2" charset="-79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1224" y="-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680" y="1295400"/>
            <a:ext cx="8778240" cy="4616648"/>
          </a:xfrm>
        </p:spPr>
        <p:txBody>
          <a:bodyPr/>
          <a:lstStyle/>
          <a:p>
            <a:pPr algn="ctr"/>
            <a:r>
              <a:rPr lang="en-US" sz="6000" b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Meet 13</a:t>
            </a:r>
            <a:r>
              <a:rPr lang="en-US" sz="60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60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6000" b="1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6000" b="1" dirty="0" smtClean="0">
                <a:latin typeface="Aharoni" pitchFamily="2" charset="-79"/>
                <a:cs typeface="Aharoni" pitchFamily="2" charset="-79"/>
              </a:rPr>
            </a:br>
            <a:r>
              <a:rPr lang="en-US" sz="6000" b="1" dirty="0" smtClean="0">
                <a:latin typeface="Aharoni" pitchFamily="2" charset="-79"/>
                <a:cs typeface="Aharoni" pitchFamily="2" charset="-79"/>
              </a:rPr>
              <a:t>Component Diagram and Deployment Diagram</a:t>
            </a:r>
            <a:endParaRPr lang="en-US" sz="6000" b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Aharoni</vt:lpstr>
      <vt:lpstr>Calibri</vt:lpstr>
      <vt:lpstr>Office Theme</vt:lpstr>
      <vt:lpstr>Meet 13  Component Diagram and Deployment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13  Component Diagram and Deployment Diagram</dc:title>
  <dc:creator>Rurouniku</dc:creator>
  <cp:lastModifiedBy>Rurouniku</cp:lastModifiedBy>
  <cp:revision>1</cp:revision>
  <dcterms:created xsi:type="dcterms:W3CDTF">2020-10-05T08:51:04Z</dcterms:created>
  <dcterms:modified xsi:type="dcterms:W3CDTF">2020-12-19T09:40:50Z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LastSaved">
    <vt:filetime>2020-12-19T00:00:00Z</vt:filetime>
  </property>
</Properties>
</file>