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60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12/17/2020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TRANSFORMASI ERD </a:t>
            </a:r>
            <a:r>
              <a:rPr lang="en-US" dirty="0" err="1" smtClean="0"/>
              <a:t>ke</a:t>
            </a:r>
            <a:r>
              <a:rPr lang="en-US" dirty="0" smtClean="0"/>
              <a:t> BENTUK </a:t>
            </a:r>
            <a:r>
              <a:rPr lang="en-US" dirty="0" err="1" smtClean="0"/>
              <a:t>tabel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Riffa</a:t>
            </a:r>
            <a:r>
              <a:rPr lang="en-US" dirty="0" smtClean="0"/>
              <a:t> </a:t>
            </a:r>
            <a:r>
              <a:rPr lang="en-US" dirty="0" err="1" smtClean="0"/>
              <a:t>Haviani</a:t>
            </a:r>
            <a:r>
              <a:rPr lang="en-US" dirty="0" smtClean="0"/>
              <a:t> Laluma,S.</a:t>
            </a:r>
            <a:r>
              <a:rPr lang="en-US" dirty="0" err="1" smtClean="0"/>
              <a:t>Kom</a:t>
            </a:r>
            <a:r>
              <a:rPr lang="en-US" dirty="0" smtClean="0"/>
              <a:t>.,MT.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4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928813"/>
            <a:ext cx="3860727" cy="4337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012" y="2675732"/>
            <a:ext cx="5491302" cy="2843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469" y="689769"/>
            <a:ext cx="5518755" cy="101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2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 err="1" smtClean="0"/>
              <a:t>Terima</a:t>
            </a:r>
            <a:r>
              <a:rPr lang="en-US" dirty="0" smtClean="0"/>
              <a:t> </a:t>
            </a:r>
            <a:r>
              <a:rPr lang="en-US" sz="4400" dirty="0" err="1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ENTITAS KUAT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764" y="1762173"/>
            <a:ext cx="3900488" cy="24393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361" y="4429126"/>
            <a:ext cx="5754131" cy="179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Atribute</a:t>
            </a:r>
            <a:r>
              <a:rPr lang="en-US" dirty="0" smtClean="0"/>
              <a:t> composite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215" y="1857374"/>
            <a:ext cx="3552825" cy="22574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783" y="4764023"/>
            <a:ext cx="5525691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Atribute</a:t>
            </a:r>
            <a:r>
              <a:rPr lang="en-US" dirty="0" smtClean="0"/>
              <a:t> </a:t>
            </a:r>
            <a:r>
              <a:rPr lang="en-US" dirty="0" err="1" smtClean="0"/>
              <a:t>multivalue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700" y="2324697"/>
            <a:ext cx="4064000" cy="1619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223" y="2093976"/>
            <a:ext cx="4005262" cy="275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9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752639"/>
            <a:ext cx="4430840" cy="84146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1449" y="2755900"/>
            <a:ext cx="4367647" cy="2001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424" y="3471863"/>
            <a:ext cx="3945871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062" y="2451100"/>
            <a:ext cx="5031812" cy="28227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4" y="2671762"/>
            <a:ext cx="4233863" cy="26020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8" y="781049"/>
            <a:ext cx="3459290" cy="94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5412" y="2589212"/>
            <a:ext cx="58959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4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989136"/>
            <a:ext cx="4287965" cy="4158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987" y="2490319"/>
            <a:ext cx="6186488" cy="3156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37" y="665383"/>
            <a:ext cx="4257676" cy="98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727329"/>
            <a:ext cx="4476634" cy="93000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9848" y="1657334"/>
            <a:ext cx="3713162" cy="48466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2376487"/>
            <a:ext cx="4108842" cy="289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44</TotalTime>
  <Words>19</Words>
  <Application>Microsoft Office PowerPoint</Application>
  <PresentationFormat>Widescreen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Rockwell</vt:lpstr>
      <vt:lpstr>Rockwell Condensed</vt:lpstr>
      <vt:lpstr>Wingdings</vt:lpstr>
      <vt:lpstr>Wood Type</vt:lpstr>
      <vt:lpstr>TRANSFORMASI ERD ke BENTUK tabel</vt:lpstr>
      <vt:lpstr>ENTITAS KUAT</vt:lpstr>
      <vt:lpstr>Atribute composite</vt:lpstr>
      <vt:lpstr>Atribute multivalue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Mengubah ERD ke tabel</dc:title>
  <dc:creator>ASUS</dc:creator>
  <cp:lastModifiedBy>ASUS</cp:lastModifiedBy>
  <cp:revision>19</cp:revision>
  <dcterms:created xsi:type="dcterms:W3CDTF">2020-12-17T03:39:11Z</dcterms:created>
  <dcterms:modified xsi:type="dcterms:W3CDTF">2020-12-17T04:23:17Z</dcterms:modified>
</cp:coreProperties>
</file>