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A1B0-C950-40CB-9692-5C1AD71A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96" y="2321415"/>
            <a:ext cx="10546080" cy="1864043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E62D-9E61-4102-ABFE-4BAB4E5B4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95" y="4443022"/>
            <a:ext cx="10546079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6D60-A8C6-47B5-9C45-E2569B05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596" y="6356348"/>
            <a:ext cx="2743200" cy="365125"/>
          </a:xfrm>
        </p:spPr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D71F-392D-47FD-9600-E952F51A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896" y="6361772"/>
            <a:ext cx="4114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CA6C-3368-488F-8A8E-E485A9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20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0C7E-4B01-44B1-B849-B07C0C9C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38E66-D092-4ACC-8832-98776646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73C0-B01D-487F-8F45-50E6E104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1C68-6C0D-4D61-B5BE-B2E9D5AD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B10-F409-4BAB-A0E3-FBFBADD6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77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1CF15-0D78-4C1D-B79E-D1F0B15C0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C18E-A275-42A8-8A95-20518199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08400" y="365125"/>
            <a:ext cx="48641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1227-EDEF-40F4-8DC6-4166FB3E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8400" y="6356347"/>
            <a:ext cx="1957416" cy="365125"/>
          </a:xfrm>
        </p:spPr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7A8A-FB76-440B-809B-A6192F14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35F4-EAD5-4F49-8F7C-8F63C70E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1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AEE-42C7-45F9-9E36-EB823B80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6153-0314-442C-9FA1-8E159B97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ECC4-EF98-49D5-96E4-5FE791FB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3BFC-6839-46CF-B062-F354A91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9343-EEBE-4EE1-832E-17A5F217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34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D69-EF5A-4C70-98E5-C3C6E64C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50" y="2066925"/>
            <a:ext cx="8089900" cy="1838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8F03-7617-4BC7-BA66-FCB78EC5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7550" y="4141788"/>
            <a:ext cx="80899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3FEA-3D26-4324-B2A8-FC57073E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57550" y="6356347"/>
            <a:ext cx="1981200" cy="365125"/>
          </a:xfrm>
        </p:spPr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0C4-8722-4A78-AADB-72F9A6AD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5550" y="6356347"/>
            <a:ext cx="240982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60E8-84C2-47B2-BDC3-7E533CA0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8692" y="6356347"/>
            <a:ext cx="1728758" cy="365125"/>
          </a:xfrm>
        </p:spPr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13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EA29-1361-4DAE-A4F2-CD25E0FD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1" y="1162843"/>
            <a:ext cx="77723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2DA8-F43E-4779-A108-4A500E469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1400" y="2908298"/>
            <a:ext cx="3706627" cy="3268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735B-0EF1-4EA0-BC4B-39DE6A06B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1456" y="2908299"/>
            <a:ext cx="3892344" cy="3268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39F8-80C0-4EFC-954B-B27A92D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56346"/>
            <a:ext cx="1957416" cy="365125"/>
          </a:xfrm>
        </p:spPr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9A79-7AD1-4D82-BED4-2C5E527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9C61-CE89-4676-9876-2E659B3D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26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06DF-037C-44AA-AEB4-E378C204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65125"/>
            <a:ext cx="78882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8502-04D8-44B3-B957-D7B5638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7100" y="1935810"/>
            <a:ext cx="3526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C14C-448C-4755-ACA6-E597C711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7100" y="3335659"/>
            <a:ext cx="3526673" cy="251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69622-5EB6-4E86-AADF-55DA5AD25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73312" y="1935810"/>
            <a:ext cx="3682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AEDFC-80BA-470F-A6FE-5F2DB51EC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73312" y="3298353"/>
            <a:ext cx="3682076" cy="251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31FF7-5795-4812-8224-B6FF8121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D067C-D262-48A0-AAF1-B1363B48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1010C-1D63-481B-ADA3-8CA142F6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3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A645-FC60-4F25-93BF-D358B203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345315"/>
            <a:ext cx="75555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F3D34-63DB-4E13-8090-0BABED0B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57708-529F-4244-9CBB-F809549D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7099-FF2A-4905-A098-21E461DC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02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29058-5E36-4AEB-8660-E4E4081B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67402-FE84-4664-8A26-76BF063E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96DD-8770-4693-B001-4BDF128C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564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CE3-AC4E-41FA-B53E-9BCB6F4D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19" y="94456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5779-946A-4AF7-98C5-6635079E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00" y="987425"/>
            <a:ext cx="30876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08317-A86B-406A-88DA-6F177EF6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3319" y="2706683"/>
            <a:ext cx="3932237" cy="31638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98AC-4E65-4E9F-8FD9-D15BAA49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CCA23-C1C1-4BC2-B35B-C957E4C1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CA5A-E6C6-4525-ABCC-293B0726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8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0244-C16E-42C6-A161-9AA735FF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87" y="3632200"/>
            <a:ext cx="7401589" cy="64690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53136-9A80-4577-85F7-665833BE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21088" y="807242"/>
            <a:ext cx="7401588" cy="2621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DEFD-B45F-40F3-A2A8-84A73A03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0612" y="4595013"/>
            <a:ext cx="7392064" cy="1094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88ED-3EFB-4543-8DBF-1B016F31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1BFB-038A-47CB-993C-4E6C57DD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A2C6-87FA-4213-B71F-5835A36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9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4D150-A0B1-4547-9B4D-35349781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66" y="1651583"/>
            <a:ext cx="70243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Teknologi di Kalangan Pemuda Generasi Z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8786-F606-4420-8AD7-891D2358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8366" y="3166833"/>
            <a:ext cx="7024310" cy="224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Membahas teknologi dan pendidikan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A2A4-30FA-456E-914A-E2185D5A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98366" y="6356347"/>
            <a:ext cx="195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A8AA-8705-4605-A0E9-FC67C3738369}" type="datetimeFigureOut">
              <a:rPr lang="id-ID" smtClean="0"/>
              <a:t>06/11/2020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C926-D3BD-40D9-BC8E-3314E0F2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46849" y="6356347"/>
            <a:ext cx="2374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97BB-AEEE-40C2-820A-0D1D8CDF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47"/>
            <a:ext cx="16500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831F-FD70-439C-9D30-24E6B79AE1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61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209BD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6D727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DD7-6805-4946-AC6A-C1C2A6D79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Lomba Web Development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DA38-F81C-4EE7-BFB3-B285E492D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Oleh: Ahmad Saugi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59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6463-2DDC-448E-B9C9-0BDE9B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Lomba Web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EB77-32E9-4310-84FB-62FA5099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Lomba dengan deadline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Live Coding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29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F6BC-4F34-43CF-A569-75AD69E0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Lomba dengan deadline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243E-A0AB-4DD3-9214-A29685D2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366" y="3166833"/>
            <a:ext cx="7024310" cy="29005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Scope project lebih luas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Peserta jauh lebih banyak</a:t>
            </a:r>
          </a:p>
          <a:p>
            <a:r>
              <a:rPr lang="en-US" b="1"/>
              <a:t>Tips: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Selesaikan secepatnya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Sesuaikan dengan selera juri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Kerjasama tim harus bagus</a:t>
            </a:r>
          </a:p>
        </p:txBody>
      </p:sp>
    </p:spTree>
    <p:extLst>
      <p:ext uri="{BB962C8B-B14F-4D97-AF65-F5344CB8AC3E}">
        <p14:creationId xmlns:p14="http://schemas.microsoft.com/office/powerpoint/2010/main" val="14901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22E6-49AE-458E-95D9-C1D3CB9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Lomba Live Coding</a:t>
            </a:r>
            <a:endParaRPr lang="id-ID"/>
          </a:p>
        </p:txBody>
      </p:sp>
      <p:pic>
        <p:nvPicPr>
          <p:cNvPr id="5" name="Content Placeholder 4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670D2CCA-07D5-42B5-8414-B37C00EC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89" y="3276393"/>
            <a:ext cx="5261972" cy="2959859"/>
          </a:xfrm>
        </p:spPr>
      </p:pic>
    </p:spTree>
    <p:extLst>
      <p:ext uri="{BB962C8B-B14F-4D97-AF65-F5344CB8AC3E}">
        <p14:creationId xmlns:p14="http://schemas.microsoft.com/office/powerpoint/2010/main" val="19115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DF0B-09EE-475A-976D-6DA6AB66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66" y="533400"/>
            <a:ext cx="7024310" cy="1325563"/>
          </a:xfrm>
        </p:spPr>
        <p:txBody>
          <a:bodyPr/>
          <a:lstStyle/>
          <a:p>
            <a:r>
              <a:rPr lang="en-US" sz="4400"/>
              <a:t>Tips Lomba Live Coding (LKS)</a:t>
            </a:r>
            <a:endParaRPr lang="id-ID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493B-3FC9-4323-9F2B-9C5B9468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366" y="1947632"/>
            <a:ext cx="7024310" cy="43769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Latihan rutin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Perbanyak studi kasus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Latih kecepatan mengetik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Sering-sering explore atau ngerjain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Baca soal baik-baik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Jangan panik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Manfaatkan waktu istirahat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Kerjakan dari yang paling mudah terlebih dahulu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Belajar dari soal yang tingkatnya lebih tinggi (nasional atau worldskills)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00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8E2-8414-4ED8-AF39-5DCD4EA5B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Terima kasih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A5B6D-8710-4F59-9AB0-C6946998E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0292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oppi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E786E40-32BA-424B-BA1C-F6B7A431F4F3}" vid="{B2943DD8-3322-4718-9416-92813AB0D0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90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Poppins</vt:lpstr>
      <vt:lpstr>Theme1</vt:lpstr>
      <vt:lpstr>Lomba Web Development</vt:lpstr>
      <vt:lpstr>Jenis Lomba Web</vt:lpstr>
      <vt:lpstr>Lomba dengan deadline</vt:lpstr>
      <vt:lpstr>Lomba Live Coding</vt:lpstr>
      <vt:lpstr>Tips Lomba Live Coding (LKS)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Lomba Web Development</dc:title>
  <dc:creator>AHMAD SAUGI</dc:creator>
  <cp:lastModifiedBy>AHMAD SAUGI</cp:lastModifiedBy>
  <cp:revision>10</cp:revision>
  <dcterms:created xsi:type="dcterms:W3CDTF">2020-11-06T03:57:50Z</dcterms:created>
  <dcterms:modified xsi:type="dcterms:W3CDTF">2020-11-06T08:28:56Z</dcterms:modified>
</cp:coreProperties>
</file>