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14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1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6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2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FB23-1628-45C7-8B10-96DC105F9EF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C9B6-9026-4E9C-9123-29968DB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Review and QUIZ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7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Pertemuan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7</dc:title>
  <dc:creator>Rurouniku</dc:creator>
  <cp:lastModifiedBy>Rurouniku</cp:lastModifiedBy>
  <cp:revision>1</cp:revision>
  <dcterms:created xsi:type="dcterms:W3CDTF">2020-10-12T02:08:32Z</dcterms:created>
  <dcterms:modified xsi:type="dcterms:W3CDTF">2020-10-12T02:09:42Z</dcterms:modified>
</cp:coreProperties>
</file>