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4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56ED-F700-4C8A-9465-9CA518A829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2F05-E798-406B-AF3D-EFACDF00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16507" y="407034"/>
            <a:ext cx="7566721" cy="604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2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 Nilai Mahasiswa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46069" y="822035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7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Mengelola Data Mahasiswa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46069" y="2130717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Mengelola Data Dosen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46069" y="4592089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Mengelola Data Matakuliah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46069" y="5900771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Mengelola Data Nilai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55835" y="3306882"/>
            <a:ext cx="781002" cy="351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071044" y="4251977"/>
            <a:ext cx="1282621" cy="372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Melihat NIlai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071044" y="2407489"/>
            <a:ext cx="1282621" cy="372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Mencetak NIlai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05920" y="4976276"/>
            <a:ext cx="1130231" cy="350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20462" y="2785669"/>
            <a:ext cx="1641515" cy="530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Mengubah dan Menghapus Data Dosen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22057" y="3873797"/>
            <a:ext cx="1539920" cy="372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Menambah Data Matakuliah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73539" y="2128648"/>
            <a:ext cx="1539920" cy="372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Menambah Data Dosen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773539" y="4373367"/>
            <a:ext cx="1641515" cy="530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Mengubah dan Menghapus Data Matakuliah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77545" y="1368793"/>
            <a:ext cx="1641515" cy="530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Mengubah dan Menghapus Data Mahasiswa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77545" y="5290674"/>
            <a:ext cx="1539920" cy="372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Menambah Data Nilai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320759" y="743917"/>
            <a:ext cx="1539920" cy="372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Menambah Data Mahasiswa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20759" y="5669596"/>
            <a:ext cx="1641515" cy="61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Mengubah dan Menghapus Data Nilai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23" idx="4"/>
            <a:endCxn id="27" idx="0"/>
          </p:cNvCxnSpPr>
          <p:nvPr/>
        </p:nvCxnSpPr>
        <p:spPr>
          <a:xfrm rot="16200000" flipH="1">
            <a:off x="4264151" y="524698"/>
            <a:ext cx="2100658" cy="3463712"/>
          </a:xfrm>
          <a:prstGeom prst="bentConnector3">
            <a:avLst>
              <a:gd name="adj1" fmla="val 35277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4" idx="4"/>
            <a:endCxn id="27" idx="1"/>
          </p:cNvCxnSpPr>
          <p:nvPr/>
        </p:nvCxnSpPr>
        <p:spPr>
          <a:xfrm rot="16200000" flipH="1">
            <a:off x="4754670" y="1342862"/>
            <a:ext cx="843494" cy="3187586"/>
          </a:xfrm>
          <a:prstGeom prst="bentConnector3">
            <a:avLst>
              <a:gd name="adj1" fmla="val 102603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5" idx="0"/>
            <a:endCxn id="27" idx="3"/>
          </p:cNvCxnSpPr>
          <p:nvPr/>
        </p:nvCxnSpPr>
        <p:spPr>
          <a:xfrm rot="5400000" flipH="1" flipV="1">
            <a:off x="4683955" y="2505834"/>
            <a:ext cx="984924" cy="3187586"/>
          </a:xfrm>
          <a:prstGeom prst="bentConnector3">
            <a:avLst>
              <a:gd name="adj1" fmla="val 100510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6" idx="0"/>
            <a:endCxn id="27" idx="4"/>
          </p:cNvCxnSpPr>
          <p:nvPr/>
        </p:nvCxnSpPr>
        <p:spPr>
          <a:xfrm rot="5400000" flipH="1" flipV="1">
            <a:off x="4193437" y="3047871"/>
            <a:ext cx="2242086" cy="3463712"/>
          </a:xfrm>
          <a:prstGeom prst="bentConnector3">
            <a:avLst>
              <a:gd name="adj1" fmla="val 36206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2"/>
            <a:endCxn id="23" idx="6"/>
          </p:cNvCxnSpPr>
          <p:nvPr/>
        </p:nvCxnSpPr>
        <p:spPr>
          <a:xfrm flipH="1">
            <a:off x="4319178" y="930254"/>
            <a:ext cx="1001580" cy="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0"/>
            <a:endCxn id="23" idx="5"/>
          </p:cNvCxnSpPr>
          <p:nvPr/>
        </p:nvCxnSpPr>
        <p:spPr>
          <a:xfrm flipH="1" flipV="1">
            <a:off x="4103447" y="1149961"/>
            <a:ext cx="99485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24" idx="6"/>
          </p:cNvCxnSpPr>
          <p:nvPr/>
        </p:nvCxnSpPr>
        <p:spPr>
          <a:xfrm flipH="1">
            <a:off x="4319178" y="2314985"/>
            <a:ext cx="454360" cy="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2"/>
            <a:endCxn id="24" idx="5"/>
          </p:cNvCxnSpPr>
          <p:nvPr/>
        </p:nvCxnSpPr>
        <p:spPr>
          <a:xfrm flipH="1" flipV="1">
            <a:off x="4103447" y="2458644"/>
            <a:ext cx="1117015" cy="5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25" idx="7"/>
          </p:cNvCxnSpPr>
          <p:nvPr/>
        </p:nvCxnSpPr>
        <p:spPr>
          <a:xfrm flipH="1">
            <a:off x="4103447" y="4060134"/>
            <a:ext cx="1218610" cy="5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25" idx="6"/>
          </p:cNvCxnSpPr>
          <p:nvPr/>
        </p:nvCxnSpPr>
        <p:spPr>
          <a:xfrm flipH="1">
            <a:off x="4319178" y="4638429"/>
            <a:ext cx="454360" cy="14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4"/>
            <a:endCxn id="26" idx="7"/>
          </p:cNvCxnSpPr>
          <p:nvPr/>
        </p:nvCxnSpPr>
        <p:spPr>
          <a:xfrm flipH="1">
            <a:off x="4103447" y="5663347"/>
            <a:ext cx="944059" cy="29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26" idx="6"/>
          </p:cNvCxnSpPr>
          <p:nvPr/>
        </p:nvCxnSpPr>
        <p:spPr>
          <a:xfrm flipH="1">
            <a:off x="4319178" y="5978910"/>
            <a:ext cx="1001581" cy="11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7" idx="5"/>
          </p:cNvCxnSpPr>
          <p:nvPr/>
        </p:nvCxnSpPr>
        <p:spPr>
          <a:xfrm flipH="1" flipV="1">
            <a:off x="7322462" y="3607165"/>
            <a:ext cx="748582" cy="1409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3" idx="0"/>
            <a:endCxn id="27" idx="6"/>
          </p:cNvCxnSpPr>
          <p:nvPr/>
        </p:nvCxnSpPr>
        <p:spPr>
          <a:xfrm flipH="1" flipV="1">
            <a:off x="7436837" y="3482783"/>
            <a:ext cx="1275518" cy="7691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4" idx="4"/>
            <a:endCxn id="27" idx="7"/>
          </p:cNvCxnSpPr>
          <p:nvPr/>
        </p:nvCxnSpPr>
        <p:spPr>
          <a:xfrm flipH="1">
            <a:off x="7322462" y="2780162"/>
            <a:ext cx="1389893" cy="5782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44043" y="1021791"/>
            <a:ext cx="1291469" cy="253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544043" y="2330121"/>
            <a:ext cx="1296520" cy="123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559808" y="3559636"/>
            <a:ext cx="1288508" cy="123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559808" y="3559636"/>
            <a:ext cx="1288508" cy="253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347495" y="3449295"/>
            <a:ext cx="1288508" cy="1002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9347495" y="2598092"/>
            <a:ext cx="1288508" cy="84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45"/>
          <p:cNvSpPr txBox="1"/>
          <p:nvPr/>
        </p:nvSpPr>
        <p:spPr>
          <a:xfrm>
            <a:off x="6162751" y="1746817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6"/>
          <p:cNvSpPr txBox="1"/>
          <p:nvPr/>
        </p:nvSpPr>
        <p:spPr>
          <a:xfrm>
            <a:off x="6273096" y="5056869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47"/>
          <p:cNvSpPr txBox="1"/>
          <p:nvPr/>
        </p:nvSpPr>
        <p:spPr>
          <a:xfrm>
            <a:off x="3577528" y="3654037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48"/>
          <p:cNvSpPr txBox="1"/>
          <p:nvPr/>
        </p:nvSpPr>
        <p:spPr>
          <a:xfrm>
            <a:off x="3577528" y="3113944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49"/>
          <p:cNvSpPr txBox="1"/>
          <p:nvPr/>
        </p:nvSpPr>
        <p:spPr>
          <a:xfrm>
            <a:off x="7754870" y="3606751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51"/>
          <p:cNvSpPr txBox="1"/>
          <p:nvPr/>
        </p:nvSpPr>
        <p:spPr>
          <a:xfrm>
            <a:off x="7754870" y="3133887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52"/>
          <p:cNvSpPr txBox="1"/>
          <p:nvPr/>
        </p:nvSpPr>
        <p:spPr>
          <a:xfrm>
            <a:off x="7187382" y="4095377"/>
            <a:ext cx="850848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extend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37916" y="3228618"/>
            <a:ext cx="689612" cy="1005875"/>
            <a:chOff x="1137916" y="3228618"/>
            <a:chExt cx="689612" cy="1005875"/>
          </a:xfrm>
        </p:grpSpPr>
        <p:grpSp>
          <p:nvGrpSpPr>
            <p:cNvPr id="66" name="Group 65"/>
            <p:cNvGrpSpPr/>
            <p:nvPr/>
          </p:nvGrpSpPr>
          <p:grpSpPr>
            <a:xfrm>
              <a:off x="1323340" y="3228618"/>
              <a:ext cx="260015" cy="690339"/>
              <a:chOff x="1323340" y="3228618"/>
              <a:chExt cx="260015" cy="69033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323340" y="3228618"/>
                <a:ext cx="260015" cy="25995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453771" y="3487704"/>
                <a:ext cx="0" cy="2879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452303" y="3775656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1330930" y="3775656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347870" y="3567070"/>
                <a:ext cx="20473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149"/>
            <p:cNvSpPr txBox="1"/>
            <p:nvPr/>
          </p:nvSpPr>
          <p:spPr>
            <a:xfrm>
              <a:off x="1137916" y="3988272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Staf Prodi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409016" y="3102514"/>
            <a:ext cx="689612" cy="965071"/>
            <a:chOff x="10409016" y="3102514"/>
            <a:chExt cx="689612" cy="965071"/>
          </a:xfrm>
        </p:grpSpPr>
        <p:grpSp>
          <p:nvGrpSpPr>
            <p:cNvPr id="67" name="Group 66"/>
            <p:cNvGrpSpPr/>
            <p:nvPr/>
          </p:nvGrpSpPr>
          <p:grpSpPr>
            <a:xfrm>
              <a:off x="10608659" y="3102514"/>
              <a:ext cx="260015" cy="690339"/>
              <a:chOff x="10608659" y="3102514"/>
              <a:chExt cx="260015" cy="69033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0608659" y="3102514"/>
                <a:ext cx="260015" cy="25995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0739090" y="3361600"/>
                <a:ext cx="0" cy="2879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737622" y="3649552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10616249" y="3649552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633189" y="3440966"/>
                <a:ext cx="20473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149"/>
            <p:cNvSpPr txBox="1"/>
            <p:nvPr/>
          </p:nvSpPr>
          <p:spPr>
            <a:xfrm>
              <a:off x="10409016" y="38213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Staf Prodi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2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43399" y="407034"/>
            <a:ext cx="5002307" cy="604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12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Sistem Informasi Perpustakaan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634528" y="1117870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634527" y="2595302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634528" y="4072736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Penambahan Buku Baru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634528" y="5550170"/>
            <a:ext cx="1473109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Pencarian Buku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858842" y="3236905"/>
            <a:ext cx="1080472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57520" y="1117870"/>
            <a:ext cx="1080472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587531" y="2979492"/>
            <a:ext cx="1080472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Penggantian Buku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587531" y="3530753"/>
            <a:ext cx="1080472" cy="384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900" kern="1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Denda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3" name="Elbow Connector 72"/>
          <p:cNvCxnSpPr>
            <a:stCxn id="65" idx="4"/>
            <a:endCxn id="69" idx="0"/>
          </p:cNvCxnSpPr>
          <p:nvPr/>
        </p:nvCxnSpPr>
        <p:spPr>
          <a:xfrm rot="16200000" flipH="1">
            <a:off x="6017658" y="855484"/>
            <a:ext cx="1734845" cy="3027995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7" idx="6"/>
            <a:endCxn id="69" idx="3"/>
          </p:cNvCxnSpPr>
          <p:nvPr/>
        </p:nvCxnSpPr>
        <p:spPr>
          <a:xfrm flipV="1">
            <a:off x="6107637" y="3564832"/>
            <a:ext cx="1909436" cy="699999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6" idx="6"/>
            <a:endCxn id="69" idx="1"/>
          </p:cNvCxnSpPr>
          <p:nvPr/>
        </p:nvCxnSpPr>
        <p:spPr>
          <a:xfrm>
            <a:off x="6107636" y="2787397"/>
            <a:ext cx="1909437" cy="505771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1" idx="2"/>
            <a:endCxn id="66" idx="5"/>
          </p:cNvCxnSpPr>
          <p:nvPr/>
        </p:nvCxnSpPr>
        <p:spPr>
          <a:xfrm flipH="1" flipV="1">
            <a:off x="5891904" y="2923229"/>
            <a:ext cx="695627" cy="2483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2"/>
            <a:endCxn id="66" idx="4"/>
          </p:cNvCxnSpPr>
          <p:nvPr/>
        </p:nvCxnSpPr>
        <p:spPr>
          <a:xfrm flipH="1" flipV="1">
            <a:off x="5371082" y="2979492"/>
            <a:ext cx="1216449" cy="7433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0" idx="2"/>
            <a:endCxn id="65" idx="6"/>
          </p:cNvCxnSpPr>
          <p:nvPr/>
        </p:nvCxnSpPr>
        <p:spPr>
          <a:xfrm flipH="1">
            <a:off x="6107637" y="1309965"/>
            <a:ext cx="749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907058" y="2243721"/>
            <a:ext cx="689612" cy="1005875"/>
            <a:chOff x="1137916" y="3228618"/>
            <a:chExt cx="689612" cy="1005875"/>
          </a:xfrm>
        </p:grpSpPr>
        <p:grpSp>
          <p:nvGrpSpPr>
            <p:cNvPr id="95" name="Group 94"/>
            <p:cNvGrpSpPr/>
            <p:nvPr/>
          </p:nvGrpSpPr>
          <p:grpSpPr>
            <a:xfrm>
              <a:off x="1323340" y="3228618"/>
              <a:ext cx="260015" cy="690339"/>
              <a:chOff x="1323340" y="3228618"/>
              <a:chExt cx="260015" cy="690339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1323340" y="3228618"/>
                <a:ext cx="260015" cy="25995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53771" y="3487704"/>
                <a:ext cx="0" cy="2879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452303" y="3775656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330930" y="3775656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347870" y="3567070"/>
                <a:ext cx="20473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149"/>
            <p:cNvSpPr txBox="1"/>
            <p:nvPr/>
          </p:nvSpPr>
          <p:spPr>
            <a:xfrm>
              <a:off x="1137916" y="3988272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Staf Prodi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07058" y="4928485"/>
            <a:ext cx="689612" cy="1005875"/>
            <a:chOff x="1137916" y="3228618"/>
            <a:chExt cx="689612" cy="1005875"/>
          </a:xfrm>
        </p:grpSpPr>
        <p:grpSp>
          <p:nvGrpSpPr>
            <p:cNvPr id="103" name="Group 102"/>
            <p:cNvGrpSpPr/>
            <p:nvPr/>
          </p:nvGrpSpPr>
          <p:grpSpPr>
            <a:xfrm>
              <a:off x="1323340" y="3228618"/>
              <a:ext cx="260015" cy="690339"/>
              <a:chOff x="1323340" y="3228618"/>
              <a:chExt cx="260015" cy="690339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323340" y="3228618"/>
                <a:ext cx="260015" cy="25995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1453771" y="3487704"/>
                <a:ext cx="0" cy="2879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452303" y="3775656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1330930" y="3775656"/>
                <a:ext cx="122842" cy="143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347870" y="3567070"/>
                <a:ext cx="20473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49"/>
            <p:cNvSpPr txBox="1"/>
            <p:nvPr/>
          </p:nvSpPr>
          <p:spPr>
            <a:xfrm>
              <a:off x="1137916" y="3988272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Staf Prodi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0" name="TextBox 152"/>
          <p:cNvSpPr txBox="1"/>
          <p:nvPr/>
        </p:nvSpPr>
        <p:spPr>
          <a:xfrm>
            <a:off x="5364364" y="3206662"/>
            <a:ext cx="850848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extend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1" name="TextBox 152"/>
          <p:cNvSpPr txBox="1"/>
          <p:nvPr/>
        </p:nvSpPr>
        <p:spPr>
          <a:xfrm>
            <a:off x="5802789" y="2912585"/>
            <a:ext cx="850848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extend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" name="TextBox 152"/>
          <p:cNvSpPr txBox="1"/>
          <p:nvPr/>
        </p:nvSpPr>
        <p:spPr>
          <a:xfrm>
            <a:off x="6057154" y="994698"/>
            <a:ext cx="850848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extend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>
            <a:endCxn id="96" idx="2"/>
          </p:cNvCxnSpPr>
          <p:nvPr/>
        </p:nvCxnSpPr>
        <p:spPr>
          <a:xfrm flipV="1">
            <a:off x="2216236" y="3249596"/>
            <a:ext cx="0" cy="16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2"/>
          </p:cNvCxnSpPr>
          <p:nvPr/>
        </p:nvCxnSpPr>
        <p:spPr>
          <a:xfrm flipH="1" flipV="1">
            <a:off x="2302669" y="2579784"/>
            <a:ext cx="2331858" cy="20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</p:cNvCxnSpPr>
          <p:nvPr/>
        </p:nvCxnSpPr>
        <p:spPr>
          <a:xfrm flipH="1" flipV="1">
            <a:off x="2321748" y="2579784"/>
            <a:ext cx="2312780" cy="168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5" idx="2"/>
          </p:cNvCxnSpPr>
          <p:nvPr/>
        </p:nvCxnSpPr>
        <p:spPr>
          <a:xfrm flipH="1">
            <a:off x="2321748" y="1309965"/>
            <a:ext cx="2312780" cy="126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8" idx="2"/>
          </p:cNvCxnSpPr>
          <p:nvPr/>
        </p:nvCxnSpPr>
        <p:spPr>
          <a:xfrm flipH="1" flipV="1">
            <a:off x="2321748" y="5264548"/>
            <a:ext cx="2312780" cy="477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45"/>
          <p:cNvSpPr txBox="1"/>
          <p:nvPr/>
        </p:nvSpPr>
        <p:spPr>
          <a:xfrm>
            <a:off x="6790425" y="2150034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7" name="TextBox 145"/>
          <p:cNvSpPr txBox="1"/>
          <p:nvPr/>
        </p:nvSpPr>
        <p:spPr>
          <a:xfrm>
            <a:off x="6790425" y="4037750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8" name="TextBox 145"/>
          <p:cNvSpPr txBox="1"/>
          <p:nvPr/>
        </p:nvSpPr>
        <p:spPr>
          <a:xfrm>
            <a:off x="6790425" y="2562697"/>
            <a:ext cx="868627" cy="24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d-ID" sz="1000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include &gt;&gt;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115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7</cp:revision>
  <dcterms:created xsi:type="dcterms:W3CDTF">2020-11-22T08:38:07Z</dcterms:created>
  <dcterms:modified xsi:type="dcterms:W3CDTF">2020-11-22T09:55:03Z</dcterms:modified>
</cp:coreProperties>
</file>