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C6F6-C903-4013-BE30-FE840ABDB9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4883-33A6-42D7-AD52-A73486F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4135" y="3215408"/>
            <a:ext cx="260031" cy="690449"/>
            <a:chOff x="5867400" y="2828290"/>
            <a:chExt cx="457200" cy="1213984"/>
          </a:xfrm>
        </p:grpSpPr>
        <p:sp>
          <p:nvSpPr>
            <p:cNvPr id="7" name="Oval 6"/>
            <p:cNvSpPr/>
            <p:nvPr/>
          </p:nvSpPr>
          <p:spPr>
            <a:xfrm>
              <a:off x="5867400" y="2828290"/>
              <a:ext cx="457200" cy="45713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096745" y="3283901"/>
              <a:ext cx="0" cy="5063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94163" y="3790274"/>
              <a:ext cx="216000" cy="25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80746" y="3790274"/>
              <a:ext cx="216000" cy="25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10532" y="3423469"/>
              <a:ext cx="36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607835" y="3097283"/>
            <a:ext cx="260031" cy="690449"/>
            <a:chOff x="5867400" y="2828290"/>
            <a:chExt cx="457200" cy="1213984"/>
          </a:xfrm>
        </p:grpSpPr>
        <p:sp>
          <p:nvSpPr>
            <p:cNvPr id="13" name="Oval 12"/>
            <p:cNvSpPr/>
            <p:nvPr/>
          </p:nvSpPr>
          <p:spPr>
            <a:xfrm>
              <a:off x="5867400" y="2828290"/>
              <a:ext cx="457200" cy="45713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096745" y="3283901"/>
              <a:ext cx="0" cy="5063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4163" y="3790274"/>
              <a:ext cx="216000" cy="25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880746" y="3790274"/>
              <a:ext cx="216000" cy="25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10532" y="3423469"/>
              <a:ext cx="36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312407" y="406553"/>
            <a:ext cx="7567186" cy="6044894"/>
            <a:chOff x="2312407" y="406553"/>
            <a:chExt cx="7567186" cy="6044894"/>
          </a:xfrm>
        </p:grpSpPr>
        <p:sp>
          <p:nvSpPr>
            <p:cNvPr id="3" name="Rectangle 2"/>
            <p:cNvSpPr/>
            <p:nvPr/>
          </p:nvSpPr>
          <p:spPr>
            <a:xfrm>
              <a:off x="2312407" y="406553"/>
              <a:ext cx="7567186" cy="6044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sz="1200" dirty="0" smtClean="0"/>
                <a:t>SI Nilai Mahasiswa</a:t>
              </a:r>
              <a:endParaRPr lang="en-US" sz="12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842002" y="743490"/>
              <a:ext cx="6507996" cy="5545188"/>
              <a:chOff x="2800350" y="656406"/>
              <a:chExt cx="6507996" cy="554518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00350" y="734536"/>
                <a:ext cx="1473200" cy="3842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Mengelola Data Mahasiswa</a:t>
                </a:r>
                <a:endParaRPr lang="en-US" sz="10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00350" y="2043427"/>
                <a:ext cx="1473200" cy="3842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Mengelola Data Dosen</a:t>
                </a:r>
                <a:endParaRPr lang="en-US" sz="10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800350" y="4505190"/>
                <a:ext cx="1473200" cy="3842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Mengelola Data Matakuliah</a:t>
                </a:r>
                <a:endParaRPr lang="en-US" sz="10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0350" y="5814080"/>
                <a:ext cx="1473200" cy="3842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Mengelola Data Nilai</a:t>
                </a:r>
                <a:endParaRPr lang="en-US" sz="1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10350" y="3352318"/>
                <a:ext cx="781050" cy="2282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Login</a:t>
                </a:r>
                <a:endParaRPr lang="en-US" sz="10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8025646" y="2320243"/>
                <a:ext cx="1282700" cy="2217515"/>
                <a:chOff x="8025646" y="2265584"/>
                <a:chExt cx="1282700" cy="2217515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8025646" y="4110366"/>
                  <a:ext cx="1282700" cy="3727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000" dirty="0" smtClean="0"/>
                    <a:t>Melihat NIlai</a:t>
                  </a:r>
                  <a:endParaRPr lang="en-US" sz="10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025646" y="2265584"/>
                  <a:ext cx="1282700" cy="3727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000" dirty="0" smtClean="0"/>
                    <a:t>Mencetak NIlai</a:t>
                  </a:r>
                  <a:endParaRPr lang="en-US" sz="1000" dirty="0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7460496" y="4889441"/>
                <a:ext cx="1130300" cy="2630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Registrasi</a:t>
                </a:r>
                <a:endParaRPr lang="en-US" sz="10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74889" y="2698483"/>
                <a:ext cx="1641616" cy="5302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Mengubah dan Menghapus Data Dosen</a:t>
                </a:r>
                <a:endParaRPr lang="en-US" sz="10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276490" y="3786784"/>
                <a:ext cx="1540015" cy="372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Menambah Data Matakuliah</a:t>
                </a:r>
                <a:endParaRPr lang="en-US" sz="1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727938" y="2041357"/>
                <a:ext cx="1540015" cy="372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Menambah Data Dosen</a:t>
                </a:r>
                <a:endParaRPr lang="en-US" sz="1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727938" y="4286433"/>
                <a:ext cx="1641616" cy="5302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Mengubah dan Menghapus Data Matakuliah</a:t>
                </a:r>
                <a:endParaRPr lang="en-US" sz="1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231914" y="1281381"/>
                <a:ext cx="1641616" cy="5302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Mengubah dan Menghapus Data Mahasiswa</a:t>
                </a:r>
                <a:endParaRPr lang="en-US" sz="1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31914" y="5203886"/>
                <a:ext cx="1540015" cy="372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Menambah Data Nilai</a:t>
                </a:r>
                <a:endParaRPr lang="en-US" sz="10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75192" y="656406"/>
                <a:ext cx="1540015" cy="372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Menambah Data Mahasiswa</a:t>
                </a:r>
                <a:endParaRPr lang="en-US" sz="1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275192" y="5671384"/>
                <a:ext cx="1641616" cy="5302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000" dirty="0" smtClean="0"/>
                  <a:t>Mengubah dan Menghapus Data Nilai</a:t>
                </a:r>
                <a:endParaRPr lang="en-US" sz="1000" dirty="0"/>
              </a:p>
            </p:txBody>
          </p:sp>
          <p:cxnSp>
            <p:nvCxnSpPr>
              <p:cNvPr id="45" name="Elbow Connector 44"/>
              <p:cNvCxnSpPr>
                <a:stCxn id="5" idx="4"/>
                <a:endCxn id="21" idx="0"/>
              </p:cNvCxnSpPr>
              <p:nvPr/>
            </p:nvCxnSpPr>
            <p:spPr>
              <a:xfrm rot="16200000" flipH="1">
                <a:off x="4152147" y="503589"/>
                <a:ext cx="2233531" cy="3463925"/>
              </a:xfrm>
              <a:prstGeom prst="bentConnector3">
                <a:avLst>
                  <a:gd name="adj1" fmla="val 34648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18" idx="4"/>
                <a:endCxn id="21" idx="1"/>
              </p:cNvCxnSpPr>
              <p:nvPr/>
            </p:nvCxnSpPr>
            <p:spPr>
              <a:xfrm rot="16200000" flipH="1">
                <a:off x="4651809" y="1312819"/>
                <a:ext cx="958064" cy="3187782"/>
              </a:xfrm>
              <a:prstGeom prst="bentConnector3">
                <a:avLst>
                  <a:gd name="adj1" fmla="val 101698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>
                <a:stCxn id="19" idx="0"/>
                <a:endCxn id="21" idx="3"/>
              </p:cNvCxnSpPr>
              <p:nvPr/>
            </p:nvCxnSpPr>
            <p:spPr>
              <a:xfrm rot="5400000" flipH="1" flipV="1">
                <a:off x="4651809" y="2432267"/>
                <a:ext cx="958064" cy="3187782"/>
              </a:xfrm>
              <a:prstGeom prst="bentConnector3">
                <a:avLst>
                  <a:gd name="adj1" fmla="val 97721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>
                <a:stCxn id="20" idx="0"/>
                <a:endCxn id="21" idx="4"/>
              </p:cNvCxnSpPr>
              <p:nvPr/>
            </p:nvCxnSpPr>
            <p:spPr>
              <a:xfrm rot="5400000" flipH="1" flipV="1">
                <a:off x="4152147" y="2965353"/>
                <a:ext cx="2233530" cy="3463925"/>
              </a:xfrm>
              <a:prstGeom prst="bentConnector3">
                <a:avLst>
                  <a:gd name="adj1" fmla="val 37490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28" idx="2"/>
                <a:endCxn id="5" idx="6"/>
              </p:cNvCxnSpPr>
              <p:nvPr/>
            </p:nvCxnSpPr>
            <p:spPr>
              <a:xfrm flipH="1">
                <a:off x="4273550" y="842773"/>
                <a:ext cx="1001642" cy="83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9" idx="0"/>
                <a:endCxn id="5" idx="5"/>
              </p:cNvCxnSpPr>
              <p:nvPr/>
            </p:nvCxnSpPr>
            <p:spPr>
              <a:xfrm flipH="1" flipV="1">
                <a:off x="4057805" y="1062515"/>
                <a:ext cx="994917" cy="2188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36" idx="2"/>
                <a:endCxn id="18" idx="6"/>
              </p:cNvCxnSpPr>
              <p:nvPr/>
            </p:nvCxnSpPr>
            <p:spPr>
              <a:xfrm flipH="1">
                <a:off x="4273550" y="2227724"/>
                <a:ext cx="454388" cy="7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7" idx="2"/>
                <a:endCxn id="18" idx="5"/>
              </p:cNvCxnSpPr>
              <p:nvPr/>
            </p:nvCxnSpPr>
            <p:spPr>
              <a:xfrm flipH="1" flipV="1">
                <a:off x="4057805" y="2371406"/>
                <a:ext cx="1117084" cy="592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38" idx="2"/>
                <a:endCxn id="19" idx="7"/>
              </p:cNvCxnSpPr>
              <p:nvPr/>
            </p:nvCxnSpPr>
            <p:spPr>
              <a:xfrm flipH="1">
                <a:off x="4057805" y="3973151"/>
                <a:ext cx="1218685" cy="588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39" idx="2"/>
                <a:endCxn id="19" idx="6"/>
              </p:cNvCxnSpPr>
              <p:nvPr/>
            </p:nvCxnSpPr>
            <p:spPr>
              <a:xfrm flipH="1">
                <a:off x="4273550" y="4551538"/>
                <a:ext cx="454388" cy="145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40" idx="4"/>
                <a:endCxn id="20" idx="7"/>
              </p:cNvCxnSpPr>
              <p:nvPr/>
            </p:nvCxnSpPr>
            <p:spPr>
              <a:xfrm flipH="1">
                <a:off x="4057805" y="5576619"/>
                <a:ext cx="944117" cy="2937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41" idx="2"/>
                <a:endCxn id="20" idx="6"/>
              </p:cNvCxnSpPr>
              <p:nvPr/>
            </p:nvCxnSpPr>
            <p:spPr>
              <a:xfrm flipH="1">
                <a:off x="4273550" y="5936489"/>
                <a:ext cx="1001642" cy="6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endCxn id="21" idx="5"/>
              </p:cNvCxnSpPr>
              <p:nvPr/>
            </p:nvCxnSpPr>
            <p:spPr>
              <a:xfrm flipH="1" flipV="1">
                <a:off x="7277018" y="3547126"/>
                <a:ext cx="748628" cy="13287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23" idx="0"/>
                <a:endCxn id="21" idx="6"/>
              </p:cNvCxnSpPr>
              <p:nvPr/>
            </p:nvCxnSpPr>
            <p:spPr>
              <a:xfrm flipH="1" flipV="1">
                <a:off x="7391400" y="3466434"/>
                <a:ext cx="1275596" cy="6985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24" idx="4"/>
                <a:endCxn id="21" idx="7"/>
              </p:cNvCxnSpPr>
              <p:nvPr/>
            </p:nvCxnSpPr>
            <p:spPr>
              <a:xfrm flipH="1">
                <a:off x="7277018" y="2692976"/>
                <a:ext cx="1389978" cy="692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Straight Connector 126"/>
          <p:cNvCxnSpPr>
            <a:stCxn id="5" idx="2"/>
          </p:cNvCxnSpPr>
          <p:nvPr/>
        </p:nvCxnSpPr>
        <p:spPr>
          <a:xfrm flipH="1">
            <a:off x="1550454" y="1013746"/>
            <a:ext cx="1291548" cy="2539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8" idx="2"/>
          </p:cNvCxnSpPr>
          <p:nvPr/>
        </p:nvCxnSpPr>
        <p:spPr>
          <a:xfrm flipH="1">
            <a:off x="1545402" y="2322637"/>
            <a:ext cx="1296600" cy="1230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9" idx="2"/>
          </p:cNvCxnSpPr>
          <p:nvPr/>
        </p:nvCxnSpPr>
        <p:spPr>
          <a:xfrm flipH="1" flipV="1">
            <a:off x="1553415" y="3553518"/>
            <a:ext cx="1288587" cy="1230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0" idx="2"/>
          </p:cNvCxnSpPr>
          <p:nvPr/>
        </p:nvCxnSpPr>
        <p:spPr>
          <a:xfrm flipH="1" flipV="1">
            <a:off x="1553415" y="3553518"/>
            <a:ext cx="1288587" cy="2539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23" idx="6"/>
          </p:cNvCxnSpPr>
          <p:nvPr/>
        </p:nvCxnSpPr>
        <p:spPr>
          <a:xfrm flipH="1">
            <a:off x="9349998" y="3435789"/>
            <a:ext cx="1288587" cy="1002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24" idx="6"/>
          </p:cNvCxnSpPr>
          <p:nvPr/>
        </p:nvCxnSpPr>
        <p:spPr>
          <a:xfrm flipH="1" flipV="1">
            <a:off x="9349998" y="2593694"/>
            <a:ext cx="1288587" cy="84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165364" y="174239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273202" y="504978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77834" y="364702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77834" y="317086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760980" y="359944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60979" y="313243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accent1"/>
                </a:solidFill>
              </a:rPr>
              <a:t>&lt;&lt; include &gt;&gt;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90135" y="409736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rgbClr val="FF0000"/>
                </a:solidFill>
              </a:rPr>
              <a:t>&lt;&lt; extend &gt;&gt;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9</cp:revision>
  <dcterms:created xsi:type="dcterms:W3CDTF">2020-11-20T09:43:12Z</dcterms:created>
  <dcterms:modified xsi:type="dcterms:W3CDTF">2020-11-22T07:20:25Z</dcterms:modified>
</cp:coreProperties>
</file>