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91EA-6EF7-47D5-BED8-6793080C45E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74470" y="147888"/>
            <a:ext cx="11843061" cy="6562224"/>
            <a:chOff x="348939" y="147888"/>
            <a:chExt cx="11494122" cy="6562224"/>
          </a:xfrm>
        </p:grpSpPr>
        <p:grpSp>
          <p:nvGrpSpPr>
            <p:cNvPr id="20" name="Group 19"/>
            <p:cNvGrpSpPr/>
            <p:nvPr/>
          </p:nvGrpSpPr>
          <p:grpSpPr>
            <a:xfrm>
              <a:off x="348939" y="401888"/>
              <a:ext cx="667170" cy="1065196"/>
              <a:chOff x="1927529" y="2184400"/>
              <a:chExt cx="667170" cy="1065196"/>
            </a:xfrm>
          </p:grpSpPr>
          <p:sp>
            <p:nvSpPr>
              <p:cNvPr id="14" name="TextBox 149"/>
              <p:cNvSpPr txBox="1"/>
              <p:nvPr/>
            </p:nvSpPr>
            <p:spPr>
              <a:xfrm>
                <a:off x="1927529" y="3003375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Apoteker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945202" y="2184400"/>
                <a:ext cx="631825" cy="818975"/>
                <a:chOff x="1837252" y="2184400"/>
                <a:chExt cx="631825" cy="81897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1837252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8939" y="3023402"/>
              <a:ext cx="729221" cy="1065196"/>
              <a:chOff x="1896504" y="2184400"/>
              <a:chExt cx="729221" cy="1065196"/>
            </a:xfrm>
          </p:grpSpPr>
          <p:sp>
            <p:nvSpPr>
              <p:cNvPr id="22" name="TextBox 149"/>
              <p:cNvSpPr txBox="1"/>
              <p:nvPr/>
            </p:nvSpPr>
            <p:spPr>
              <a:xfrm>
                <a:off x="1896504" y="3003375"/>
                <a:ext cx="606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Pembeli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993900" y="2184400"/>
                <a:ext cx="631825" cy="818975"/>
                <a:chOff x="1885950" y="2184400"/>
                <a:chExt cx="631825" cy="81897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885950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348939" y="5644916"/>
              <a:ext cx="729221" cy="1065196"/>
              <a:chOff x="1896504" y="2184400"/>
              <a:chExt cx="729221" cy="1065196"/>
            </a:xfrm>
          </p:grpSpPr>
          <p:sp>
            <p:nvSpPr>
              <p:cNvPr id="32" name="TextBox 149"/>
              <p:cNvSpPr txBox="1"/>
              <p:nvPr/>
            </p:nvSpPr>
            <p:spPr>
              <a:xfrm>
                <a:off x="1896504" y="3003375"/>
                <a:ext cx="5613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Pemilik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993900" y="2184400"/>
                <a:ext cx="631825" cy="818975"/>
                <a:chOff x="1885950" y="2184400"/>
                <a:chExt cx="631825" cy="81897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1885950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2864161" y="147888"/>
              <a:ext cx="8978900" cy="64531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id-ID" dirty="0" smtClean="0"/>
                <a:t>Sistem Informasi Pengelolaan Apotek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364838" y="62905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364838" y="1696907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Pengadaan Stok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364838" y="223898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364838" y="3832613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Ganti Password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364838" y="490046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Laporan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364838" y="596832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0114888" y="3384793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9" name="Elbow Connector 48"/>
            <p:cNvCxnSpPr>
              <a:stCxn id="42" idx="6"/>
              <a:endCxn id="48" idx="0"/>
            </p:cNvCxnSpPr>
            <p:nvPr/>
          </p:nvCxnSpPr>
          <p:spPr>
            <a:xfrm>
              <a:off x="4837947" y="821149"/>
              <a:ext cx="6013496" cy="2563644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3" idx="6"/>
              <a:endCxn id="48" idx="0"/>
            </p:cNvCxnSpPr>
            <p:nvPr/>
          </p:nvCxnSpPr>
          <p:spPr>
            <a:xfrm>
              <a:off x="4837947" y="1889002"/>
              <a:ext cx="6013496" cy="1495791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4" idx="6"/>
              <a:endCxn id="48" idx="0"/>
            </p:cNvCxnSpPr>
            <p:nvPr/>
          </p:nvCxnSpPr>
          <p:spPr>
            <a:xfrm>
              <a:off x="4837947" y="2431075"/>
              <a:ext cx="6013496" cy="95371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5" idx="6"/>
              <a:endCxn id="48" idx="4"/>
            </p:cNvCxnSpPr>
            <p:nvPr/>
          </p:nvCxnSpPr>
          <p:spPr>
            <a:xfrm flipV="1">
              <a:off x="4837947" y="3768983"/>
              <a:ext cx="6013496" cy="255725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46" idx="6"/>
              <a:endCxn id="48" idx="4"/>
            </p:cNvCxnSpPr>
            <p:nvPr/>
          </p:nvCxnSpPr>
          <p:spPr>
            <a:xfrm flipV="1">
              <a:off x="4837947" y="3768983"/>
              <a:ext cx="6013496" cy="132357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47" idx="6"/>
              <a:endCxn id="48" idx="4"/>
            </p:cNvCxnSpPr>
            <p:nvPr/>
          </p:nvCxnSpPr>
          <p:spPr>
            <a:xfrm flipV="1">
              <a:off x="4837947" y="3768983"/>
              <a:ext cx="6013496" cy="2391432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0"/>
              <a:endCxn id="14" idx="2"/>
            </p:cNvCxnSpPr>
            <p:nvPr/>
          </p:nvCxnSpPr>
          <p:spPr>
            <a:xfrm flipH="1" flipV="1">
              <a:off x="682524" y="1467084"/>
              <a:ext cx="79724" cy="1556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2" idx="2"/>
              <a:endCxn id="17" idx="3"/>
            </p:cNvCxnSpPr>
            <p:nvPr/>
          </p:nvCxnSpPr>
          <p:spPr>
            <a:xfrm flipH="1" flipV="1">
              <a:off x="998437" y="811376"/>
              <a:ext cx="2366401" cy="9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3" idx="2"/>
              <a:endCxn id="17" idx="3"/>
            </p:cNvCxnSpPr>
            <p:nvPr/>
          </p:nvCxnSpPr>
          <p:spPr>
            <a:xfrm flipH="1" flipV="1">
              <a:off x="998437" y="811376"/>
              <a:ext cx="2366401" cy="1077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4" idx="2"/>
              <a:endCxn id="17" idx="3"/>
            </p:cNvCxnSpPr>
            <p:nvPr/>
          </p:nvCxnSpPr>
          <p:spPr>
            <a:xfrm flipH="1" flipV="1">
              <a:off x="998437" y="811376"/>
              <a:ext cx="2366401" cy="16196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5" idx="2"/>
              <a:endCxn id="17" idx="3"/>
            </p:cNvCxnSpPr>
            <p:nvPr/>
          </p:nvCxnSpPr>
          <p:spPr>
            <a:xfrm flipH="1" flipV="1">
              <a:off x="998437" y="811376"/>
              <a:ext cx="2366401" cy="3213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46" idx="2"/>
              <a:endCxn id="17" idx="3"/>
            </p:cNvCxnSpPr>
            <p:nvPr/>
          </p:nvCxnSpPr>
          <p:spPr>
            <a:xfrm flipH="1" flipV="1">
              <a:off x="998437" y="811376"/>
              <a:ext cx="2366401" cy="4281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42" idx="2"/>
              <a:endCxn id="35" idx="3"/>
            </p:cNvCxnSpPr>
            <p:nvPr/>
          </p:nvCxnSpPr>
          <p:spPr>
            <a:xfrm flipH="1">
              <a:off x="1078160" y="821149"/>
              <a:ext cx="2286678" cy="5233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3" idx="2"/>
              <a:endCxn id="35" idx="3"/>
            </p:cNvCxnSpPr>
            <p:nvPr/>
          </p:nvCxnSpPr>
          <p:spPr>
            <a:xfrm flipH="1">
              <a:off x="1078160" y="1889002"/>
              <a:ext cx="2286678" cy="4165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4" idx="2"/>
              <a:endCxn id="35" idx="3"/>
            </p:cNvCxnSpPr>
            <p:nvPr/>
          </p:nvCxnSpPr>
          <p:spPr>
            <a:xfrm flipH="1">
              <a:off x="1078160" y="2431075"/>
              <a:ext cx="2286678" cy="3623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6" idx="2"/>
              <a:endCxn id="35" idx="3"/>
            </p:cNvCxnSpPr>
            <p:nvPr/>
          </p:nvCxnSpPr>
          <p:spPr>
            <a:xfrm flipH="1">
              <a:off x="1078160" y="5092561"/>
              <a:ext cx="2286678" cy="961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47" idx="2"/>
              <a:endCxn id="35" idx="3"/>
            </p:cNvCxnSpPr>
            <p:nvPr/>
          </p:nvCxnSpPr>
          <p:spPr>
            <a:xfrm flipH="1" flipV="1">
              <a:off x="1078160" y="6054404"/>
              <a:ext cx="2286678" cy="106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45" idx="2"/>
              <a:endCxn id="35" idx="3"/>
            </p:cNvCxnSpPr>
            <p:nvPr/>
          </p:nvCxnSpPr>
          <p:spPr>
            <a:xfrm flipH="1">
              <a:off x="1078160" y="4024708"/>
              <a:ext cx="2286678" cy="202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081030" y="532504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Hapus Data Pegawai</a:t>
              </a:r>
              <a:endParaRPr lang="id-ID" sz="9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4973207" y="532504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489655" y="4115430"/>
              <a:ext cx="1138880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Pengadaan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4973207" y="4115430"/>
              <a:ext cx="9673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177611" y="4115430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973207" y="249886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Kadaluarsa</a:t>
              </a:r>
              <a:endParaRPr lang="id-ID" sz="9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4973207" y="351912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Data Obat</a:t>
              </a:r>
              <a:endParaRPr lang="id-ID" sz="9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8489065" y="351912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Data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659543" y="4115430"/>
              <a:ext cx="1002418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9784831" y="1373503"/>
              <a:ext cx="932856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Stok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973206" y="1373503"/>
              <a:ext cx="1473109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Pencarian Obat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739876" y="1373503"/>
              <a:ext cx="1206386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Dengan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239823" y="1373503"/>
              <a:ext cx="1251448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Tanpa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4" name="Elbow Connector 143"/>
            <p:cNvCxnSpPr>
              <a:stCxn id="133" idx="0"/>
              <a:endCxn id="42" idx="4"/>
            </p:cNvCxnSpPr>
            <p:nvPr/>
          </p:nvCxnSpPr>
          <p:spPr>
            <a:xfrm rot="16200000" flipV="1">
              <a:off x="5542102" y="-427464"/>
              <a:ext cx="360259" cy="32416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>
              <a:stCxn id="134" idx="0"/>
              <a:endCxn id="42" idx="4"/>
            </p:cNvCxnSpPr>
            <p:nvPr/>
          </p:nvCxnSpPr>
          <p:spPr>
            <a:xfrm rot="16200000" flipV="1">
              <a:off x="6303341" y="-1188703"/>
              <a:ext cx="360259" cy="47641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Elbow Connector 148"/>
            <p:cNvCxnSpPr>
              <a:stCxn id="122" idx="4"/>
              <a:endCxn id="44" idx="4"/>
            </p:cNvCxnSpPr>
            <p:nvPr/>
          </p:nvCxnSpPr>
          <p:spPr>
            <a:xfrm rot="5400000" flipH="1">
              <a:off x="4775637" y="1948927"/>
              <a:ext cx="259882" cy="1608369"/>
            </a:xfrm>
            <a:prstGeom prst="bentConnector3">
              <a:avLst>
                <a:gd name="adj1" fmla="val -723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123" idx="0"/>
              <a:endCxn id="44" idx="4"/>
            </p:cNvCxnSpPr>
            <p:nvPr/>
          </p:nvCxnSpPr>
          <p:spPr>
            <a:xfrm rot="16200000" flipV="1">
              <a:off x="4457601" y="2266962"/>
              <a:ext cx="895954" cy="1608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25" idx="4"/>
              <a:endCxn id="46" idx="0"/>
            </p:cNvCxnSpPr>
            <p:nvPr/>
          </p:nvCxnSpPr>
          <p:spPr>
            <a:xfrm rot="5400000">
              <a:off x="6930650" y="1670364"/>
              <a:ext cx="400846" cy="60593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21" idx="4"/>
              <a:endCxn id="46" idx="0"/>
            </p:cNvCxnSpPr>
            <p:nvPr/>
          </p:nvCxnSpPr>
          <p:spPr>
            <a:xfrm rot="5400000">
              <a:off x="6172293" y="2428720"/>
              <a:ext cx="400846" cy="45426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19" idx="4"/>
              <a:endCxn id="46" idx="0"/>
            </p:cNvCxnSpPr>
            <p:nvPr/>
          </p:nvCxnSpPr>
          <p:spPr>
            <a:xfrm rot="5400000">
              <a:off x="5379821" y="3221192"/>
              <a:ext cx="400846" cy="29577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120" idx="4"/>
              <a:endCxn id="46" idx="0"/>
            </p:cNvCxnSpPr>
            <p:nvPr/>
          </p:nvCxnSpPr>
          <p:spPr>
            <a:xfrm rot="5400000">
              <a:off x="4578720" y="4022293"/>
              <a:ext cx="400846" cy="1355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114" idx="4"/>
              <a:endCxn id="47" idx="0"/>
            </p:cNvCxnSpPr>
            <p:nvPr/>
          </p:nvCxnSpPr>
          <p:spPr>
            <a:xfrm rot="5400000">
              <a:off x="4776035" y="5034593"/>
              <a:ext cx="259086" cy="1608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13" idx="4"/>
              <a:endCxn id="47" idx="0"/>
            </p:cNvCxnSpPr>
            <p:nvPr/>
          </p:nvCxnSpPr>
          <p:spPr>
            <a:xfrm rot="5400000">
              <a:off x="5829946" y="3980681"/>
              <a:ext cx="259086" cy="37161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45"/>
            <p:cNvSpPr txBox="1"/>
            <p:nvPr/>
          </p:nvSpPr>
          <p:spPr>
            <a:xfrm>
              <a:off x="4763306" y="5938458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5" name="TextBox 145"/>
            <p:cNvSpPr txBox="1"/>
            <p:nvPr/>
          </p:nvSpPr>
          <p:spPr>
            <a:xfrm>
              <a:off x="4763306" y="4882725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TextBox 145"/>
            <p:cNvSpPr txBox="1"/>
            <p:nvPr/>
          </p:nvSpPr>
          <p:spPr>
            <a:xfrm>
              <a:off x="4763306" y="1898735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TextBox 145"/>
            <p:cNvSpPr txBox="1"/>
            <p:nvPr/>
          </p:nvSpPr>
          <p:spPr>
            <a:xfrm>
              <a:off x="4763306" y="2224302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9" name="TextBox 145"/>
            <p:cNvSpPr txBox="1"/>
            <p:nvPr/>
          </p:nvSpPr>
          <p:spPr>
            <a:xfrm>
              <a:off x="4763306" y="579330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3" name="Elbow Connector 92"/>
            <p:cNvCxnSpPr>
              <a:stCxn id="132" idx="0"/>
              <a:endCxn id="42" idx="4"/>
            </p:cNvCxnSpPr>
            <p:nvPr/>
          </p:nvCxnSpPr>
          <p:spPr>
            <a:xfrm rot="16200000" flipV="1">
              <a:off x="4725448" y="389190"/>
              <a:ext cx="360259" cy="16083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124" idx="0"/>
              <a:endCxn id="44" idx="4"/>
            </p:cNvCxnSpPr>
            <p:nvPr/>
          </p:nvCxnSpPr>
          <p:spPr>
            <a:xfrm rot="16200000" flipV="1">
              <a:off x="6215530" y="509033"/>
              <a:ext cx="895954" cy="51242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30" idx="0"/>
              <a:endCxn id="42" idx="4"/>
            </p:cNvCxnSpPr>
            <p:nvPr/>
          </p:nvCxnSpPr>
          <p:spPr>
            <a:xfrm rot="16200000" flipV="1">
              <a:off x="6996197" y="-1881559"/>
              <a:ext cx="360259" cy="61498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731136" y="351912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Hapus Data Obat</a:t>
              </a:r>
              <a:endParaRPr lang="id-ID" sz="9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Elbow Connector 126"/>
            <p:cNvCxnSpPr>
              <a:stCxn id="126" idx="0"/>
              <a:endCxn id="44" idx="4"/>
            </p:cNvCxnSpPr>
            <p:nvPr/>
          </p:nvCxnSpPr>
          <p:spPr>
            <a:xfrm rot="16200000" flipV="1">
              <a:off x="5336565" y="1387998"/>
              <a:ext cx="895954" cy="33662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9188852" y="532504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Hapus Data Pegawai</a:t>
              </a:r>
              <a:endParaRPr lang="id-ID" sz="9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Elbow Connector 135"/>
            <p:cNvCxnSpPr>
              <a:stCxn id="131" idx="4"/>
              <a:endCxn id="47" idx="0"/>
            </p:cNvCxnSpPr>
            <p:nvPr/>
          </p:nvCxnSpPr>
          <p:spPr>
            <a:xfrm rot="5400000">
              <a:off x="6883857" y="2926770"/>
              <a:ext cx="259086" cy="58240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08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16</cp:revision>
  <dcterms:created xsi:type="dcterms:W3CDTF">2020-11-22T09:54:37Z</dcterms:created>
  <dcterms:modified xsi:type="dcterms:W3CDTF">2020-11-29T10:36:21Z</dcterms:modified>
</cp:coreProperties>
</file>