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0" r:id="rId5"/>
  </p:sldIdLst>
  <p:sldSz cx="9601200" cy="12801600" type="A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2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5D37-5A8F-4BF8-9B0C-B8615DF612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861" y="4321572"/>
            <a:ext cx="5307479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780" dirty="0"/>
              <a:t>Kelompok 12</a:t>
            </a:r>
          </a:p>
          <a:p>
            <a:pPr algn="ctr"/>
            <a:r>
              <a:rPr lang="id-ID" sz="3360" dirty="0"/>
              <a:t>ERD Alfamar Cabang H Hasan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786" y="6244140"/>
            <a:ext cx="6284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100" dirty="0"/>
              <a:t>Nama	: Isep Lutpi Nur</a:t>
            </a:r>
          </a:p>
          <a:p>
            <a:r>
              <a:rPr lang="id-ID" sz="2100" dirty="0"/>
              <a:t>NPM	: 2113191079</a:t>
            </a:r>
          </a:p>
          <a:p>
            <a:endParaRPr lang="id-ID" sz="2100" dirty="0"/>
          </a:p>
          <a:p>
            <a:r>
              <a:rPr lang="id-ID" sz="2100" dirty="0"/>
              <a:t>Nama	: Farhan Aziz</a:t>
            </a:r>
          </a:p>
          <a:p>
            <a:r>
              <a:rPr lang="id-ID" sz="2100" dirty="0"/>
              <a:t>NPM	: 2113191097</a:t>
            </a:r>
          </a:p>
        </p:txBody>
      </p:sp>
    </p:spTree>
    <p:extLst>
      <p:ext uri="{BB962C8B-B14F-4D97-AF65-F5344CB8AC3E}">
        <p14:creationId xmlns:p14="http://schemas.microsoft.com/office/powerpoint/2010/main" val="837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761" y="998629"/>
            <a:ext cx="9271679" cy="11654654"/>
            <a:chOff x="103176" y="709859"/>
            <a:chExt cx="9271679" cy="11654654"/>
          </a:xfrm>
        </p:grpSpPr>
        <p:grpSp>
          <p:nvGrpSpPr>
            <p:cNvPr id="286" name="Group 285"/>
            <p:cNvGrpSpPr/>
            <p:nvPr/>
          </p:nvGrpSpPr>
          <p:grpSpPr>
            <a:xfrm>
              <a:off x="253966" y="10935543"/>
              <a:ext cx="8643476" cy="1428970"/>
              <a:chOff x="253966" y="10384911"/>
              <a:chExt cx="8643476" cy="142897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503591" y="10678429"/>
                <a:ext cx="594019" cy="275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users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53966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id_user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53966" y="11017388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Jenis kelamin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791429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Username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403190" y="11492672"/>
                <a:ext cx="1245691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Tanggal lahir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591465" y="10927194"/>
                <a:ext cx="1305977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No telepon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573198" y="11492673"/>
                <a:ext cx="687444" cy="321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Nik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7880374" y="10384911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Alamat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820037" y="11492672"/>
                <a:ext cx="1284836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lengkap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951045" y="11492672"/>
                <a:ext cx="726444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Email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413582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Password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47422" y="11492672"/>
                <a:ext cx="650020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Foto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68" name="Straight Connector 167"/>
              <p:cNvCxnSpPr>
                <a:stCxn id="141" idx="7"/>
                <a:endCxn id="131" idx="1"/>
              </p:cNvCxnSpPr>
              <p:nvPr/>
            </p:nvCxnSpPr>
            <p:spPr>
              <a:xfrm flipV="1">
                <a:off x="2281704" y="10816274"/>
                <a:ext cx="2221887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37" idx="7"/>
                <a:endCxn id="131" idx="1"/>
              </p:cNvCxnSpPr>
              <p:nvPr/>
            </p:nvCxnSpPr>
            <p:spPr>
              <a:xfrm flipV="1">
                <a:off x="3159968" y="10816274"/>
                <a:ext cx="1343623" cy="723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35" idx="0"/>
                <a:endCxn id="131" idx="2"/>
              </p:cNvCxnSpPr>
              <p:nvPr/>
            </p:nvCxnSpPr>
            <p:spPr>
              <a:xfrm flipV="1">
                <a:off x="4026036" y="10954118"/>
                <a:ext cx="774565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34" idx="0"/>
                <a:endCxn id="131" idx="2"/>
              </p:cNvCxnSpPr>
              <p:nvPr/>
            </p:nvCxnSpPr>
            <p:spPr>
              <a:xfrm flipH="1" flipV="1">
                <a:off x="4800601" y="10954118"/>
                <a:ext cx="499362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40" idx="0"/>
                <a:endCxn id="131" idx="2"/>
              </p:cNvCxnSpPr>
              <p:nvPr/>
            </p:nvCxnSpPr>
            <p:spPr>
              <a:xfrm flipH="1" flipV="1">
                <a:off x="4800601" y="10954118"/>
                <a:ext cx="1513666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stCxn id="139" idx="0"/>
                <a:endCxn id="131" idx="2"/>
              </p:cNvCxnSpPr>
              <p:nvPr/>
            </p:nvCxnSpPr>
            <p:spPr>
              <a:xfrm flipH="1" flipV="1">
                <a:off x="4800601" y="10954118"/>
                <a:ext cx="2661854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42" idx="1"/>
                <a:endCxn id="131" idx="3"/>
              </p:cNvCxnSpPr>
              <p:nvPr/>
            </p:nvCxnSpPr>
            <p:spPr>
              <a:xfrm flipH="1" flipV="1">
                <a:off x="5097610" y="10816274"/>
                <a:ext cx="3245005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36" idx="2"/>
                <a:endCxn id="131" idx="3"/>
              </p:cNvCxnSpPr>
              <p:nvPr/>
            </p:nvCxnSpPr>
            <p:spPr>
              <a:xfrm flipH="1" flipV="1">
                <a:off x="5097610" y="10816274"/>
                <a:ext cx="2493855" cy="271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38" idx="2"/>
                <a:endCxn id="131" idx="3"/>
              </p:cNvCxnSpPr>
              <p:nvPr/>
            </p:nvCxnSpPr>
            <p:spPr>
              <a:xfrm flipH="1">
                <a:off x="5097610" y="10545516"/>
                <a:ext cx="2782764" cy="2707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131" idx="1"/>
                <a:endCxn id="133" idx="6"/>
              </p:cNvCxnSpPr>
              <p:nvPr/>
            </p:nvCxnSpPr>
            <p:spPr>
              <a:xfrm flipH="1">
                <a:off x="1271034" y="10816274"/>
                <a:ext cx="3232557" cy="3617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stCxn id="131" idx="1"/>
                <a:endCxn id="132" idx="7"/>
              </p:cNvCxnSpPr>
              <p:nvPr/>
            </p:nvCxnSpPr>
            <p:spPr>
              <a:xfrm flipH="1">
                <a:off x="1122088" y="10816274"/>
                <a:ext cx="3381503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420800" y="7374786"/>
              <a:ext cx="3555895" cy="804011"/>
              <a:chOff x="858093" y="8474693"/>
              <a:chExt cx="3555895" cy="804011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2331593" y="8952733"/>
                <a:ext cx="1211707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858093" y="8897520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858093" y="8474693"/>
                <a:ext cx="1060973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total 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161657" y="8474693"/>
                <a:ext cx="1252331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685838" y="8956951"/>
                <a:ext cx="728150" cy="2623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59" name="Straight Connector 258"/>
              <p:cNvCxnSpPr>
                <a:stCxn id="252" idx="1"/>
                <a:endCxn id="253" idx="6"/>
              </p:cNvCxnSpPr>
              <p:nvPr/>
            </p:nvCxnSpPr>
            <p:spPr>
              <a:xfrm flipH="1" flipV="1">
                <a:off x="2110648" y="9088112"/>
                <a:ext cx="22094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Straight Connector 259"/>
              <p:cNvCxnSpPr>
                <a:stCxn id="252" idx="0"/>
                <a:endCxn id="254" idx="4"/>
              </p:cNvCxnSpPr>
              <p:nvPr/>
            </p:nvCxnSpPr>
            <p:spPr>
              <a:xfrm flipH="1" flipV="1">
                <a:off x="1388580" y="8775514"/>
                <a:ext cx="1548867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Straight Connector 260"/>
              <p:cNvCxnSpPr>
                <a:stCxn id="257" idx="2"/>
                <a:endCxn id="252" idx="3"/>
              </p:cNvCxnSpPr>
              <p:nvPr/>
            </p:nvCxnSpPr>
            <p:spPr>
              <a:xfrm flipH="1">
                <a:off x="3543300" y="9088112"/>
                <a:ext cx="142538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Straight Connector 261"/>
              <p:cNvCxnSpPr>
                <a:stCxn id="255" idx="4"/>
                <a:endCxn id="252" idx="0"/>
              </p:cNvCxnSpPr>
              <p:nvPr/>
            </p:nvCxnSpPr>
            <p:spPr>
              <a:xfrm flipH="1">
                <a:off x="2937447" y="8775514"/>
                <a:ext cx="850376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11" name="Group 310"/>
            <p:cNvGrpSpPr/>
            <p:nvPr/>
          </p:nvGrpSpPr>
          <p:grpSpPr>
            <a:xfrm>
              <a:off x="314203" y="5695512"/>
              <a:ext cx="3582278" cy="792054"/>
              <a:chOff x="1211509" y="8949427"/>
              <a:chExt cx="3582278" cy="792054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2331593" y="8949427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1211509" y="9360297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3276193" y="9437689"/>
                <a:ext cx="1517594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Penjualan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17" name="Straight Connector 316"/>
              <p:cNvCxnSpPr>
                <a:stCxn id="312" idx="2"/>
                <a:endCxn id="313" idx="0"/>
              </p:cNvCxnSpPr>
              <p:nvPr/>
            </p:nvCxnSpPr>
            <p:spPr>
              <a:xfrm flipH="1">
                <a:off x="1837787" y="9220186"/>
                <a:ext cx="1131186" cy="140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0" name="Straight Connector 319"/>
              <p:cNvCxnSpPr>
                <a:stCxn id="315" idx="0"/>
                <a:endCxn id="312" idx="2"/>
              </p:cNvCxnSpPr>
              <p:nvPr/>
            </p:nvCxnSpPr>
            <p:spPr>
              <a:xfrm flipH="1" flipV="1">
                <a:off x="2968973" y="9220186"/>
                <a:ext cx="1066017" cy="217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5" name="Diamond 334"/>
            <p:cNvSpPr/>
            <p:nvPr/>
          </p:nvSpPr>
          <p:spPr>
            <a:xfrm>
              <a:off x="1780451" y="8696889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Melakukan penjualan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37" name="Elbow Connector 336"/>
            <p:cNvCxnSpPr>
              <a:stCxn id="252" idx="2"/>
              <a:endCxn id="335" idx="0"/>
            </p:cNvCxnSpPr>
            <p:nvPr/>
          </p:nvCxnSpPr>
          <p:spPr>
            <a:xfrm rot="16200000" flipH="1">
              <a:off x="2214082" y="8409657"/>
              <a:ext cx="573304" cy="1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131" idx="0"/>
              <a:endCxn id="335" idx="3"/>
            </p:cNvCxnSpPr>
            <p:nvPr/>
          </p:nvCxnSpPr>
          <p:spPr>
            <a:xfrm rot="16200000" flipV="1">
              <a:off x="2858959" y="9287419"/>
              <a:ext cx="2304860" cy="157842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6" name="Diamond 345"/>
            <p:cNvSpPr/>
            <p:nvPr/>
          </p:nvSpPr>
          <p:spPr>
            <a:xfrm>
              <a:off x="1421366" y="6660812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47" name="Elbow Connector 346"/>
            <p:cNvCxnSpPr>
              <a:stCxn id="312" idx="2"/>
              <a:endCxn id="346" idx="0"/>
            </p:cNvCxnSpPr>
            <p:nvPr/>
          </p:nvCxnSpPr>
          <p:spPr>
            <a:xfrm rot="16200000" flipH="1">
              <a:off x="1817568" y="6220370"/>
              <a:ext cx="694541" cy="1863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Elbow Connector 347"/>
            <p:cNvCxnSpPr>
              <a:stCxn id="252" idx="0"/>
            </p:cNvCxnSpPr>
            <p:nvPr/>
          </p:nvCxnSpPr>
          <p:spPr>
            <a:xfrm rot="16200000" flipV="1">
              <a:off x="2026750" y="7379422"/>
              <a:ext cx="689514" cy="2572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/>
            <p:cNvSpPr txBox="1"/>
            <p:nvPr/>
          </p:nvSpPr>
          <p:spPr>
            <a:xfrm>
              <a:off x="3261660" y="860970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986811" y="7163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200627" y="840313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1956281" y="709859"/>
              <a:ext cx="5193339" cy="941199"/>
              <a:chOff x="2088651" y="709859"/>
              <a:chExt cx="5193339" cy="941199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4255870" y="1291746"/>
                <a:ext cx="742349" cy="185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088651" y="709859"/>
                <a:ext cx="119616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nama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4962832" y="709859"/>
                <a:ext cx="93048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i</a:t>
                </a: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 barang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6082339" y="709859"/>
                <a:ext cx="1199651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kode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088651" y="1406341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diskon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473837" y="709859"/>
                <a:ext cx="1299974" cy="350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t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anggal  kadaluarsa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6027068" y="1111389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088651" y="1058100"/>
                <a:ext cx="1138370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stok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68" name="Straight Connector 367"/>
              <p:cNvCxnSpPr>
                <a:stCxn id="361" idx="5"/>
                <a:endCxn id="360" idx="1"/>
              </p:cNvCxnSpPr>
              <p:nvPr/>
            </p:nvCxnSpPr>
            <p:spPr>
              <a:xfrm>
                <a:off x="3109642" y="918738"/>
                <a:ext cx="1146228" cy="4655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9" name="Straight Connector 368"/>
              <p:cNvCxnSpPr>
                <a:stCxn id="364" idx="6"/>
                <a:endCxn id="360" idx="1"/>
              </p:cNvCxnSpPr>
              <p:nvPr/>
            </p:nvCxnSpPr>
            <p:spPr>
              <a:xfrm flipV="1">
                <a:off x="3343573" y="1384334"/>
                <a:ext cx="912297" cy="1443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0" name="Straight Connector 369"/>
              <p:cNvCxnSpPr>
                <a:stCxn id="360" idx="3"/>
                <a:endCxn id="366" idx="2"/>
              </p:cNvCxnSpPr>
              <p:nvPr/>
            </p:nvCxnSpPr>
            <p:spPr>
              <a:xfrm flipV="1">
                <a:off x="4998219" y="1233748"/>
                <a:ext cx="1028849" cy="1505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1" name="Straight Connector 370"/>
              <p:cNvCxnSpPr>
                <a:stCxn id="365" idx="4"/>
                <a:endCxn id="360" idx="0"/>
              </p:cNvCxnSpPr>
              <p:nvPr/>
            </p:nvCxnSpPr>
            <p:spPr>
              <a:xfrm>
                <a:off x="4123824" y="1060613"/>
                <a:ext cx="503221" cy="2311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2" name="Straight Connector 371"/>
              <p:cNvCxnSpPr>
                <a:stCxn id="362" idx="4"/>
                <a:endCxn id="360" idx="0"/>
              </p:cNvCxnSpPr>
              <p:nvPr/>
            </p:nvCxnSpPr>
            <p:spPr>
              <a:xfrm flipH="1">
                <a:off x="4627045" y="954576"/>
                <a:ext cx="801030" cy="33717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3" name="Straight Connector 372"/>
              <p:cNvCxnSpPr>
                <a:stCxn id="360" idx="3"/>
                <a:endCxn id="363" idx="2"/>
              </p:cNvCxnSpPr>
              <p:nvPr/>
            </p:nvCxnSpPr>
            <p:spPr>
              <a:xfrm flipV="1">
                <a:off x="4998219" y="832218"/>
                <a:ext cx="1084120" cy="5521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4" name="Straight Connector 373"/>
              <p:cNvCxnSpPr>
                <a:stCxn id="367" idx="6"/>
                <a:endCxn id="360" idx="1"/>
              </p:cNvCxnSpPr>
              <p:nvPr/>
            </p:nvCxnSpPr>
            <p:spPr>
              <a:xfrm>
                <a:off x="3227021" y="1180459"/>
                <a:ext cx="1028849" cy="2038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103176" y="2366957"/>
              <a:ext cx="1178521" cy="185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jenis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03176" y="2763965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 barang jenis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103176" y="1910406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Jenis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986811" y="634142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412" name="Diamond 411"/>
            <p:cNvSpPr/>
            <p:nvPr/>
          </p:nvSpPr>
          <p:spPr>
            <a:xfrm>
              <a:off x="2010387" y="1887755"/>
              <a:ext cx="1340142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jenis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3" name="Elbow Connector 412"/>
            <p:cNvCxnSpPr>
              <a:stCxn id="360" idx="2"/>
              <a:endCxn id="412" idx="3"/>
            </p:cNvCxnSpPr>
            <p:nvPr/>
          </p:nvCxnSpPr>
          <p:spPr>
            <a:xfrm rot="5400000">
              <a:off x="3618130" y="1209320"/>
              <a:ext cx="608945" cy="114414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Elbow Connector 413"/>
            <p:cNvCxnSpPr>
              <a:stCxn id="408" idx="3"/>
              <a:endCxn id="412" idx="1"/>
            </p:cNvCxnSpPr>
            <p:nvPr/>
          </p:nvCxnSpPr>
          <p:spPr>
            <a:xfrm flipV="1">
              <a:off x="1281697" y="2085866"/>
              <a:ext cx="728690" cy="37367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TextBox 414"/>
            <p:cNvSpPr txBox="1"/>
            <p:nvPr/>
          </p:nvSpPr>
          <p:spPr>
            <a:xfrm>
              <a:off x="1937703" y="21603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394722" y="209293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cxnSp>
          <p:nvCxnSpPr>
            <p:cNvPr id="426" name="Straight Connector 425"/>
            <p:cNvCxnSpPr>
              <a:stCxn id="409" idx="7"/>
              <a:endCxn id="408" idx="2"/>
            </p:cNvCxnSpPr>
            <p:nvPr/>
          </p:nvCxnSpPr>
          <p:spPr>
            <a:xfrm flipH="1" flipV="1">
              <a:off x="692437" y="2552132"/>
              <a:ext cx="481882" cy="24767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9" name="Straight Connector 428"/>
            <p:cNvCxnSpPr>
              <a:stCxn id="410" idx="5"/>
              <a:endCxn id="408" idx="0"/>
            </p:cNvCxnSpPr>
            <p:nvPr/>
          </p:nvCxnSpPr>
          <p:spPr>
            <a:xfrm flipH="1">
              <a:off x="692437" y="2119285"/>
              <a:ext cx="481882" cy="24767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2" name="Diamond 431"/>
            <p:cNvSpPr/>
            <p:nvPr/>
          </p:nvSpPr>
          <p:spPr>
            <a:xfrm>
              <a:off x="857807" y="351775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33" name="Elbow Connector 432"/>
            <p:cNvCxnSpPr>
              <a:stCxn id="360" idx="2"/>
              <a:endCxn id="432" idx="0"/>
            </p:cNvCxnSpPr>
            <p:nvPr/>
          </p:nvCxnSpPr>
          <p:spPr>
            <a:xfrm rot="5400000">
              <a:off x="2074145" y="1097227"/>
              <a:ext cx="2040837" cy="28002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Elbow Connector 433"/>
            <p:cNvCxnSpPr>
              <a:stCxn id="312" idx="0"/>
              <a:endCxn id="432" idx="2"/>
            </p:cNvCxnSpPr>
            <p:nvPr/>
          </p:nvCxnSpPr>
          <p:spPr>
            <a:xfrm rot="16200000" flipV="1">
              <a:off x="1021494" y="4645338"/>
              <a:ext cx="1723130" cy="37721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434"/>
            <p:cNvSpPr txBox="1"/>
            <p:nvPr/>
          </p:nvSpPr>
          <p:spPr>
            <a:xfrm>
              <a:off x="1381090" y="39839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1368433" y="32949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grpSp>
          <p:nvGrpSpPr>
            <p:cNvPr id="468" name="Group 467"/>
            <p:cNvGrpSpPr/>
            <p:nvPr/>
          </p:nvGrpSpPr>
          <p:grpSpPr>
            <a:xfrm>
              <a:off x="6605614" y="7654812"/>
              <a:ext cx="2694281" cy="1399818"/>
              <a:chOff x="6605614" y="6667843"/>
              <a:chExt cx="2694281" cy="1399818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6605614" y="7239343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047340" y="7255575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Id_pengadaan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8047564" y="7667954"/>
                <a:ext cx="1252331" cy="3997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47" name="Straight Connector 446"/>
              <p:cNvCxnSpPr>
                <a:stCxn id="444" idx="3"/>
                <a:endCxn id="445" idx="2"/>
              </p:cNvCxnSpPr>
              <p:nvPr/>
            </p:nvCxnSpPr>
            <p:spPr>
              <a:xfrm flipV="1">
                <a:off x="7880374" y="7374722"/>
                <a:ext cx="16696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8" name="Straight Connector 447"/>
              <p:cNvCxnSpPr>
                <a:stCxn id="446" idx="1"/>
                <a:endCxn id="444" idx="3"/>
              </p:cNvCxnSpPr>
              <p:nvPr/>
            </p:nvCxnSpPr>
            <p:spPr>
              <a:xfrm flipH="1" flipV="1">
                <a:off x="7880374" y="7374723"/>
                <a:ext cx="350590" cy="3517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49" name="Oval 448"/>
              <p:cNvSpPr/>
              <p:nvPr/>
            </p:nvSpPr>
            <p:spPr>
              <a:xfrm>
                <a:off x="8047340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61" name="Straight Connector 460"/>
              <p:cNvCxnSpPr>
                <a:stCxn id="444" idx="3"/>
                <a:endCxn id="449" idx="3"/>
              </p:cNvCxnSpPr>
              <p:nvPr/>
            </p:nvCxnSpPr>
            <p:spPr>
              <a:xfrm flipV="1">
                <a:off x="7880374" y="6993204"/>
                <a:ext cx="350398" cy="3815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69" name="Diamond 468"/>
            <p:cNvSpPr/>
            <p:nvPr/>
          </p:nvSpPr>
          <p:spPr>
            <a:xfrm>
              <a:off x="6519889" y="9413524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Melakukan Penjualan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Elbow Connector 469"/>
            <p:cNvCxnSpPr>
              <a:stCxn id="444" idx="2"/>
              <a:endCxn id="469" idx="0"/>
            </p:cNvCxnSpPr>
            <p:nvPr/>
          </p:nvCxnSpPr>
          <p:spPr>
            <a:xfrm rot="5400000">
              <a:off x="6783647" y="8954176"/>
              <a:ext cx="916453" cy="22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Elbow Connector 470"/>
            <p:cNvCxnSpPr>
              <a:stCxn id="131" idx="0"/>
              <a:endCxn id="469" idx="2"/>
            </p:cNvCxnSpPr>
            <p:nvPr/>
          </p:nvCxnSpPr>
          <p:spPr>
            <a:xfrm rot="5400000" flipH="1" flipV="1">
              <a:off x="5340220" y="9328530"/>
              <a:ext cx="1360913" cy="2440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7244088" y="987274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7244088" y="910115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grpSp>
          <p:nvGrpSpPr>
            <p:cNvPr id="491" name="Group 490"/>
            <p:cNvGrpSpPr/>
            <p:nvPr/>
          </p:nvGrpSpPr>
          <p:grpSpPr>
            <a:xfrm>
              <a:off x="6364939" y="6507142"/>
              <a:ext cx="2891026" cy="834412"/>
              <a:chOff x="2137252" y="8864782"/>
              <a:chExt cx="2891026" cy="834412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2137252" y="8949427"/>
                <a:ext cx="1469101" cy="196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pengadaan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3775723" y="8864782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3473883" y="9398373"/>
                <a:ext cx="1554395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95" name="Straight Connector 494"/>
              <p:cNvCxnSpPr>
                <a:stCxn id="492" idx="3"/>
                <a:endCxn id="493" idx="2"/>
              </p:cNvCxnSpPr>
              <p:nvPr/>
            </p:nvCxnSpPr>
            <p:spPr>
              <a:xfrm>
                <a:off x="3606353" y="9047541"/>
                <a:ext cx="169370" cy="78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6" name="Straight Connector 495"/>
              <p:cNvCxnSpPr>
                <a:stCxn id="494" idx="1"/>
                <a:endCxn id="492" idx="3"/>
              </p:cNvCxnSpPr>
              <p:nvPr/>
            </p:nvCxnSpPr>
            <p:spPr>
              <a:xfrm flipH="1" flipV="1">
                <a:off x="3606353" y="9047541"/>
                <a:ext cx="95166" cy="3948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97" name="Diamond 496"/>
            <p:cNvSpPr/>
            <p:nvPr/>
          </p:nvSpPr>
          <p:spPr>
            <a:xfrm>
              <a:off x="5958431" y="7291177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pengadaan data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8" name="Elbow Connector 497"/>
            <p:cNvCxnSpPr>
              <a:stCxn id="492" idx="2"/>
              <a:endCxn id="497" idx="0"/>
            </p:cNvCxnSpPr>
            <p:nvPr/>
          </p:nvCxnSpPr>
          <p:spPr>
            <a:xfrm rot="5400000">
              <a:off x="6695701" y="6887387"/>
              <a:ext cx="503163" cy="30441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Elbow Connector 498"/>
            <p:cNvCxnSpPr>
              <a:stCxn id="444" idx="0"/>
              <a:endCxn id="497" idx="2"/>
            </p:cNvCxnSpPr>
            <p:nvPr/>
          </p:nvCxnSpPr>
          <p:spPr>
            <a:xfrm rot="16200000" flipV="1">
              <a:off x="6778779" y="7762097"/>
              <a:ext cx="480511" cy="4479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TextBox 499"/>
            <p:cNvSpPr txBox="1"/>
            <p:nvPr/>
          </p:nvSpPr>
          <p:spPr>
            <a:xfrm>
              <a:off x="6915707" y="768633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6886881" y="706370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559" name="Diamond 558"/>
            <p:cNvSpPr/>
            <p:nvPr/>
          </p:nvSpPr>
          <p:spPr>
            <a:xfrm>
              <a:off x="7701570" y="351775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Elbow Connector 559"/>
            <p:cNvCxnSpPr>
              <a:stCxn id="360" idx="2"/>
              <a:endCxn id="559" idx="0"/>
            </p:cNvCxnSpPr>
            <p:nvPr/>
          </p:nvCxnSpPr>
          <p:spPr>
            <a:xfrm rot="16200000" flipH="1">
              <a:off x="5496026" y="475570"/>
              <a:ext cx="2040837" cy="40435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492" idx="0"/>
              <a:endCxn id="559" idx="2"/>
            </p:cNvCxnSpPr>
            <p:nvPr/>
          </p:nvCxnSpPr>
          <p:spPr>
            <a:xfrm rot="5400000" flipH="1" flipV="1">
              <a:off x="6509149" y="4562724"/>
              <a:ext cx="2619405" cy="14387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2" name="TextBox 561"/>
            <p:cNvSpPr txBox="1"/>
            <p:nvPr/>
          </p:nvSpPr>
          <p:spPr>
            <a:xfrm>
              <a:off x="8643953" y="3870343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8631296" y="3181366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212519" y="4860121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5690647" y="4998889"/>
              <a:ext cx="1252555" cy="238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suplier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5690871" y="5397093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5" name="Straight Connector 574"/>
            <p:cNvCxnSpPr>
              <a:stCxn id="572" idx="3"/>
              <a:endCxn id="573" idx="1"/>
            </p:cNvCxnSpPr>
            <p:nvPr/>
          </p:nvCxnSpPr>
          <p:spPr>
            <a:xfrm>
              <a:off x="5487279" y="4995501"/>
              <a:ext cx="386800" cy="382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6" name="Straight Connector 575"/>
            <p:cNvCxnSpPr>
              <a:stCxn id="574" idx="1"/>
              <a:endCxn id="572" idx="3"/>
            </p:cNvCxnSpPr>
            <p:nvPr/>
          </p:nvCxnSpPr>
          <p:spPr>
            <a:xfrm flipH="1" flipV="1">
              <a:off x="5487279" y="4995501"/>
              <a:ext cx="386992" cy="4308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7" name="Oval 576"/>
            <p:cNvSpPr/>
            <p:nvPr/>
          </p:nvSpPr>
          <p:spPr>
            <a:xfrm>
              <a:off x="5690647" y="4288621"/>
              <a:ext cx="1252555" cy="1905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8" name="Straight Connector 577"/>
            <p:cNvCxnSpPr>
              <a:stCxn id="572" idx="3"/>
              <a:endCxn id="577" idx="3"/>
            </p:cNvCxnSpPr>
            <p:nvPr/>
          </p:nvCxnSpPr>
          <p:spPr>
            <a:xfrm flipV="1">
              <a:off x="5487279" y="4451301"/>
              <a:ext cx="386800" cy="544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9" name="Oval 578"/>
            <p:cNvSpPr/>
            <p:nvPr/>
          </p:nvSpPr>
          <p:spPr>
            <a:xfrm>
              <a:off x="5690871" y="4639124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no telp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0" name="Oval 579"/>
            <p:cNvSpPr/>
            <p:nvPr/>
          </p:nvSpPr>
          <p:spPr>
            <a:xfrm>
              <a:off x="2756820" y="474293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2756820" y="428862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2" name="Oval 581"/>
            <p:cNvSpPr/>
            <p:nvPr/>
          </p:nvSpPr>
          <p:spPr>
            <a:xfrm>
              <a:off x="2756820" y="5197240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tanggal registrasi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86" name="Straight Connector 585"/>
            <p:cNvCxnSpPr>
              <a:stCxn id="572" idx="3"/>
              <a:endCxn id="579" idx="3"/>
            </p:cNvCxnSpPr>
            <p:nvPr/>
          </p:nvCxnSpPr>
          <p:spPr>
            <a:xfrm flipV="1">
              <a:off x="5487279" y="4809710"/>
              <a:ext cx="386992" cy="1857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9" name="Straight Connector 588"/>
            <p:cNvCxnSpPr>
              <a:stCxn id="572" idx="1"/>
              <a:endCxn id="580" idx="6"/>
            </p:cNvCxnSpPr>
            <p:nvPr/>
          </p:nvCxnSpPr>
          <p:spPr>
            <a:xfrm flipH="1" flipV="1">
              <a:off x="4009151" y="4895854"/>
              <a:ext cx="203368" cy="9964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2" name="Straight Connector 591"/>
            <p:cNvCxnSpPr>
              <a:stCxn id="572" idx="1"/>
              <a:endCxn id="581" idx="5"/>
            </p:cNvCxnSpPr>
            <p:nvPr/>
          </p:nvCxnSpPr>
          <p:spPr>
            <a:xfrm flipH="1" flipV="1">
              <a:off x="3825751" y="4549676"/>
              <a:ext cx="386768" cy="44582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6" name="Straight Connector 595"/>
            <p:cNvCxnSpPr>
              <a:stCxn id="572" idx="1"/>
              <a:endCxn id="582" idx="6"/>
            </p:cNvCxnSpPr>
            <p:nvPr/>
          </p:nvCxnSpPr>
          <p:spPr>
            <a:xfrm flipH="1">
              <a:off x="4009151" y="4995501"/>
              <a:ext cx="203368" cy="40159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9" name="Diamond 598"/>
            <p:cNvSpPr/>
            <p:nvPr/>
          </p:nvSpPr>
          <p:spPr>
            <a:xfrm>
              <a:off x="3657849" y="3546960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suplier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00" name="Elbow Connector 599"/>
            <p:cNvCxnSpPr>
              <a:stCxn id="360" idx="2"/>
              <a:endCxn id="599" idx="0"/>
            </p:cNvCxnSpPr>
            <p:nvPr/>
          </p:nvCxnSpPr>
          <p:spPr>
            <a:xfrm rot="16200000" flipH="1">
              <a:off x="3460500" y="2511095"/>
              <a:ext cx="2070039" cy="168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Elbow Connector 600"/>
            <p:cNvCxnSpPr>
              <a:stCxn id="572" idx="0"/>
              <a:endCxn id="599" idx="2"/>
            </p:cNvCxnSpPr>
            <p:nvPr/>
          </p:nvCxnSpPr>
          <p:spPr>
            <a:xfrm rot="16200000" flipV="1">
              <a:off x="4214662" y="4224883"/>
              <a:ext cx="916940" cy="3535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8" name="TextBox 607"/>
            <p:cNvSpPr txBox="1"/>
            <p:nvPr/>
          </p:nvSpPr>
          <p:spPr>
            <a:xfrm>
              <a:off x="4507500" y="400635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5554710" y="645617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610" name="Diamond 609"/>
            <p:cNvSpPr/>
            <p:nvPr/>
          </p:nvSpPr>
          <p:spPr>
            <a:xfrm>
              <a:off x="3905185" y="6297888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Memenuhi pengadaan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Elbow Connector 610"/>
            <p:cNvCxnSpPr>
              <a:stCxn id="572" idx="2"/>
              <a:endCxn id="610" idx="0"/>
            </p:cNvCxnSpPr>
            <p:nvPr/>
          </p:nvCxnSpPr>
          <p:spPr>
            <a:xfrm rot="5400000">
              <a:off x="4213296" y="5661285"/>
              <a:ext cx="1167008" cy="1061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Elbow Connector 611"/>
            <p:cNvCxnSpPr>
              <a:stCxn id="492" idx="1"/>
              <a:endCxn id="610" idx="3"/>
            </p:cNvCxnSpPr>
            <p:nvPr/>
          </p:nvCxnSpPr>
          <p:spPr>
            <a:xfrm rot="10800000">
              <a:off x="5582215" y="6495999"/>
              <a:ext cx="782725" cy="1939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7" name="TextBox 616"/>
            <p:cNvSpPr txBox="1"/>
            <p:nvPr/>
          </p:nvSpPr>
          <p:spPr>
            <a:xfrm>
              <a:off x="4775530" y="59968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359504" y="9201254"/>
              <a:ext cx="1523101" cy="1466498"/>
              <a:chOff x="8084291" y="6667843"/>
              <a:chExt cx="1274760" cy="146649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8084291" y="7272088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8095393" y="7896047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Id_jabatan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8" name="Straight Connector 147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8721671" y="7542847"/>
                <a:ext cx="1" cy="353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8095394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51" name="Straight Connector 150"/>
              <p:cNvCxnSpPr>
                <a:stCxn id="145" idx="0"/>
                <a:endCxn id="150" idx="4"/>
              </p:cNvCxnSpPr>
              <p:nvPr/>
            </p:nvCxnSpPr>
            <p:spPr>
              <a:xfrm flipH="1" flipV="1">
                <a:off x="8721672" y="7049027"/>
                <a:ext cx="0" cy="2230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7" name="Diamond 156"/>
            <p:cNvSpPr/>
            <p:nvPr/>
          </p:nvSpPr>
          <p:spPr>
            <a:xfrm>
              <a:off x="2836788" y="10021602"/>
              <a:ext cx="1133674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Memiliki Jabatan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Elbow Connector 157"/>
            <p:cNvCxnSpPr>
              <a:stCxn id="145" idx="1"/>
              <a:endCxn id="157" idx="1"/>
            </p:cNvCxnSpPr>
            <p:nvPr/>
          </p:nvCxnSpPr>
          <p:spPr>
            <a:xfrm>
              <a:off x="1882605" y="9940879"/>
              <a:ext cx="954183" cy="3080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31" idx="0"/>
              <a:endCxn id="157" idx="3"/>
            </p:cNvCxnSpPr>
            <p:nvPr/>
          </p:nvCxnSpPr>
          <p:spPr>
            <a:xfrm rot="16200000" flipV="1">
              <a:off x="3895459" y="10323918"/>
              <a:ext cx="980147" cy="83013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601692" y="102618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024000" y="1026105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56615" y="32385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1. 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" y="732145"/>
            <a:ext cx="9540000" cy="747649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886792" y="323850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</a:t>
            </a:r>
            <a:r>
              <a:rPr lang="id-ID" dirty="0" smtClean="0"/>
              <a:t>. Basis Data Fisik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6" y="8208635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Users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14084"/>
              </p:ext>
            </p:extLst>
          </p:nvPr>
        </p:nvGraphicFramePr>
        <p:xfrm>
          <a:off x="429799" y="8516412"/>
          <a:ext cx="8640003" cy="100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634"/>
                <a:gridCol w="989021"/>
                <a:gridCol w="989021"/>
                <a:gridCol w="783555"/>
                <a:gridCol w="668634"/>
                <a:gridCol w="863653"/>
                <a:gridCol w="780072"/>
                <a:gridCol w="668634"/>
                <a:gridCol w="891511"/>
                <a:gridCol w="668634"/>
                <a:gridCol w="668634"/>
              </a:tblGrid>
              <a:tr h="39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id_jabatan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nama_ lengkap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tanggal_ lahir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nik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no_telepon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foto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jabatan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90178"/>
              </p:ext>
            </p:extLst>
          </p:nvPr>
        </p:nvGraphicFramePr>
        <p:xfrm>
          <a:off x="448814" y="10219290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571"/>
                <a:gridCol w="113142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nama_jabatan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33245"/>
              </p:ext>
            </p:extLst>
          </p:nvPr>
        </p:nvGraphicFramePr>
        <p:xfrm>
          <a:off x="429801" y="11676167"/>
          <a:ext cx="86399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407"/>
                <a:gridCol w="1370305"/>
                <a:gridCol w="2142308"/>
                <a:gridCol w="1827074"/>
                <a:gridCol w="1601905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penjualan_kode_transaksi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penjualan_total_harga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penjualan_waktu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76547"/>
              </p:ext>
            </p:extLst>
          </p:nvPr>
        </p:nvGraphicFramePr>
        <p:xfrm>
          <a:off x="2589801" y="10219290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835"/>
                <a:gridCol w="1339248"/>
                <a:gridCol w="1674059"/>
                <a:gridCol w="1729859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penjualan_jumlah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9586" y="9919180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Supler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6" y="11359666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Penjualan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78820" y="9912829"/>
            <a:ext cx="128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Penjualan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9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4186" y="422932"/>
            <a:ext cx="74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Jabatan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82041"/>
              </p:ext>
            </p:extLst>
          </p:nvPr>
        </p:nvGraphicFramePr>
        <p:xfrm>
          <a:off x="407737" y="3650338"/>
          <a:ext cx="8640000" cy="775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027"/>
                <a:gridCol w="1259003"/>
                <a:gridCol w="1001051"/>
                <a:gridCol w="1130027"/>
                <a:gridCol w="1130027"/>
                <a:gridCol w="1859838"/>
                <a:gridCol w="1130027"/>
              </a:tblGrid>
              <a:tr h="394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 </a:t>
                      </a:r>
                      <a:r>
                        <a:rPr lang="en-US" sz="1100" u="none" strike="noStrike" dirty="0" err="1">
                          <a:effectLst/>
                        </a:rPr>
                        <a:t>suplier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suplier_alamat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suplier_no_telp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suplier_tanggal_registrasi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suplier_kode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68893" y="424612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Pengadaan</a:t>
            </a:r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93805"/>
              </p:ext>
            </p:extLst>
          </p:nvPr>
        </p:nvGraphicFramePr>
        <p:xfrm>
          <a:off x="2564401" y="736584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0291"/>
                <a:gridCol w="1009052"/>
                <a:gridCol w="1009052"/>
                <a:gridCol w="1912993"/>
                <a:gridCol w="1308613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id_suplier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pengadaan_kode_transaksi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pengadaan_waktu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12776"/>
              </p:ext>
            </p:extLst>
          </p:nvPr>
        </p:nvGraphicFramePr>
        <p:xfrm>
          <a:off x="404400" y="2193461"/>
          <a:ext cx="864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0620"/>
                <a:gridCol w="1631152"/>
                <a:gridCol w="1936990"/>
                <a:gridCol w="2421238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pengadaan_data_jumlah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66610"/>
              </p:ext>
            </p:extLst>
          </p:nvPr>
        </p:nvGraphicFramePr>
        <p:xfrm>
          <a:off x="407739" y="5121150"/>
          <a:ext cx="8639996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09"/>
                <a:gridCol w="899609"/>
                <a:gridCol w="899609"/>
                <a:gridCol w="899609"/>
                <a:gridCol w="899609"/>
                <a:gridCol w="899609"/>
                <a:gridCol w="1443124"/>
                <a:gridCol w="899609"/>
                <a:gridCol w="899609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id_barang_data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id_barang_jenis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id_suplier</a:t>
                      </a:r>
                      <a:r>
                        <a:rPr lang="en-US" sz="1100" u="sng" strike="noStrike" dirty="0">
                          <a:effectLst/>
                        </a:rPr>
                        <a:t>_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barang_nama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barang_kode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barang_harga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barang_tanggal_kadaluarsa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barang_stok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barang_diskon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0374"/>
              </p:ext>
            </p:extLst>
          </p:nvPr>
        </p:nvGraphicFramePr>
        <p:xfrm>
          <a:off x="404399" y="736584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682"/>
                <a:gridCol w="86331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id_barang_jenis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jenis_nama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4186" y="1870703"/>
            <a:ext cx="136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Pengadaan Data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4186" y="4879801"/>
            <a:ext cx="10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Barang Data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186" y="332314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Suplier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79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224</Words>
  <Application>Microsoft Office PowerPoint</Application>
  <PresentationFormat>A3 Paper (297x420 mm)</PresentationFormat>
  <Paragraphs>258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37</cp:revision>
  <dcterms:created xsi:type="dcterms:W3CDTF">2020-11-24T01:49:47Z</dcterms:created>
  <dcterms:modified xsi:type="dcterms:W3CDTF">2020-11-30T09:55:57Z</dcterms:modified>
</cp:coreProperties>
</file>