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1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8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0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5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9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3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2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4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2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191EA-6EF7-47D5-BED8-6793080C45E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6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07058" y="407034"/>
            <a:ext cx="7438648" cy="6043932"/>
            <a:chOff x="1907058" y="407034"/>
            <a:chExt cx="7438648" cy="6043932"/>
          </a:xfrm>
        </p:grpSpPr>
        <p:sp>
          <p:nvSpPr>
            <p:cNvPr id="21" name="Rectangle 20"/>
            <p:cNvSpPr/>
            <p:nvPr/>
          </p:nvSpPr>
          <p:spPr>
            <a:xfrm>
              <a:off x="4343399" y="407034"/>
              <a:ext cx="5002307" cy="60439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12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Sistem Informasi Perpustakaan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4634528" y="1117870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Peminjaman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4634527" y="2595302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Pengembalian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634528" y="4072736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Penambahan Buku Baru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634528" y="5550170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Pencarian Buku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7858842" y="3236905"/>
              <a:ext cx="1080472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Login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6857520" y="1117870"/>
              <a:ext cx="1080472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Registrasi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587531" y="2979492"/>
              <a:ext cx="1080472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Penggantian Buku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587531" y="3530753"/>
              <a:ext cx="1080472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Denda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3" name="Elbow Connector 72"/>
            <p:cNvCxnSpPr>
              <a:stCxn id="65" idx="4"/>
              <a:endCxn id="69" idx="0"/>
            </p:cNvCxnSpPr>
            <p:nvPr/>
          </p:nvCxnSpPr>
          <p:spPr>
            <a:xfrm rot="16200000" flipH="1">
              <a:off x="6017658" y="855484"/>
              <a:ext cx="1734845" cy="3027995"/>
            </a:xfrm>
            <a:prstGeom prst="bent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67" idx="6"/>
              <a:endCxn id="69" idx="3"/>
            </p:cNvCxnSpPr>
            <p:nvPr/>
          </p:nvCxnSpPr>
          <p:spPr>
            <a:xfrm flipV="1">
              <a:off x="6107637" y="3564832"/>
              <a:ext cx="1909436" cy="699999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66" idx="6"/>
              <a:endCxn id="69" idx="1"/>
            </p:cNvCxnSpPr>
            <p:nvPr/>
          </p:nvCxnSpPr>
          <p:spPr>
            <a:xfrm>
              <a:off x="6107636" y="2787397"/>
              <a:ext cx="1909437" cy="505771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1" idx="2"/>
              <a:endCxn id="66" idx="5"/>
            </p:cNvCxnSpPr>
            <p:nvPr/>
          </p:nvCxnSpPr>
          <p:spPr>
            <a:xfrm flipH="1" flipV="1">
              <a:off x="5891904" y="2923229"/>
              <a:ext cx="695627" cy="248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2" idx="2"/>
              <a:endCxn id="66" idx="4"/>
            </p:cNvCxnSpPr>
            <p:nvPr/>
          </p:nvCxnSpPr>
          <p:spPr>
            <a:xfrm flipH="1" flipV="1">
              <a:off x="5371082" y="2979492"/>
              <a:ext cx="1216449" cy="74335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0" idx="2"/>
              <a:endCxn id="65" idx="6"/>
            </p:cNvCxnSpPr>
            <p:nvPr/>
          </p:nvCxnSpPr>
          <p:spPr>
            <a:xfrm flipH="1">
              <a:off x="6107637" y="1309965"/>
              <a:ext cx="74988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1907058" y="2243721"/>
              <a:ext cx="809837" cy="1005875"/>
              <a:chOff x="1137916" y="3228618"/>
              <a:chExt cx="809837" cy="1005875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323340" y="3228618"/>
                <a:ext cx="260015" cy="690339"/>
                <a:chOff x="1323340" y="3228618"/>
                <a:chExt cx="260015" cy="690339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1323340" y="3228618"/>
                  <a:ext cx="260015" cy="25995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453771" y="3487704"/>
                  <a:ext cx="0" cy="28795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1452303" y="3775656"/>
                  <a:ext cx="122842" cy="14330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H="1">
                  <a:off x="1330930" y="3775656"/>
                  <a:ext cx="122842" cy="14330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1347870" y="3567070"/>
                  <a:ext cx="204736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TextBox 149"/>
              <p:cNvSpPr txBox="1"/>
              <p:nvPr/>
            </p:nvSpPr>
            <p:spPr>
              <a:xfrm>
                <a:off x="1137916" y="3988272"/>
                <a:ext cx="8098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id-ID" sz="10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Pustakawan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907058" y="4928485"/>
              <a:ext cx="763351" cy="1005875"/>
              <a:chOff x="1137916" y="3228618"/>
              <a:chExt cx="763351" cy="1005875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23340" y="3228618"/>
                <a:ext cx="260015" cy="690339"/>
                <a:chOff x="1323340" y="3228618"/>
                <a:chExt cx="260015" cy="690339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323340" y="3228618"/>
                  <a:ext cx="260015" cy="25995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453771" y="3487704"/>
                  <a:ext cx="0" cy="28795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452303" y="3775656"/>
                  <a:ext cx="122842" cy="14330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H="1">
                  <a:off x="1330930" y="3775656"/>
                  <a:ext cx="122842" cy="14330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1347870" y="3567070"/>
                  <a:ext cx="204736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TextBox 149"/>
              <p:cNvSpPr txBox="1"/>
              <p:nvPr/>
            </p:nvSpPr>
            <p:spPr>
              <a:xfrm>
                <a:off x="1137916" y="3988272"/>
                <a:ext cx="7633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id-ID" sz="1000" kern="120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Mahasiswa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10" name="TextBox 152"/>
            <p:cNvSpPr txBox="1"/>
            <p:nvPr/>
          </p:nvSpPr>
          <p:spPr>
            <a:xfrm>
              <a:off x="5364364" y="3206662"/>
              <a:ext cx="850848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extend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1" name="TextBox 152"/>
            <p:cNvSpPr txBox="1"/>
            <p:nvPr/>
          </p:nvSpPr>
          <p:spPr>
            <a:xfrm>
              <a:off x="5802789" y="2912585"/>
              <a:ext cx="850848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extend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2" name="TextBox 152"/>
            <p:cNvSpPr txBox="1"/>
            <p:nvPr/>
          </p:nvSpPr>
          <p:spPr>
            <a:xfrm>
              <a:off x="6057154" y="994698"/>
              <a:ext cx="850848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extend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4" name="Straight Arrow Connector 113"/>
            <p:cNvCxnSpPr>
              <a:endCxn id="96" idx="2"/>
            </p:cNvCxnSpPr>
            <p:nvPr/>
          </p:nvCxnSpPr>
          <p:spPr>
            <a:xfrm flipV="1">
              <a:off x="2216243" y="3249596"/>
              <a:ext cx="0" cy="1601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66" idx="2"/>
            </p:cNvCxnSpPr>
            <p:nvPr/>
          </p:nvCxnSpPr>
          <p:spPr>
            <a:xfrm flipH="1" flipV="1">
              <a:off x="2302669" y="2579784"/>
              <a:ext cx="2331858" cy="207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67" idx="2"/>
            </p:cNvCxnSpPr>
            <p:nvPr/>
          </p:nvCxnSpPr>
          <p:spPr>
            <a:xfrm flipH="1" flipV="1">
              <a:off x="2321748" y="2579784"/>
              <a:ext cx="2312780" cy="16850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65" idx="2"/>
            </p:cNvCxnSpPr>
            <p:nvPr/>
          </p:nvCxnSpPr>
          <p:spPr>
            <a:xfrm flipH="1">
              <a:off x="2321748" y="1309965"/>
              <a:ext cx="2312780" cy="12698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68" idx="2"/>
            </p:cNvCxnSpPr>
            <p:nvPr/>
          </p:nvCxnSpPr>
          <p:spPr>
            <a:xfrm flipH="1" flipV="1">
              <a:off x="2321748" y="5264548"/>
              <a:ext cx="2312780" cy="477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TextBox 145"/>
            <p:cNvSpPr txBox="1"/>
            <p:nvPr/>
          </p:nvSpPr>
          <p:spPr>
            <a:xfrm>
              <a:off x="6790425" y="2150034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7" name="TextBox 145"/>
            <p:cNvSpPr txBox="1"/>
            <p:nvPr/>
          </p:nvSpPr>
          <p:spPr>
            <a:xfrm>
              <a:off x="6790425" y="4037750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8" name="TextBox 145"/>
            <p:cNvSpPr txBox="1"/>
            <p:nvPr/>
          </p:nvSpPr>
          <p:spPr>
            <a:xfrm>
              <a:off x="6790425" y="2562697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11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203"/>
          <p:cNvGrpSpPr/>
          <p:nvPr/>
        </p:nvGrpSpPr>
        <p:grpSpPr>
          <a:xfrm>
            <a:off x="202579" y="147888"/>
            <a:ext cx="11494122" cy="6562224"/>
            <a:chOff x="202579" y="0"/>
            <a:chExt cx="11494122" cy="6562224"/>
          </a:xfrm>
        </p:grpSpPr>
        <p:grpSp>
          <p:nvGrpSpPr>
            <p:cNvPr id="20" name="Group 19"/>
            <p:cNvGrpSpPr/>
            <p:nvPr/>
          </p:nvGrpSpPr>
          <p:grpSpPr>
            <a:xfrm>
              <a:off x="202579" y="254000"/>
              <a:ext cx="667170" cy="1065196"/>
              <a:chOff x="1927529" y="2184400"/>
              <a:chExt cx="667170" cy="1065196"/>
            </a:xfrm>
          </p:grpSpPr>
          <p:sp>
            <p:nvSpPr>
              <p:cNvPr id="14" name="TextBox 149"/>
              <p:cNvSpPr txBox="1"/>
              <p:nvPr/>
            </p:nvSpPr>
            <p:spPr>
              <a:xfrm>
                <a:off x="1927529" y="3003375"/>
                <a:ext cx="6671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id-ID" sz="10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Apoteker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945202" y="2184400"/>
                <a:ext cx="631825" cy="818975"/>
                <a:chOff x="1837252" y="2184400"/>
                <a:chExt cx="631825" cy="818975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2069161" y="2248718"/>
                  <a:ext cx="265403" cy="690339"/>
                  <a:chOff x="2096324" y="2243721"/>
                  <a:chExt cx="265403" cy="690339"/>
                </a:xfrm>
              </p:grpSpPr>
              <p:sp>
                <p:nvSpPr>
                  <p:cNvPr id="9" name="Oval 8"/>
                  <p:cNvSpPr/>
                  <p:nvPr/>
                </p:nvSpPr>
                <p:spPr>
                  <a:xfrm>
                    <a:off x="2096324" y="2243721"/>
                    <a:ext cx="265403" cy="25995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2229458" y="2502807"/>
                    <a:ext cx="0" cy="28795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2227959" y="2790759"/>
                    <a:ext cx="125387" cy="14330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 flipH="1">
                    <a:off x="2104071" y="2790759"/>
                    <a:ext cx="125387" cy="14330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2121362" y="2582173"/>
                    <a:ext cx="208978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1837252" y="2184400"/>
                  <a:ext cx="631825" cy="818975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202579" y="2875514"/>
              <a:ext cx="729221" cy="1065196"/>
              <a:chOff x="1896504" y="2184400"/>
              <a:chExt cx="729221" cy="1065196"/>
            </a:xfrm>
          </p:grpSpPr>
          <p:sp>
            <p:nvSpPr>
              <p:cNvPr id="22" name="TextBox 149"/>
              <p:cNvSpPr txBox="1"/>
              <p:nvPr/>
            </p:nvSpPr>
            <p:spPr>
              <a:xfrm>
                <a:off x="1896504" y="3003375"/>
                <a:ext cx="6062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id-ID" sz="10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Pembeli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1993900" y="2184400"/>
                <a:ext cx="631825" cy="818975"/>
                <a:chOff x="1885950" y="2184400"/>
                <a:chExt cx="631825" cy="818975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2069161" y="2248718"/>
                  <a:ext cx="265403" cy="690339"/>
                  <a:chOff x="2096324" y="2243721"/>
                  <a:chExt cx="265403" cy="690339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2096324" y="2243721"/>
                    <a:ext cx="265403" cy="25995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229458" y="2502807"/>
                    <a:ext cx="0" cy="28795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2227959" y="2790759"/>
                    <a:ext cx="125387" cy="14330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H="1">
                    <a:off x="2104071" y="2790759"/>
                    <a:ext cx="125387" cy="14330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2121362" y="2582173"/>
                    <a:ext cx="208978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Rectangle 24"/>
                <p:cNvSpPr/>
                <p:nvPr/>
              </p:nvSpPr>
              <p:spPr>
                <a:xfrm>
                  <a:off x="1885950" y="2184400"/>
                  <a:ext cx="631825" cy="818975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202579" y="5497028"/>
              <a:ext cx="729221" cy="1065196"/>
              <a:chOff x="1896504" y="2184400"/>
              <a:chExt cx="729221" cy="1065196"/>
            </a:xfrm>
          </p:grpSpPr>
          <p:sp>
            <p:nvSpPr>
              <p:cNvPr id="32" name="TextBox 149"/>
              <p:cNvSpPr txBox="1"/>
              <p:nvPr/>
            </p:nvSpPr>
            <p:spPr>
              <a:xfrm>
                <a:off x="1896504" y="3003375"/>
                <a:ext cx="5613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id-ID" sz="10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Pemilik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993900" y="2184400"/>
                <a:ext cx="631825" cy="818975"/>
                <a:chOff x="1885950" y="2184400"/>
                <a:chExt cx="631825" cy="81897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2069161" y="2248718"/>
                  <a:ext cx="265403" cy="690339"/>
                  <a:chOff x="2096324" y="2243721"/>
                  <a:chExt cx="265403" cy="690339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2096324" y="2243721"/>
                    <a:ext cx="265403" cy="25995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2229458" y="2502807"/>
                    <a:ext cx="0" cy="28795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2227959" y="2790759"/>
                    <a:ext cx="125387" cy="14330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flipH="1">
                    <a:off x="2104071" y="2790759"/>
                    <a:ext cx="125387" cy="14330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2121362" y="2582173"/>
                    <a:ext cx="208978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Rectangle 34"/>
                <p:cNvSpPr/>
                <p:nvPr/>
              </p:nvSpPr>
              <p:spPr>
                <a:xfrm>
                  <a:off x="1885950" y="2184400"/>
                  <a:ext cx="631825" cy="818975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>
            <a:xfrm>
              <a:off x="2717801" y="0"/>
              <a:ext cx="8978900" cy="645315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id-ID" dirty="0" smtClean="0"/>
                <a:t>Sistem Informasi Pengelolaan Apotek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3218478" y="481166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Penjualan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218478" y="1549019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Pengadaan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3218478" y="2426372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Pengelolaan Data Obat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218478" y="3684725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Ganti Password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218478" y="4752578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Laporan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3218478" y="5820432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Pengelolaan Data Pegawai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9968528" y="3236905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Login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9" name="Elbow Connector 48"/>
            <p:cNvCxnSpPr>
              <a:stCxn id="42" idx="6"/>
              <a:endCxn id="48" idx="0"/>
            </p:cNvCxnSpPr>
            <p:nvPr/>
          </p:nvCxnSpPr>
          <p:spPr>
            <a:xfrm>
              <a:off x="4691587" y="673261"/>
              <a:ext cx="6013496" cy="2563644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43" idx="6"/>
              <a:endCxn id="48" idx="0"/>
            </p:cNvCxnSpPr>
            <p:nvPr/>
          </p:nvCxnSpPr>
          <p:spPr>
            <a:xfrm>
              <a:off x="4691587" y="1741114"/>
              <a:ext cx="6013496" cy="1495791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4" idx="6"/>
              <a:endCxn id="48" idx="0"/>
            </p:cNvCxnSpPr>
            <p:nvPr/>
          </p:nvCxnSpPr>
          <p:spPr>
            <a:xfrm>
              <a:off x="4691587" y="2618467"/>
              <a:ext cx="6013496" cy="618438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45" idx="6"/>
              <a:endCxn id="48" idx="4"/>
            </p:cNvCxnSpPr>
            <p:nvPr/>
          </p:nvCxnSpPr>
          <p:spPr>
            <a:xfrm flipV="1">
              <a:off x="4691587" y="3621095"/>
              <a:ext cx="6013496" cy="255725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46" idx="6"/>
              <a:endCxn id="48" idx="4"/>
            </p:cNvCxnSpPr>
            <p:nvPr/>
          </p:nvCxnSpPr>
          <p:spPr>
            <a:xfrm flipV="1">
              <a:off x="4691587" y="3621095"/>
              <a:ext cx="6013496" cy="1323578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47" idx="6"/>
              <a:endCxn id="48" idx="4"/>
            </p:cNvCxnSpPr>
            <p:nvPr/>
          </p:nvCxnSpPr>
          <p:spPr>
            <a:xfrm flipV="1">
              <a:off x="4691587" y="3621095"/>
              <a:ext cx="6013496" cy="2391432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5" idx="0"/>
              <a:endCxn id="14" idx="2"/>
            </p:cNvCxnSpPr>
            <p:nvPr/>
          </p:nvCxnSpPr>
          <p:spPr>
            <a:xfrm flipH="1" flipV="1">
              <a:off x="536164" y="1319196"/>
              <a:ext cx="79724" cy="1556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42" idx="2"/>
              <a:endCxn id="17" idx="3"/>
            </p:cNvCxnSpPr>
            <p:nvPr/>
          </p:nvCxnSpPr>
          <p:spPr>
            <a:xfrm flipH="1" flipV="1">
              <a:off x="852077" y="663488"/>
              <a:ext cx="2366401" cy="9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43" idx="2"/>
              <a:endCxn id="17" idx="3"/>
            </p:cNvCxnSpPr>
            <p:nvPr/>
          </p:nvCxnSpPr>
          <p:spPr>
            <a:xfrm flipH="1" flipV="1">
              <a:off x="852077" y="663488"/>
              <a:ext cx="2366401" cy="10776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4" idx="2"/>
              <a:endCxn id="17" idx="3"/>
            </p:cNvCxnSpPr>
            <p:nvPr/>
          </p:nvCxnSpPr>
          <p:spPr>
            <a:xfrm flipH="1" flipV="1">
              <a:off x="852077" y="663488"/>
              <a:ext cx="2366401" cy="19549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45" idx="2"/>
              <a:endCxn id="17" idx="3"/>
            </p:cNvCxnSpPr>
            <p:nvPr/>
          </p:nvCxnSpPr>
          <p:spPr>
            <a:xfrm flipH="1" flipV="1">
              <a:off x="852077" y="663488"/>
              <a:ext cx="2366401" cy="32133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46" idx="2"/>
              <a:endCxn id="17" idx="3"/>
            </p:cNvCxnSpPr>
            <p:nvPr/>
          </p:nvCxnSpPr>
          <p:spPr>
            <a:xfrm flipH="1" flipV="1">
              <a:off x="852077" y="663488"/>
              <a:ext cx="2366401" cy="4281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42" idx="2"/>
              <a:endCxn id="35" idx="3"/>
            </p:cNvCxnSpPr>
            <p:nvPr/>
          </p:nvCxnSpPr>
          <p:spPr>
            <a:xfrm flipH="1">
              <a:off x="931800" y="673261"/>
              <a:ext cx="2286678" cy="5233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43" idx="2"/>
              <a:endCxn id="35" idx="3"/>
            </p:cNvCxnSpPr>
            <p:nvPr/>
          </p:nvCxnSpPr>
          <p:spPr>
            <a:xfrm flipH="1">
              <a:off x="931800" y="1741114"/>
              <a:ext cx="2286678" cy="41654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44" idx="2"/>
              <a:endCxn id="35" idx="3"/>
            </p:cNvCxnSpPr>
            <p:nvPr/>
          </p:nvCxnSpPr>
          <p:spPr>
            <a:xfrm flipH="1">
              <a:off x="931800" y="2618467"/>
              <a:ext cx="2286678" cy="32880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46" idx="2"/>
              <a:endCxn id="35" idx="3"/>
            </p:cNvCxnSpPr>
            <p:nvPr/>
          </p:nvCxnSpPr>
          <p:spPr>
            <a:xfrm flipH="1">
              <a:off x="931800" y="4944673"/>
              <a:ext cx="2286678" cy="9618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47" idx="2"/>
              <a:endCxn id="35" idx="3"/>
            </p:cNvCxnSpPr>
            <p:nvPr/>
          </p:nvCxnSpPr>
          <p:spPr>
            <a:xfrm flipH="1" flipV="1">
              <a:off x="931800" y="5906516"/>
              <a:ext cx="2286678" cy="1060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45" idx="2"/>
              <a:endCxn id="35" idx="3"/>
            </p:cNvCxnSpPr>
            <p:nvPr/>
          </p:nvCxnSpPr>
          <p:spPr>
            <a:xfrm flipH="1">
              <a:off x="931800" y="3876820"/>
              <a:ext cx="2286678" cy="2029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6604836" y="5112838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Ubah dan hapus data pegawai</a:t>
              </a:r>
            </a:p>
          </p:txBody>
        </p:sp>
        <p:sp>
          <p:nvSpPr>
            <p:cNvPr id="114" name="Oval 113"/>
            <p:cNvSpPr/>
            <p:nvPr/>
          </p:nvSpPr>
          <p:spPr>
            <a:xfrm>
              <a:off x="4826847" y="5112838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Tambah pegawai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6343295" y="3967542"/>
              <a:ext cx="1138880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Laporan Pengadaan</a:t>
              </a:r>
            </a:p>
          </p:txBody>
        </p:sp>
        <p:sp>
          <p:nvSpPr>
            <p:cNvPr id="120" name="Oval 119"/>
            <p:cNvSpPr/>
            <p:nvPr/>
          </p:nvSpPr>
          <p:spPr>
            <a:xfrm>
              <a:off x="4826847" y="3967542"/>
              <a:ext cx="967372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Laporan Penjualan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8031251" y="3967542"/>
              <a:ext cx="932856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Laporan Pegawai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6584776" y="3264556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Tambah data obat</a:t>
              </a:r>
            </a:p>
          </p:txBody>
        </p:sp>
        <p:sp>
          <p:nvSpPr>
            <p:cNvPr id="123" name="Oval 122"/>
            <p:cNvSpPr/>
            <p:nvPr/>
          </p:nvSpPr>
          <p:spPr>
            <a:xfrm>
              <a:off x="4826847" y="3264556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Ubah dan hapus data obat</a:t>
              </a:r>
            </a:p>
          </p:txBody>
        </p:sp>
        <p:sp>
          <p:nvSpPr>
            <p:cNvPr id="124" name="Oval 123"/>
            <p:cNvSpPr/>
            <p:nvPr/>
          </p:nvSpPr>
          <p:spPr>
            <a:xfrm>
              <a:off x="8342705" y="3264556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Cek Kadaluarsa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513183" y="3967542"/>
              <a:ext cx="1002418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Laporan Obat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9403783" y="2728536"/>
              <a:ext cx="932856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Cek Stok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4826846" y="1225615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Pencarian Obat</a:t>
              </a:r>
            </a:p>
          </p:txBody>
        </p:sp>
        <p:sp>
          <p:nvSpPr>
            <p:cNvPr id="133" name="Oval 132"/>
            <p:cNvSpPr/>
            <p:nvPr/>
          </p:nvSpPr>
          <p:spPr>
            <a:xfrm>
              <a:off x="6672694" y="1225615"/>
              <a:ext cx="932856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Dengan Resep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7978290" y="1225615"/>
              <a:ext cx="932856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Tanpa Resep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35" name="Elbow Connector 134"/>
            <p:cNvCxnSpPr>
              <a:stCxn id="132" idx="0"/>
              <a:endCxn id="42" idx="4"/>
            </p:cNvCxnSpPr>
            <p:nvPr/>
          </p:nvCxnSpPr>
          <p:spPr>
            <a:xfrm rot="16200000" flipV="1">
              <a:off x="4579088" y="241302"/>
              <a:ext cx="360259" cy="1608368"/>
            </a:xfrm>
            <a:prstGeom prst="bent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Elbow Connector 143"/>
            <p:cNvCxnSpPr>
              <a:stCxn id="133" idx="0"/>
              <a:endCxn id="42" idx="5"/>
            </p:cNvCxnSpPr>
            <p:nvPr/>
          </p:nvCxnSpPr>
          <p:spPr>
            <a:xfrm rot="16200000" flipV="1">
              <a:off x="5599228" y="-314280"/>
              <a:ext cx="416522" cy="26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Elbow Connector 145"/>
            <p:cNvCxnSpPr>
              <a:stCxn id="134" idx="0"/>
              <a:endCxn id="42" idx="5"/>
            </p:cNvCxnSpPr>
            <p:nvPr/>
          </p:nvCxnSpPr>
          <p:spPr>
            <a:xfrm rot="16200000" flipV="1">
              <a:off x="6252026" y="-967078"/>
              <a:ext cx="416522" cy="39688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Elbow Connector 148"/>
            <p:cNvCxnSpPr>
              <a:stCxn id="122" idx="0"/>
              <a:endCxn id="44" idx="4"/>
            </p:cNvCxnSpPr>
            <p:nvPr/>
          </p:nvCxnSpPr>
          <p:spPr>
            <a:xfrm rot="16200000" flipV="1">
              <a:off x="5411185" y="1354410"/>
              <a:ext cx="453994" cy="3366298"/>
            </a:xfrm>
            <a:prstGeom prst="bentConnector3">
              <a:avLst>
                <a:gd name="adj1" fmla="val 1643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Elbow Connector 154"/>
            <p:cNvCxnSpPr>
              <a:stCxn id="124" idx="0"/>
              <a:endCxn id="44" idx="5"/>
            </p:cNvCxnSpPr>
            <p:nvPr/>
          </p:nvCxnSpPr>
          <p:spPr>
            <a:xfrm rot="16200000" flipV="1">
              <a:off x="6522430" y="707725"/>
              <a:ext cx="510257" cy="4603405"/>
            </a:xfrm>
            <a:prstGeom prst="bentConnector3">
              <a:avLst>
                <a:gd name="adj1" fmla="val 40045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Elbow Connector 160"/>
            <p:cNvCxnSpPr>
              <a:stCxn id="130" idx="2"/>
              <a:endCxn id="44" idx="5"/>
            </p:cNvCxnSpPr>
            <p:nvPr/>
          </p:nvCxnSpPr>
          <p:spPr>
            <a:xfrm rot="10800000">
              <a:off x="4475855" y="2754299"/>
              <a:ext cx="4927928" cy="166332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Elbow Connector 165"/>
            <p:cNvCxnSpPr>
              <a:stCxn id="123" idx="0"/>
              <a:endCxn id="44" idx="4"/>
            </p:cNvCxnSpPr>
            <p:nvPr/>
          </p:nvCxnSpPr>
          <p:spPr>
            <a:xfrm rot="16200000" flipV="1">
              <a:off x="4532221" y="2233374"/>
              <a:ext cx="453994" cy="1608369"/>
            </a:xfrm>
            <a:prstGeom prst="bentConnector3">
              <a:avLst>
                <a:gd name="adj1" fmla="val 1922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Elbow Connector 168"/>
            <p:cNvCxnSpPr>
              <a:stCxn id="125" idx="4"/>
              <a:endCxn id="46" idx="7"/>
            </p:cNvCxnSpPr>
            <p:nvPr/>
          </p:nvCxnSpPr>
          <p:spPr>
            <a:xfrm rot="5400000">
              <a:off x="7016570" y="1811018"/>
              <a:ext cx="457109" cy="55385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Elbow Connector 172"/>
            <p:cNvCxnSpPr>
              <a:stCxn id="121" idx="4"/>
              <a:endCxn id="46" idx="0"/>
            </p:cNvCxnSpPr>
            <p:nvPr/>
          </p:nvCxnSpPr>
          <p:spPr>
            <a:xfrm rot="5400000">
              <a:off x="6025933" y="2280832"/>
              <a:ext cx="400846" cy="45426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>
              <a:stCxn id="119" idx="4"/>
              <a:endCxn id="46" idx="0"/>
            </p:cNvCxnSpPr>
            <p:nvPr/>
          </p:nvCxnSpPr>
          <p:spPr>
            <a:xfrm rot="5400000">
              <a:off x="5233461" y="3073304"/>
              <a:ext cx="400846" cy="29577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Elbow Connector 178"/>
            <p:cNvCxnSpPr>
              <a:stCxn id="120" idx="4"/>
              <a:endCxn id="46" idx="0"/>
            </p:cNvCxnSpPr>
            <p:nvPr/>
          </p:nvCxnSpPr>
          <p:spPr>
            <a:xfrm rot="5400000">
              <a:off x="4432360" y="3874405"/>
              <a:ext cx="400846" cy="1355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Elbow Connector 181"/>
            <p:cNvCxnSpPr>
              <a:stCxn id="114" idx="4"/>
              <a:endCxn id="47" idx="0"/>
            </p:cNvCxnSpPr>
            <p:nvPr/>
          </p:nvCxnSpPr>
          <p:spPr>
            <a:xfrm rot="5400000">
              <a:off x="4597516" y="4854546"/>
              <a:ext cx="323404" cy="16083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Elbow Connector 184"/>
            <p:cNvCxnSpPr>
              <a:stCxn id="113" idx="4"/>
              <a:endCxn id="47" idx="7"/>
            </p:cNvCxnSpPr>
            <p:nvPr/>
          </p:nvCxnSpPr>
          <p:spPr>
            <a:xfrm rot="5400000">
              <a:off x="5718790" y="4254093"/>
              <a:ext cx="379667" cy="286553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45"/>
            <p:cNvSpPr txBox="1"/>
            <p:nvPr/>
          </p:nvSpPr>
          <p:spPr>
            <a:xfrm>
              <a:off x="4616946" y="5790570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5" name="TextBox 145"/>
            <p:cNvSpPr txBox="1"/>
            <p:nvPr/>
          </p:nvSpPr>
          <p:spPr>
            <a:xfrm>
              <a:off x="4616946" y="4734837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7" name="TextBox 145"/>
            <p:cNvSpPr txBox="1"/>
            <p:nvPr/>
          </p:nvSpPr>
          <p:spPr>
            <a:xfrm>
              <a:off x="4616946" y="1750847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8" name="TextBox 145"/>
            <p:cNvSpPr txBox="1"/>
            <p:nvPr/>
          </p:nvSpPr>
          <p:spPr>
            <a:xfrm>
              <a:off x="4616946" y="2411694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9" name="TextBox 145"/>
            <p:cNvSpPr txBox="1"/>
            <p:nvPr/>
          </p:nvSpPr>
          <p:spPr>
            <a:xfrm>
              <a:off x="4616946" y="431442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0" name="TextBox 152"/>
            <p:cNvSpPr txBox="1"/>
            <p:nvPr/>
          </p:nvSpPr>
          <p:spPr>
            <a:xfrm>
              <a:off x="3699969" y="1007883"/>
              <a:ext cx="850848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extend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1" name="TextBox 152"/>
            <p:cNvSpPr txBox="1"/>
            <p:nvPr/>
          </p:nvSpPr>
          <p:spPr>
            <a:xfrm>
              <a:off x="8210598" y="3053181"/>
              <a:ext cx="850848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extend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2" name="TextBox 152"/>
            <p:cNvSpPr txBox="1"/>
            <p:nvPr/>
          </p:nvSpPr>
          <p:spPr>
            <a:xfrm>
              <a:off x="8629668" y="2687390"/>
              <a:ext cx="850848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extend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08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111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Isep Lutpi Nur</dc:creator>
  <cp:lastModifiedBy>Isep Lutpi Nur</cp:lastModifiedBy>
  <cp:revision>11</cp:revision>
  <dcterms:created xsi:type="dcterms:W3CDTF">2020-11-22T09:54:37Z</dcterms:created>
  <dcterms:modified xsi:type="dcterms:W3CDTF">2020-11-23T10:40:10Z</dcterms:modified>
</cp:coreProperties>
</file>