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6155-75D6-4358-ABAC-67E27A0D3E2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FAC8-1F6B-4764-85F0-11FD0B67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4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6155-75D6-4358-ABAC-67E27A0D3E2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FAC8-1F6B-4764-85F0-11FD0B67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6155-75D6-4358-ABAC-67E27A0D3E2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FAC8-1F6B-4764-85F0-11FD0B67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9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6155-75D6-4358-ABAC-67E27A0D3E2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FAC8-1F6B-4764-85F0-11FD0B67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6155-75D6-4358-ABAC-67E27A0D3E2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FAC8-1F6B-4764-85F0-11FD0B67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3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6155-75D6-4358-ABAC-67E27A0D3E2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FAC8-1F6B-4764-85F0-11FD0B67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6155-75D6-4358-ABAC-67E27A0D3E2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FAC8-1F6B-4764-85F0-11FD0B67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6155-75D6-4358-ABAC-67E27A0D3E2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FAC8-1F6B-4764-85F0-11FD0B67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9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6155-75D6-4358-ABAC-67E27A0D3E2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FAC8-1F6B-4764-85F0-11FD0B67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6155-75D6-4358-ABAC-67E27A0D3E2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FAC8-1F6B-4764-85F0-11FD0B67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7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6155-75D6-4358-ABAC-67E27A0D3E2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FAC8-1F6B-4764-85F0-11FD0B67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66155-75D6-4358-ABAC-67E27A0D3E2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0FAC8-1F6B-4764-85F0-11FD0B67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2579" y="401888"/>
            <a:ext cx="667170" cy="1065196"/>
            <a:chOff x="1927529" y="2184400"/>
            <a:chExt cx="667170" cy="1065196"/>
          </a:xfrm>
        </p:grpSpPr>
        <p:sp>
          <p:nvSpPr>
            <p:cNvPr id="86" name="TextBox 149"/>
            <p:cNvSpPr txBox="1"/>
            <p:nvPr/>
          </p:nvSpPr>
          <p:spPr>
            <a:xfrm>
              <a:off x="1927529" y="3003375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dirty="0" smtClean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Apoteker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945202" y="2184400"/>
              <a:ext cx="631825" cy="818975"/>
              <a:chOff x="1837252" y="2184400"/>
              <a:chExt cx="631825" cy="818975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2069161" y="2248718"/>
                <a:ext cx="265403" cy="690339"/>
                <a:chOff x="2096324" y="2243721"/>
                <a:chExt cx="265403" cy="690339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096324" y="2243721"/>
                  <a:ext cx="265403" cy="25995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2229458" y="2502807"/>
                  <a:ext cx="0" cy="28795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2227959" y="2790759"/>
                  <a:ext cx="125387" cy="14330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H="1">
                  <a:off x="2104071" y="2790759"/>
                  <a:ext cx="125387" cy="14330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121362" y="2582173"/>
                  <a:ext cx="208978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Rectangle 88"/>
              <p:cNvSpPr/>
              <p:nvPr/>
            </p:nvSpPr>
            <p:spPr>
              <a:xfrm>
                <a:off x="1837252" y="2184400"/>
                <a:ext cx="631825" cy="818975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21897" y="3023402"/>
            <a:ext cx="729221" cy="1065196"/>
            <a:chOff x="1896504" y="2184400"/>
            <a:chExt cx="729221" cy="1065196"/>
          </a:xfrm>
        </p:grpSpPr>
        <p:sp>
          <p:nvSpPr>
            <p:cNvPr id="77" name="TextBox 149"/>
            <p:cNvSpPr txBox="1"/>
            <p:nvPr/>
          </p:nvSpPr>
          <p:spPr>
            <a:xfrm>
              <a:off x="1896504" y="3003375"/>
              <a:ext cx="6062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dirty="0" smtClean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Pembeli</a:t>
              </a: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993900" y="2184400"/>
              <a:ext cx="631825" cy="818975"/>
              <a:chOff x="1885950" y="2184400"/>
              <a:chExt cx="631825" cy="818975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069161" y="2248718"/>
                <a:ext cx="265403" cy="690339"/>
                <a:chOff x="2096324" y="2243721"/>
                <a:chExt cx="265403" cy="690339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2096324" y="2243721"/>
                  <a:ext cx="265403" cy="25995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2229458" y="2502807"/>
                  <a:ext cx="0" cy="28795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2227959" y="2790759"/>
                  <a:ext cx="125387" cy="14330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2104071" y="2790759"/>
                  <a:ext cx="125387" cy="14330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121362" y="2582173"/>
                  <a:ext cx="208978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Rectangle 79"/>
              <p:cNvSpPr/>
              <p:nvPr/>
            </p:nvSpPr>
            <p:spPr>
              <a:xfrm>
                <a:off x="1885950" y="2184400"/>
                <a:ext cx="631825" cy="818975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02579" y="5644916"/>
            <a:ext cx="729221" cy="1065196"/>
            <a:chOff x="1896504" y="2184400"/>
            <a:chExt cx="729221" cy="1065196"/>
          </a:xfrm>
        </p:grpSpPr>
        <p:sp>
          <p:nvSpPr>
            <p:cNvPr id="68" name="TextBox 149"/>
            <p:cNvSpPr txBox="1"/>
            <p:nvPr/>
          </p:nvSpPr>
          <p:spPr>
            <a:xfrm>
              <a:off x="1896504" y="3003375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dirty="0" smtClean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Pemilik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993900" y="2184400"/>
              <a:ext cx="631825" cy="818975"/>
              <a:chOff x="1885950" y="2184400"/>
              <a:chExt cx="631825" cy="818975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069161" y="2248718"/>
                <a:ext cx="265403" cy="690339"/>
                <a:chOff x="2096324" y="2243721"/>
                <a:chExt cx="265403" cy="690339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2096324" y="2243721"/>
                  <a:ext cx="265403" cy="25995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2229458" y="2502807"/>
                  <a:ext cx="0" cy="28795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2227959" y="2790759"/>
                  <a:ext cx="125387" cy="14330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>
                  <a:off x="2104071" y="2790759"/>
                  <a:ext cx="125387" cy="14330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2121362" y="2582173"/>
                  <a:ext cx="208978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Rectangle 70"/>
              <p:cNvSpPr/>
              <p:nvPr/>
            </p:nvSpPr>
            <p:spPr>
              <a:xfrm>
                <a:off x="1885950" y="2184400"/>
                <a:ext cx="631825" cy="818975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717801" y="147888"/>
            <a:ext cx="8978900" cy="645315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d-ID" dirty="0" smtClean="0"/>
              <a:t>Sistem Informasi Pengelolaan Apotek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0" idx="0"/>
            <a:endCxn id="86" idx="2"/>
          </p:cNvCxnSpPr>
          <p:nvPr/>
        </p:nvCxnSpPr>
        <p:spPr>
          <a:xfrm flipV="1">
            <a:off x="535206" y="1467084"/>
            <a:ext cx="958" cy="155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89" idx="3"/>
          </p:cNvCxnSpPr>
          <p:nvPr/>
        </p:nvCxnSpPr>
        <p:spPr>
          <a:xfrm flipH="1" flipV="1">
            <a:off x="852077" y="811376"/>
            <a:ext cx="2366401" cy="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  <a:endCxn id="89" idx="3"/>
          </p:cNvCxnSpPr>
          <p:nvPr/>
        </p:nvCxnSpPr>
        <p:spPr>
          <a:xfrm flipH="1" flipV="1">
            <a:off x="852077" y="811376"/>
            <a:ext cx="2366401" cy="1077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2"/>
            <a:endCxn id="89" idx="3"/>
          </p:cNvCxnSpPr>
          <p:nvPr/>
        </p:nvCxnSpPr>
        <p:spPr>
          <a:xfrm flipH="1" flipV="1">
            <a:off x="852077" y="811376"/>
            <a:ext cx="2366401" cy="1954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2"/>
            <a:endCxn id="89" idx="3"/>
          </p:cNvCxnSpPr>
          <p:nvPr/>
        </p:nvCxnSpPr>
        <p:spPr>
          <a:xfrm flipH="1" flipV="1">
            <a:off x="852077" y="811376"/>
            <a:ext cx="2366401" cy="3146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2"/>
            <a:endCxn id="89" idx="3"/>
          </p:cNvCxnSpPr>
          <p:nvPr/>
        </p:nvCxnSpPr>
        <p:spPr>
          <a:xfrm flipH="1" flipV="1">
            <a:off x="852077" y="811376"/>
            <a:ext cx="2366401" cy="4281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2"/>
            <a:endCxn id="71" idx="3"/>
          </p:cNvCxnSpPr>
          <p:nvPr/>
        </p:nvCxnSpPr>
        <p:spPr>
          <a:xfrm flipH="1">
            <a:off x="931800" y="821149"/>
            <a:ext cx="2286678" cy="5233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2"/>
            <a:endCxn id="71" idx="3"/>
          </p:cNvCxnSpPr>
          <p:nvPr/>
        </p:nvCxnSpPr>
        <p:spPr>
          <a:xfrm flipH="1">
            <a:off x="931800" y="1889002"/>
            <a:ext cx="2286678" cy="4165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2"/>
            <a:endCxn id="71" idx="3"/>
          </p:cNvCxnSpPr>
          <p:nvPr/>
        </p:nvCxnSpPr>
        <p:spPr>
          <a:xfrm flipH="1">
            <a:off x="931800" y="2766355"/>
            <a:ext cx="2286678" cy="328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  <a:endCxn id="71" idx="3"/>
          </p:cNvCxnSpPr>
          <p:nvPr/>
        </p:nvCxnSpPr>
        <p:spPr>
          <a:xfrm flipH="1">
            <a:off x="931800" y="5092561"/>
            <a:ext cx="2286678" cy="961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2"/>
            <a:endCxn id="71" idx="3"/>
          </p:cNvCxnSpPr>
          <p:nvPr/>
        </p:nvCxnSpPr>
        <p:spPr>
          <a:xfrm flipH="1" flipV="1">
            <a:off x="931800" y="6054404"/>
            <a:ext cx="2286678" cy="106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71" idx="3"/>
          </p:cNvCxnSpPr>
          <p:nvPr/>
        </p:nvCxnSpPr>
        <p:spPr>
          <a:xfrm flipH="1">
            <a:off x="931800" y="3957473"/>
            <a:ext cx="2286678" cy="2096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218478" y="579330"/>
            <a:ext cx="8223159" cy="5773180"/>
            <a:chOff x="3218478" y="579330"/>
            <a:chExt cx="8223159" cy="5773180"/>
          </a:xfrm>
        </p:grpSpPr>
        <p:sp>
          <p:nvSpPr>
            <p:cNvPr id="9" name="Oval 8"/>
            <p:cNvSpPr/>
            <p:nvPr/>
          </p:nvSpPr>
          <p:spPr>
            <a:xfrm>
              <a:off x="3218478" y="629054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Penjualan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218478" y="1696907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Pengadaan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218478" y="2574260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Pengelolaan Data Obat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18478" y="3765378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Ganti Password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218478" y="4900466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Laporan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218478" y="5968320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Pengelolaan Data Pegawai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9968528" y="3384793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Login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" name="Elbow Connector 15"/>
            <p:cNvCxnSpPr>
              <a:stCxn id="9" idx="6"/>
              <a:endCxn id="15" idx="0"/>
            </p:cNvCxnSpPr>
            <p:nvPr/>
          </p:nvCxnSpPr>
          <p:spPr>
            <a:xfrm>
              <a:off x="4691587" y="821149"/>
              <a:ext cx="6013496" cy="2563644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0" idx="6"/>
              <a:endCxn id="15" idx="0"/>
            </p:cNvCxnSpPr>
            <p:nvPr/>
          </p:nvCxnSpPr>
          <p:spPr>
            <a:xfrm>
              <a:off x="4691587" y="1889002"/>
              <a:ext cx="6013496" cy="1495791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11" idx="6"/>
              <a:endCxn id="15" idx="0"/>
            </p:cNvCxnSpPr>
            <p:nvPr/>
          </p:nvCxnSpPr>
          <p:spPr>
            <a:xfrm>
              <a:off x="4691587" y="2766355"/>
              <a:ext cx="6013496" cy="618438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2" idx="6"/>
              <a:endCxn id="15" idx="4"/>
            </p:cNvCxnSpPr>
            <p:nvPr/>
          </p:nvCxnSpPr>
          <p:spPr>
            <a:xfrm flipV="1">
              <a:off x="4691587" y="3768983"/>
              <a:ext cx="6013496" cy="188490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3" idx="6"/>
              <a:endCxn id="15" idx="4"/>
            </p:cNvCxnSpPr>
            <p:nvPr/>
          </p:nvCxnSpPr>
          <p:spPr>
            <a:xfrm flipV="1">
              <a:off x="4691587" y="3768983"/>
              <a:ext cx="6013496" cy="1323578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4" idx="6"/>
              <a:endCxn id="15" idx="4"/>
            </p:cNvCxnSpPr>
            <p:nvPr/>
          </p:nvCxnSpPr>
          <p:spPr>
            <a:xfrm flipV="1">
              <a:off x="4691587" y="3768983"/>
              <a:ext cx="6013496" cy="2391432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6604836" y="5260726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Ubah dan hapus data pegawai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4826847" y="5260726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Tambah pegawai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343295" y="4115430"/>
              <a:ext cx="1138880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Laporan Pengadaan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826847" y="4115430"/>
              <a:ext cx="967372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Laporan Penjualan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031251" y="4115430"/>
              <a:ext cx="932856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Laporan Pegawai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584776" y="3412444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Tambah data obat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4826847" y="3412444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Ubah dan hapus data obat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8342705" y="3412444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Cek Kadaluarsa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513183" y="4115430"/>
              <a:ext cx="1002418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Laporan Obat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403783" y="2876424"/>
              <a:ext cx="932856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Cek Stok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4826846" y="1373503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Pencarian Obat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6672694" y="1373503"/>
              <a:ext cx="932856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Dengan Resep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978290" y="1373503"/>
              <a:ext cx="932856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Tanpa Resep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8" name="Elbow Connector 47"/>
            <p:cNvCxnSpPr>
              <a:stCxn id="45" idx="0"/>
              <a:endCxn id="9" idx="4"/>
            </p:cNvCxnSpPr>
            <p:nvPr/>
          </p:nvCxnSpPr>
          <p:spPr>
            <a:xfrm rot="16200000" flipV="1">
              <a:off x="5366949" y="-398671"/>
              <a:ext cx="360259" cy="318408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46" idx="0"/>
              <a:endCxn id="9" idx="4"/>
            </p:cNvCxnSpPr>
            <p:nvPr/>
          </p:nvCxnSpPr>
          <p:spPr>
            <a:xfrm rot="16200000" flipV="1">
              <a:off x="6019747" y="-1051469"/>
              <a:ext cx="360259" cy="4489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39" idx="0"/>
              <a:endCxn id="11" idx="4"/>
            </p:cNvCxnSpPr>
            <p:nvPr/>
          </p:nvCxnSpPr>
          <p:spPr>
            <a:xfrm rot="16200000" flipV="1">
              <a:off x="5411185" y="1502298"/>
              <a:ext cx="453994" cy="3366298"/>
            </a:xfrm>
            <a:prstGeom prst="bentConnector3">
              <a:avLst>
                <a:gd name="adj1" fmla="val 1643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40" idx="0"/>
              <a:endCxn id="11" idx="4"/>
            </p:cNvCxnSpPr>
            <p:nvPr/>
          </p:nvCxnSpPr>
          <p:spPr>
            <a:xfrm rot="16200000" flipV="1">
              <a:off x="4532221" y="2381262"/>
              <a:ext cx="453994" cy="1608369"/>
            </a:xfrm>
            <a:prstGeom prst="bentConnector3">
              <a:avLst>
                <a:gd name="adj1" fmla="val 1922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42" idx="4"/>
              <a:endCxn id="13" idx="0"/>
            </p:cNvCxnSpPr>
            <p:nvPr/>
          </p:nvCxnSpPr>
          <p:spPr>
            <a:xfrm rot="5400000">
              <a:off x="6784290" y="1670364"/>
              <a:ext cx="400846" cy="60593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38" idx="4"/>
              <a:endCxn id="13" idx="0"/>
            </p:cNvCxnSpPr>
            <p:nvPr/>
          </p:nvCxnSpPr>
          <p:spPr>
            <a:xfrm rot="5400000">
              <a:off x="6025933" y="2428720"/>
              <a:ext cx="400846" cy="45426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36" idx="4"/>
              <a:endCxn id="13" idx="0"/>
            </p:cNvCxnSpPr>
            <p:nvPr/>
          </p:nvCxnSpPr>
          <p:spPr>
            <a:xfrm rot="5400000">
              <a:off x="5233461" y="3221192"/>
              <a:ext cx="400846" cy="29577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37" idx="4"/>
              <a:endCxn id="13" idx="0"/>
            </p:cNvCxnSpPr>
            <p:nvPr/>
          </p:nvCxnSpPr>
          <p:spPr>
            <a:xfrm rot="5400000">
              <a:off x="4432360" y="4022293"/>
              <a:ext cx="400846" cy="1355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35" idx="4"/>
              <a:endCxn id="14" idx="0"/>
            </p:cNvCxnSpPr>
            <p:nvPr/>
          </p:nvCxnSpPr>
          <p:spPr>
            <a:xfrm rot="5400000">
              <a:off x="4597516" y="5002434"/>
              <a:ext cx="323404" cy="16083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34" idx="4"/>
              <a:endCxn id="14" idx="0"/>
            </p:cNvCxnSpPr>
            <p:nvPr/>
          </p:nvCxnSpPr>
          <p:spPr>
            <a:xfrm rot="5400000">
              <a:off x="5486510" y="4113439"/>
              <a:ext cx="323404" cy="33863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145"/>
            <p:cNvSpPr txBox="1"/>
            <p:nvPr/>
          </p:nvSpPr>
          <p:spPr>
            <a:xfrm>
              <a:off x="4616946" y="5938458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TextBox 145"/>
            <p:cNvSpPr txBox="1"/>
            <p:nvPr/>
          </p:nvSpPr>
          <p:spPr>
            <a:xfrm>
              <a:off x="4616946" y="4882725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2" name="TextBox 145"/>
            <p:cNvSpPr txBox="1"/>
            <p:nvPr/>
          </p:nvSpPr>
          <p:spPr>
            <a:xfrm>
              <a:off x="4616946" y="1898735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TextBox 145"/>
            <p:cNvSpPr txBox="1"/>
            <p:nvPr/>
          </p:nvSpPr>
          <p:spPr>
            <a:xfrm>
              <a:off x="4616946" y="2559582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TextBox 145"/>
            <p:cNvSpPr txBox="1"/>
            <p:nvPr/>
          </p:nvSpPr>
          <p:spPr>
            <a:xfrm>
              <a:off x="4616946" y="579330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95" name="Elbow Connector 94"/>
          <p:cNvCxnSpPr>
            <a:stCxn id="44" idx="0"/>
            <a:endCxn id="9" idx="4"/>
          </p:cNvCxnSpPr>
          <p:nvPr/>
        </p:nvCxnSpPr>
        <p:spPr>
          <a:xfrm rot="16200000" flipV="1">
            <a:off x="4579088" y="389190"/>
            <a:ext cx="360259" cy="1608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41" idx="0"/>
            <a:endCxn id="11" idx="4"/>
          </p:cNvCxnSpPr>
          <p:nvPr/>
        </p:nvCxnSpPr>
        <p:spPr>
          <a:xfrm rot="16200000" flipV="1">
            <a:off x="6290150" y="623333"/>
            <a:ext cx="453994" cy="5124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43" idx="2"/>
            <a:endCxn id="11" idx="4"/>
          </p:cNvCxnSpPr>
          <p:nvPr/>
        </p:nvCxnSpPr>
        <p:spPr>
          <a:xfrm rot="10800000">
            <a:off x="3955033" y="2958451"/>
            <a:ext cx="5448750" cy="1100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90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7</cp:revision>
  <dcterms:created xsi:type="dcterms:W3CDTF">2020-11-23T10:40:23Z</dcterms:created>
  <dcterms:modified xsi:type="dcterms:W3CDTF">2020-11-24T01:02:26Z</dcterms:modified>
</cp:coreProperties>
</file>