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</p:sldIdLst>
  <p:sldSz cx="9601200" cy="12801600" type="A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24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5D37-5A8F-4BF8-9B0C-B8615DF6122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861" y="4321572"/>
            <a:ext cx="5307479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780" dirty="0"/>
              <a:t>Kelompok 12</a:t>
            </a:r>
            <a:endParaRPr lang="id-ID" sz="3780" dirty="0"/>
          </a:p>
          <a:p>
            <a:pPr algn="ctr"/>
            <a:r>
              <a:rPr lang="id-ID" sz="3360" dirty="0"/>
              <a:t>ERD Alfamar Cabang H Hasan</a:t>
            </a:r>
            <a:endParaRPr lang="id-ID" sz="3360" dirty="0"/>
          </a:p>
        </p:txBody>
      </p:sp>
      <p:sp>
        <p:nvSpPr>
          <p:cNvPr id="5" name="TextBox 4"/>
          <p:cNvSpPr txBox="1"/>
          <p:nvPr/>
        </p:nvSpPr>
        <p:spPr>
          <a:xfrm>
            <a:off x="859786" y="6244140"/>
            <a:ext cx="6284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100" dirty="0"/>
              <a:t>Nama	: Isep Lutpi Nur</a:t>
            </a:r>
          </a:p>
          <a:p>
            <a:r>
              <a:rPr lang="id-ID" sz="2100" dirty="0"/>
              <a:t>NPM	: 2113191079</a:t>
            </a:r>
          </a:p>
          <a:p>
            <a:endParaRPr lang="id-ID" sz="2100" dirty="0"/>
          </a:p>
          <a:p>
            <a:r>
              <a:rPr lang="id-ID" sz="2100" dirty="0"/>
              <a:t>Nama	: Farhan Aziz</a:t>
            </a:r>
          </a:p>
          <a:p>
            <a:r>
              <a:rPr lang="id-ID" sz="2100" dirty="0"/>
              <a:t>NPM	: 2113191097</a:t>
            </a:r>
            <a:endParaRPr lang="id-ID" sz="2100" dirty="0"/>
          </a:p>
        </p:txBody>
      </p:sp>
    </p:spTree>
    <p:extLst>
      <p:ext uri="{BB962C8B-B14F-4D97-AF65-F5344CB8AC3E}">
        <p14:creationId xmlns:p14="http://schemas.microsoft.com/office/powerpoint/2010/main" val="837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/>
          <p:cNvGrpSpPr/>
          <p:nvPr/>
        </p:nvGrpSpPr>
        <p:grpSpPr>
          <a:xfrm>
            <a:off x="420800" y="10442061"/>
            <a:ext cx="8476642" cy="1428970"/>
            <a:chOff x="420800" y="10384911"/>
            <a:chExt cx="8476642" cy="1428970"/>
          </a:xfrm>
        </p:grpSpPr>
        <p:sp>
          <p:nvSpPr>
            <p:cNvPr id="131" name="Rectangle 130"/>
            <p:cNvSpPr/>
            <p:nvPr/>
          </p:nvSpPr>
          <p:spPr>
            <a:xfrm>
              <a:off x="4503591" y="10678429"/>
              <a:ext cx="594019" cy="2756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20800" y="10924946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id_user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420800" y="10384911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Jenis kelamin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896481" y="11464983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Username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545055" y="11464983"/>
              <a:ext cx="1245691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Tanggal lahir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591465" y="10927194"/>
              <a:ext cx="1305977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No telepon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1751876" y="11464984"/>
              <a:ext cx="687444" cy="3212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Nik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7880374" y="10384911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Alamat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790610" y="11492672"/>
              <a:ext cx="1284836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Nama lengkap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958431" y="11464983"/>
              <a:ext cx="726444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Email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420800" y="11464982"/>
              <a:ext cx="1017068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Password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8247422" y="11469478"/>
              <a:ext cx="650020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Foto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5019284" y="11464983"/>
              <a:ext cx="833412" cy="321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Jabatan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8" name="Straight Connector 167"/>
            <p:cNvCxnSpPr>
              <a:stCxn id="141" idx="7"/>
              <a:endCxn id="131" idx="1"/>
            </p:cNvCxnSpPr>
            <p:nvPr/>
          </p:nvCxnSpPr>
          <p:spPr>
            <a:xfrm flipV="1">
              <a:off x="1288922" y="10816274"/>
              <a:ext cx="3214669" cy="6957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37" idx="7"/>
              <a:endCxn id="131" idx="1"/>
            </p:cNvCxnSpPr>
            <p:nvPr/>
          </p:nvCxnSpPr>
          <p:spPr>
            <a:xfrm flipV="1">
              <a:off x="2338646" y="10816274"/>
              <a:ext cx="2164945" cy="695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35" idx="0"/>
              <a:endCxn id="131" idx="2"/>
            </p:cNvCxnSpPr>
            <p:nvPr/>
          </p:nvCxnSpPr>
          <p:spPr>
            <a:xfrm flipV="1">
              <a:off x="3167901" y="10954118"/>
              <a:ext cx="1632700" cy="510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34" idx="0"/>
              <a:endCxn id="131" idx="2"/>
            </p:cNvCxnSpPr>
            <p:nvPr/>
          </p:nvCxnSpPr>
          <p:spPr>
            <a:xfrm flipV="1">
              <a:off x="4405015" y="10954118"/>
              <a:ext cx="395586" cy="510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43" idx="0"/>
              <a:endCxn id="131" idx="2"/>
            </p:cNvCxnSpPr>
            <p:nvPr/>
          </p:nvCxnSpPr>
          <p:spPr>
            <a:xfrm flipH="1" flipV="1">
              <a:off x="4800601" y="10954118"/>
              <a:ext cx="635389" cy="510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40" idx="0"/>
              <a:endCxn id="131" idx="2"/>
            </p:cNvCxnSpPr>
            <p:nvPr/>
          </p:nvCxnSpPr>
          <p:spPr>
            <a:xfrm flipH="1" flipV="1">
              <a:off x="4800601" y="10954118"/>
              <a:ext cx="1521052" cy="510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39" idx="0"/>
              <a:endCxn id="131" idx="2"/>
            </p:cNvCxnSpPr>
            <p:nvPr/>
          </p:nvCxnSpPr>
          <p:spPr>
            <a:xfrm flipH="1" flipV="1">
              <a:off x="4800601" y="10954118"/>
              <a:ext cx="2632427" cy="538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42" idx="1"/>
              <a:endCxn id="131" idx="3"/>
            </p:cNvCxnSpPr>
            <p:nvPr/>
          </p:nvCxnSpPr>
          <p:spPr>
            <a:xfrm flipH="1" flipV="1">
              <a:off x="5097610" y="10816274"/>
              <a:ext cx="3245005" cy="7002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36" idx="2"/>
              <a:endCxn id="131" idx="3"/>
            </p:cNvCxnSpPr>
            <p:nvPr/>
          </p:nvCxnSpPr>
          <p:spPr>
            <a:xfrm flipH="1" flipV="1">
              <a:off x="5097610" y="10816274"/>
              <a:ext cx="2493855" cy="271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38" idx="2"/>
              <a:endCxn id="131" idx="3"/>
            </p:cNvCxnSpPr>
            <p:nvPr/>
          </p:nvCxnSpPr>
          <p:spPr>
            <a:xfrm flipH="1">
              <a:off x="5097610" y="10545516"/>
              <a:ext cx="2782764" cy="2707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31" idx="1"/>
              <a:endCxn id="133" idx="6"/>
            </p:cNvCxnSpPr>
            <p:nvPr/>
          </p:nvCxnSpPr>
          <p:spPr>
            <a:xfrm flipH="1" flipV="1">
              <a:off x="1437868" y="10545516"/>
              <a:ext cx="3065723" cy="2707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31" idx="1"/>
              <a:endCxn id="132" idx="6"/>
            </p:cNvCxnSpPr>
            <p:nvPr/>
          </p:nvCxnSpPr>
          <p:spPr>
            <a:xfrm flipH="1">
              <a:off x="1437868" y="10816274"/>
              <a:ext cx="3065723" cy="269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420800" y="7926321"/>
            <a:ext cx="3555895" cy="804011"/>
            <a:chOff x="858093" y="8474693"/>
            <a:chExt cx="3555895" cy="804011"/>
          </a:xfrm>
        </p:grpSpPr>
        <p:sp>
          <p:nvSpPr>
            <p:cNvPr id="252" name="Rectangle 251"/>
            <p:cNvSpPr/>
            <p:nvPr/>
          </p:nvSpPr>
          <p:spPr>
            <a:xfrm>
              <a:off x="2331593" y="8952733"/>
              <a:ext cx="1211707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858093" y="8897520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858093" y="8474693"/>
              <a:ext cx="1060973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total harga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3161657" y="8474693"/>
              <a:ext cx="1252331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Kode transaksi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3685838" y="8956951"/>
              <a:ext cx="728150" cy="2623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waktu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59" name="Straight Connector 258"/>
            <p:cNvCxnSpPr>
              <a:stCxn id="252" idx="1"/>
              <a:endCxn id="253" idx="6"/>
            </p:cNvCxnSpPr>
            <p:nvPr/>
          </p:nvCxnSpPr>
          <p:spPr>
            <a:xfrm flipH="1" flipV="1">
              <a:off x="2110648" y="9088112"/>
              <a:ext cx="22094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0" name="Straight Connector 259"/>
            <p:cNvCxnSpPr>
              <a:stCxn id="252" idx="0"/>
              <a:endCxn id="254" idx="4"/>
            </p:cNvCxnSpPr>
            <p:nvPr/>
          </p:nvCxnSpPr>
          <p:spPr>
            <a:xfrm flipH="1" flipV="1">
              <a:off x="1388580" y="8775514"/>
              <a:ext cx="1548867" cy="1772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1" name="Straight Connector 260"/>
            <p:cNvCxnSpPr>
              <a:stCxn id="257" idx="2"/>
              <a:endCxn id="252" idx="3"/>
            </p:cNvCxnSpPr>
            <p:nvPr/>
          </p:nvCxnSpPr>
          <p:spPr>
            <a:xfrm flipH="1">
              <a:off x="3543300" y="9088112"/>
              <a:ext cx="14253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2" name="Straight Connector 261"/>
            <p:cNvCxnSpPr>
              <a:stCxn id="255" idx="4"/>
              <a:endCxn id="252" idx="0"/>
            </p:cNvCxnSpPr>
            <p:nvPr/>
          </p:nvCxnSpPr>
          <p:spPr>
            <a:xfrm flipH="1">
              <a:off x="2937447" y="8775514"/>
              <a:ext cx="850376" cy="1772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314203" y="6247047"/>
            <a:ext cx="3582278" cy="792054"/>
            <a:chOff x="1211509" y="8949427"/>
            <a:chExt cx="3582278" cy="792054"/>
          </a:xfrm>
        </p:grpSpPr>
        <p:sp>
          <p:nvSpPr>
            <p:cNvPr id="312" name="Rectangle 311"/>
            <p:cNvSpPr/>
            <p:nvPr/>
          </p:nvSpPr>
          <p:spPr>
            <a:xfrm>
              <a:off x="2331593" y="8949427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1211509" y="9360297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 data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3276193" y="9437689"/>
              <a:ext cx="1517594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Penjualan jumlah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17" name="Straight Connector 316"/>
            <p:cNvCxnSpPr>
              <a:stCxn id="312" idx="2"/>
              <a:endCxn id="313" idx="0"/>
            </p:cNvCxnSpPr>
            <p:nvPr/>
          </p:nvCxnSpPr>
          <p:spPr>
            <a:xfrm flipH="1">
              <a:off x="1837787" y="9220186"/>
              <a:ext cx="1131186" cy="14011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0" name="Straight Connector 319"/>
            <p:cNvCxnSpPr>
              <a:stCxn id="315" idx="0"/>
              <a:endCxn id="312" idx="2"/>
            </p:cNvCxnSpPr>
            <p:nvPr/>
          </p:nvCxnSpPr>
          <p:spPr>
            <a:xfrm flipH="1" flipV="1">
              <a:off x="2968973" y="9220186"/>
              <a:ext cx="1066017" cy="21750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35" name="Diamond 334"/>
          <p:cNvSpPr/>
          <p:nvPr/>
        </p:nvSpPr>
        <p:spPr>
          <a:xfrm>
            <a:off x="1780451" y="9248424"/>
            <a:ext cx="1441726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Melakukan penjualan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337" name="Elbow Connector 336"/>
          <p:cNvCxnSpPr>
            <a:stCxn id="252" idx="2"/>
            <a:endCxn id="335" idx="0"/>
          </p:cNvCxnSpPr>
          <p:nvPr/>
        </p:nvCxnSpPr>
        <p:spPr>
          <a:xfrm rot="16200000" flipH="1">
            <a:off x="2214082" y="8961192"/>
            <a:ext cx="573304" cy="1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131" idx="0"/>
            <a:endCxn id="335" idx="2"/>
          </p:cNvCxnSpPr>
          <p:nvPr/>
        </p:nvCxnSpPr>
        <p:spPr>
          <a:xfrm rot="16200000" flipV="1">
            <a:off x="3134693" y="9069670"/>
            <a:ext cx="1032531" cy="2299287"/>
          </a:xfrm>
          <a:prstGeom prst="bentConnector3">
            <a:avLst>
              <a:gd name="adj1" fmla="val 413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Diamond 345"/>
          <p:cNvSpPr/>
          <p:nvPr/>
        </p:nvSpPr>
        <p:spPr>
          <a:xfrm>
            <a:off x="1421366" y="7212347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penjualan data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347" name="Elbow Connector 346"/>
          <p:cNvCxnSpPr>
            <a:stCxn id="312" idx="2"/>
            <a:endCxn id="346" idx="0"/>
          </p:cNvCxnSpPr>
          <p:nvPr/>
        </p:nvCxnSpPr>
        <p:spPr>
          <a:xfrm rot="16200000" flipH="1">
            <a:off x="1817568" y="6771905"/>
            <a:ext cx="694541" cy="186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Elbow Connector 347"/>
          <p:cNvCxnSpPr>
            <a:stCxn id="252" idx="0"/>
          </p:cNvCxnSpPr>
          <p:nvPr/>
        </p:nvCxnSpPr>
        <p:spPr>
          <a:xfrm rot="16200000" flipV="1">
            <a:off x="2026750" y="7930957"/>
            <a:ext cx="689514" cy="257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2200627" y="97262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1986811" y="77148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2200627" y="89546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grpSp>
        <p:nvGrpSpPr>
          <p:cNvPr id="405" name="Group 404"/>
          <p:cNvGrpSpPr/>
          <p:nvPr/>
        </p:nvGrpSpPr>
        <p:grpSpPr>
          <a:xfrm>
            <a:off x="1956281" y="709859"/>
            <a:ext cx="5193339" cy="941199"/>
            <a:chOff x="2088651" y="709859"/>
            <a:chExt cx="5193339" cy="941199"/>
          </a:xfrm>
        </p:grpSpPr>
        <p:sp>
          <p:nvSpPr>
            <p:cNvPr id="360" name="Rectangle 359"/>
            <p:cNvSpPr/>
            <p:nvPr/>
          </p:nvSpPr>
          <p:spPr>
            <a:xfrm>
              <a:off x="4255870" y="1291746"/>
              <a:ext cx="742349" cy="185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1" name="Oval 360"/>
            <p:cNvSpPr/>
            <p:nvPr/>
          </p:nvSpPr>
          <p:spPr>
            <a:xfrm>
              <a:off x="2088651" y="709859"/>
              <a:ext cx="1196165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arang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4962832" y="709859"/>
              <a:ext cx="930485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</a:t>
              </a: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d barang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6082339" y="709859"/>
              <a:ext cx="1199651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barang kode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2088651" y="1406341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diskon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3473837" y="709859"/>
              <a:ext cx="1299974" cy="350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barang t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anggal  kadaluarsa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6027068" y="1111389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barang 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harga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2088651" y="1058100"/>
              <a:ext cx="1138370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stok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368" name="Straight Connector 367"/>
            <p:cNvCxnSpPr>
              <a:stCxn id="361" idx="5"/>
              <a:endCxn id="360" idx="1"/>
            </p:cNvCxnSpPr>
            <p:nvPr/>
          </p:nvCxnSpPr>
          <p:spPr>
            <a:xfrm>
              <a:off x="3109642" y="918738"/>
              <a:ext cx="1146228" cy="46559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9" name="Straight Connector 368"/>
            <p:cNvCxnSpPr>
              <a:stCxn id="364" idx="6"/>
              <a:endCxn id="360" idx="1"/>
            </p:cNvCxnSpPr>
            <p:nvPr/>
          </p:nvCxnSpPr>
          <p:spPr>
            <a:xfrm flipV="1">
              <a:off x="3343573" y="1384334"/>
              <a:ext cx="912297" cy="1443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0" name="Straight Connector 369"/>
            <p:cNvCxnSpPr>
              <a:stCxn id="360" idx="3"/>
              <a:endCxn id="366" idx="2"/>
            </p:cNvCxnSpPr>
            <p:nvPr/>
          </p:nvCxnSpPr>
          <p:spPr>
            <a:xfrm flipV="1">
              <a:off x="4998219" y="1233748"/>
              <a:ext cx="1028849" cy="1505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1" name="Straight Connector 370"/>
            <p:cNvCxnSpPr>
              <a:stCxn id="365" idx="4"/>
              <a:endCxn id="360" idx="0"/>
            </p:cNvCxnSpPr>
            <p:nvPr/>
          </p:nvCxnSpPr>
          <p:spPr>
            <a:xfrm>
              <a:off x="4123824" y="1060613"/>
              <a:ext cx="503221" cy="2311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2" name="Straight Connector 371"/>
            <p:cNvCxnSpPr>
              <a:stCxn id="362" idx="4"/>
              <a:endCxn id="360" idx="0"/>
            </p:cNvCxnSpPr>
            <p:nvPr/>
          </p:nvCxnSpPr>
          <p:spPr>
            <a:xfrm flipH="1">
              <a:off x="4627045" y="954576"/>
              <a:ext cx="801030" cy="33717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3" name="Straight Connector 372"/>
            <p:cNvCxnSpPr>
              <a:stCxn id="360" idx="3"/>
              <a:endCxn id="363" idx="2"/>
            </p:cNvCxnSpPr>
            <p:nvPr/>
          </p:nvCxnSpPr>
          <p:spPr>
            <a:xfrm flipV="1">
              <a:off x="4998219" y="832218"/>
              <a:ext cx="1084120" cy="5521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4" name="Straight Connector 373"/>
            <p:cNvCxnSpPr>
              <a:stCxn id="367" idx="6"/>
              <a:endCxn id="360" idx="1"/>
            </p:cNvCxnSpPr>
            <p:nvPr/>
          </p:nvCxnSpPr>
          <p:spPr>
            <a:xfrm>
              <a:off x="3227021" y="1180459"/>
              <a:ext cx="1028849" cy="20387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08" name="Rectangle 407"/>
          <p:cNvSpPr/>
          <p:nvPr/>
        </p:nvSpPr>
        <p:spPr>
          <a:xfrm>
            <a:off x="103176" y="2366957"/>
            <a:ext cx="1178521" cy="18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900" dirty="0" smtClean="0">
                <a:solidFill>
                  <a:srgbClr val="000000"/>
                </a:solidFill>
                <a:ea typeface="Calibri"/>
                <a:cs typeface="Times New Roman"/>
              </a:rPr>
              <a:t>b</a:t>
            </a: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arang jenis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409" name="Oval 408"/>
          <p:cNvSpPr/>
          <p:nvPr/>
        </p:nvSpPr>
        <p:spPr>
          <a:xfrm>
            <a:off x="103176" y="2763965"/>
            <a:ext cx="1254922" cy="2447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u="sng" dirty="0" smtClean="0">
                <a:solidFill>
                  <a:srgbClr val="000000"/>
                </a:solidFill>
                <a:ea typeface="Calibri"/>
                <a:cs typeface="Times New Roman"/>
              </a:rPr>
              <a:t>id barang jenis</a:t>
            </a:r>
            <a:endParaRPr lang="id-ID" sz="900" u="sng" dirty="0">
              <a:effectLst/>
              <a:ea typeface="Calibri"/>
              <a:cs typeface="Times New Roman"/>
            </a:endParaRPr>
          </a:p>
        </p:txBody>
      </p:sp>
      <p:sp>
        <p:nvSpPr>
          <p:cNvPr id="410" name="Oval 409"/>
          <p:cNvSpPr/>
          <p:nvPr/>
        </p:nvSpPr>
        <p:spPr>
          <a:xfrm>
            <a:off x="103176" y="1910406"/>
            <a:ext cx="1254922" cy="2447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a typeface="Calibri"/>
                <a:cs typeface="Times New Roman"/>
              </a:rPr>
              <a:t>Jenis nama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1986811" y="689296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sp>
        <p:nvSpPr>
          <p:cNvPr id="412" name="Diamond 411"/>
          <p:cNvSpPr/>
          <p:nvPr/>
        </p:nvSpPr>
        <p:spPr>
          <a:xfrm>
            <a:off x="2010387" y="1887755"/>
            <a:ext cx="1340142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jenis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13" name="Elbow Connector 412"/>
          <p:cNvCxnSpPr>
            <a:stCxn id="360" idx="2"/>
            <a:endCxn id="412" idx="3"/>
          </p:cNvCxnSpPr>
          <p:nvPr/>
        </p:nvCxnSpPr>
        <p:spPr>
          <a:xfrm rot="5400000">
            <a:off x="3618130" y="1209320"/>
            <a:ext cx="608945" cy="1144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Elbow Connector 413"/>
          <p:cNvCxnSpPr>
            <a:stCxn id="408" idx="3"/>
            <a:endCxn id="412" idx="1"/>
          </p:cNvCxnSpPr>
          <p:nvPr/>
        </p:nvCxnSpPr>
        <p:spPr>
          <a:xfrm flipV="1">
            <a:off x="1281697" y="2085866"/>
            <a:ext cx="728690" cy="3736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1937703" y="21603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394722" y="209293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cxnSp>
        <p:nvCxnSpPr>
          <p:cNvPr id="426" name="Straight Connector 425"/>
          <p:cNvCxnSpPr>
            <a:stCxn id="409" idx="7"/>
            <a:endCxn id="408" idx="2"/>
          </p:cNvCxnSpPr>
          <p:nvPr/>
        </p:nvCxnSpPr>
        <p:spPr>
          <a:xfrm flipH="1" flipV="1">
            <a:off x="692437" y="2552132"/>
            <a:ext cx="481882" cy="24767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9" name="Straight Connector 428"/>
          <p:cNvCxnSpPr>
            <a:stCxn id="410" idx="5"/>
            <a:endCxn id="408" idx="0"/>
          </p:cNvCxnSpPr>
          <p:nvPr/>
        </p:nvCxnSpPr>
        <p:spPr>
          <a:xfrm flipH="1">
            <a:off x="692437" y="2119285"/>
            <a:ext cx="481882" cy="247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2" name="Diamond 431"/>
          <p:cNvSpPr/>
          <p:nvPr/>
        </p:nvSpPr>
        <p:spPr>
          <a:xfrm>
            <a:off x="857807" y="3517758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penjualan data barang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33" name="Elbow Connector 432"/>
          <p:cNvCxnSpPr>
            <a:stCxn id="360" idx="2"/>
            <a:endCxn id="432" idx="0"/>
          </p:cNvCxnSpPr>
          <p:nvPr/>
        </p:nvCxnSpPr>
        <p:spPr>
          <a:xfrm rot="5400000">
            <a:off x="2074145" y="1097227"/>
            <a:ext cx="2040837" cy="28002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Elbow Connector 433"/>
          <p:cNvCxnSpPr>
            <a:stCxn id="312" idx="0"/>
            <a:endCxn id="432" idx="2"/>
          </p:cNvCxnSpPr>
          <p:nvPr/>
        </p:nvCxnSpPr>
        <p:spPr>
          <a:xfrm rot="16200000" flipV="1">
            <a:off x="745727" y="4921106"/>
            <a:ext cx="2274665" cy="3772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381090" y="39839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439" name="TextBox 438"/>
          <p:cNvSpPr txBox="1"/>
          <p:nvPr/>
        </p:nvSpPr>
        <p:spPr>
          <a:xfrm>
            <a:off x="1368433" y="3294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grpSp>
        <p:nvGrpSpPr>
          <p:cNvPr id="468" name="Group 467"/>
          <p:cNvGrpSpPr/>
          <p:nvPr/>
        </p:nvGrpSpPr>
        <p:grpSpPr>
          <a:xfrm>
            <a:off x="6605614" y="7654812"/>
            <a:ext cx="2694281" cy="1399818"/>
            <a:chOff x="6605614" y="6667843"/>
            <a:chExt cx="2694281" cy="1399818"/>
          </a:xfrm>
        </p:grpSpPr>
        <p:sp>
          <p:nvSpPr>
            <p:cNvPr id="444" name="Rectangle 443"/>
            <p:cNvSpPr/>
            <p:nvPr/>
          </p:nvSpPr>
          <p:spPr>
            <a:xfrm>
              <a:off x="6605614" y="7239343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penjualan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8047340" y="7255575"/>
              <a:ext cx="1252555" cy="238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Id_pengadaan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047564" y="7667954"/>
              <a:ext cx="1252331" cy="399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waktu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47" name="Straight Connector 446"/>
            <p:cNvCxnSpPr>
              <a:stCxn id="444" idx="3"/>
              <a:endCxn id="445" idx="2"/>
            </p:cNvCxnSpPr>
            <p:nvPr/>
          </p:nvCxnSpPr>
          <p:spPr>
            <a:xfrm flipV="1">
              <a:off x="7880374" y="7374722"/>
              <a:ext cx="166966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8" name="Straight Connector 447"/>
            <p:cNvCxnSpPr>
              <a:stCxn id="446" idx="1"/>
              <a:endCxn id="444" idx="3"/>
            </p:cNvCxnSpPr>
            <p:nvPr/>
          </p:nvCxnSpPr>
          <p:spPr>
            <a:xfrm flipH="1" flipV="1">
              <a:off x="7880374" y="7374723"/>
              <a:ext cx="350590" cy="35176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9" name="Oval 448"/>
            <p:cNvSpPr/>
            <p:nvPr/>
          </p:nvSpPr>
          <p:spPr>
            <a:xfrm>
              <a:off x="8047340" y="6667843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kode transaksi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61" name="Straight Connector 460"/>
            <p:cNvCxnSpPr>
              <a:stCxn id="444" idx="3"/>
              <a:endCxn id="449" idx="3"/>
            </p:cNvCxnSpPr>
            <p:nvPr/>
          </p:nvCxnSpPr>
          <p:spPr>
            <a:xfrm flipV="1">
              <a:off x="7880374" y="6993204"/>
              <a:ext cx="350398" cy="38151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69" name="Diamond 468"/>
          <p:cNvSpPr/>
          <p:nvPr/>
        </p:nvSpPr>
        <p:spPr>
          <a:xfrm>
            <a:off x="6519889" y="9413524"/>
            <a:ext cx="1441726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Melakukan Penjualan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70" name="Elbow Connector 469"/>
          <p:cNvCxnSpPr>
            <a:stCxn id="444" idx="2"/>
            <a:endCxn id="469" idx="0"/>
          </p:cNvCxnSpPr>
          <p:nvPr/>
        </p:nvCxnSpPr>
        <p:spPr>
          <a:xfrm rot="5400000">
            <a:off x="6783647" y="8954176"/>
            <a:ext cx="916453" cy="22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stCxn id="131" idx="0"/>
            <a:endCxn id="469" idx="2"/>
          </p:cNvCxnSpPr>
          <p:nvPr/>
        </p:nvCxnSpPr>
        <p:spPr>
          <a:xfrm rot="5400000" flipH="1" flipV="1">
            <a:off x="5586961" y="9081789"/>
            <a:ext cx="867431" cy="24401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TextBox 488"/>
          <p:cNvSpPr txBox="1"/>
          <p:nvPr/>
        </p:nvSpPr>
        <p:spPr>
          <a:xfrm>
            <a:off x="7244088" y="98727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490" name="TextBox 489"/>
          <p:cNvSpPr txBox="1"/>
          <p:nvPr/>
        </p:nvSpPr>
        <p:spPr>
          <a:xfrm>
            <a:off x="7244088" y="91011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grpSp>
        <p:nvGrpSpPr>
          <p:cNvPr id="491" name="Group 490"/>
          <p:cNvGrpSpPr/>
          <p:nvPr/>
        </p:nvGrpSpPr>
        <p:grpSpPr>
          <a:xfrm>
            <a:off x="6364939" y="6507142"/>
            <a:ext cx="2891026" cy="834412"/>
            <a:chOff x="2137252" y="8864782"/>
            <a:chExt cx="2891026" cy="834412"/>
          </a:xfrm>
        </p:grpSpPr>
        <p:sp>
          <p:nvSpPr>
            <p:cNvPr id="492" name="Rectangle 491"/>
            <p:cNvSpPr/>
            <p:nvPr/>
          </p:nvSpPr>
          <p:spPr>
            <a:xfrm>
              <a:off x="2137252" y="8949427"/>
              <a:ext cx="1469101" cy="1962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Barang pengadaan data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3775723" y="8864782"/>
              <a:ext cx="1252555" cy="3811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Id_barang penjualan data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3473883" y="9398373"/>
              <a:ext cx="1554395" cy="3008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Pengadaan jumlah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95" name="Straight Connector 494"/>
            <p:cNvCxnSpPr>
              <a:stCxn id="492" idx="3"/>
              <a:endCxn id="493" idx="2"/>
            </p:cNvCxnSpPr>
            <p:nvPr/>
          </p:nvCxnSpPr>
          <p:spPr>
            <a:xfrm>
              <a:off x="3606353" y="9047541"/>
              <a:ext cx="169370" cy="78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6" name="Straight Connector 495"/>
            <p:cNvCxnSpPr>
              <a:stCxn id="494" idx="1"/>
              <a:endCxn id="492" idx="3"/>
            </p:cNvCxnSpPr>
            <p:nvPr/>
          </p:nvCxnSpPr>
          <p:spPr>
            <a:xfrm flipH="1" flipV="1">
              <a:off x="3606353" y="9047541"/>
              <a:ext cx="95166" cy="39488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97" name="Diamond 496"/>
          <p:cNvSpPr/>
          <p:nvPr/>
        </p:nvSpPr>
        <p:spPr>
          <a:xfrm>
            <a:off x="5958431" y="7291177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pengadaan data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498" name="Elbow Connector 497"/>
          <p:cNvCxnSpPr>
            <a:stCxn id="492" idx="2"/>
            <a:endCxn id="497" idx="0"/>
          </p:cNvCxnSpPr>
          <p:nvPr/>
        </p:nvCxnSpPr>
        <p:spPr>
          <a:xfrm rot="5400000">
            <a:off x="6695701" y="6887387"/>
            <a:ext cx="503163" cy="3044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Elbow Connector 498"/>
          <p:cNvCxnSpPr>
            <a:stCxn id="444" idx="0"/>
            <a:endCxn id="497" idx="2"/>
          </p:cNvCxnSpPr>
          <p:nvPr/>
        </p:nvCxnSpPr>
        <p:spPr>
          <a:xfrm rot="16200000" flipV="1">
            <a:off x="6778779" y="7762097"/>
            <a:ext cx="480511" cy="4479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6915707" y="76863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502" name="TextBox 501"/>
          <p:cNvSpPr txBox="1"/>
          <p:nvPr/>
        </p:nvSpPr>
        <p:spPr>
          <a:xfrm>
            <a:off x="6886881" y="706370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sp>
        <p:nvSpPr>
          <p:cNvPr id="559" name="Diamond 558"/>
          <p:cNvSpPr/>
          <p:nvPr/>
        </p:nvSpPr>
        <p:spPr>
          <a:xfrm>
            <a:off x="7701570" y="3517758"/>
            <a:ext cx="1673285" cy="454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penjualan data barang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560" name="Elbow Connector 559"/>
          <p:cNvCxnSpPr>
            <a:stCxn id="360" idx="2"/>
            <a:endCxn id="559" idx="0"/>
          </p:cNvCxnSpPr>
          <p:nvPr/>
        </p:nvCxnSpPr>
        <p:spPr>
          <a:xfrm rot="16200000" flipH="1">
            <a:off x="5496026" y="475570"/>
            <a:ext cx="2040837" cy="40435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Elbow Connector 560"/>
          <p:cNvCxnSpPr>
            <a:stCxn id="492" idx="0"/>
            <a:endCxn id="559" idx="2"/>
          </p:cNvCxnSpPr>
          <p:nvPr/>
        </p:nvCxnSpPr>
        <p:spPr>
          <a:xfrm rot="5400000" flipH="1" flipV="1">
            <a:off x="6509149" y="4562724"/>
            <a:ext cx="2619405" cy="1438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2" name="TextBox 561"/>
          <p:cNvSpPr txBox="1"/>
          <p:nvPr/>
        </p:nvSpPr>
        <p:spPr>
          <a:xfrm>
            <a:off x="8643953" y="387034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563" name="TextBox 562"/>
          <p:cNvSpPr txBox="1"/>
          <p:nvPr/>
        </p:nvSpPr>
        <p:spPr>
          <a:xfrm>
            <a:off x="8631296" y="318136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572" name="Rectangle 571"/>
          <p:cNvSpPr/>
          <p:nvPr/>
        </p:nvSpPr>
        <p:spPr>
          <a:xfrm>
            <a:off x="4212519" y="4860121"/>
            <a:ext cx="1274760" cy="270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573" name="Oval 572"/>
          <p:cNvSpPr/>
          <p:nvPr/>
        </p:nvSpPr>
        <p:spPr>
          <a:xfrm>
            <a:off x="5690647" y="4998889"/>
            <a:ext cx="1252555" cy="238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u="sng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Id suplier</a:t>
            </a:r>
            <a:endParaRPr lang="id-ID" sz="900" u="sng" dirty="0">
              <a:effectLst/>
              <a:ea typeface="Calibri"/>
              <a:cs typeface="Times New Roman"/>
            </a:endParaRPr>
          </a:p>
        </p:txBody>
      </p:sp>
      <p:sp>
        <p:nvSpPr>
          <p:cNvPr id="574" name="Oval 573"/>
          <p:cNvSpPr/>
          <p:nvPr/>
        </p:nvSpPr>
        <p:spPr>
          <a:xfrm>
            <a:off x="5690871" y="5397093"/>
            <a:ext cx="1252331" cy="1998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alamat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cxnSp>
        <p:nvCxnSpPr>
          <p:cNvPr id="575" name="Straight Connector 574"/>
          <p:cNvCxnSpPr>
            <a:stCxn id="572" idx="3"/>
            <a:endCxn id="573" idx="1"/>
          </p:cNvCxnSpPr>
          <p:nvPr/>
        </p:nvCxnSpPr>
        <p:spPr>
          <a:xfrm>
            <a:off x="5487279" y="4995501"/>
            <a:ext cx="386800" cy="3828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6" name="Straight Connector 575"/>
          <p:cNvCxnSpPr>
            <a:stCxn id="574" idx="1"/>
            <a:endCxn id="572" idx="3"/>
          </p:cNvCxnSpPr>
          <p:nvPr/>
        </p:nvCxnSpPr>
        <p:spPr>
          <a:xfrm flipH="1" flipV="1">
            <a:off x="5487279" y="4995501"/>
            <a:ext cx="386992" cy="4308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7" name="Oval 576"/>
          <p:cNvSpPr/>
          <p:nvPr/>
        </p:nvSpPr>
        <p:spPr>
          <a:xfrm>
            <a:off x="5690647" y="4288621"/>
            <a:ext cx="1252555" cy="1905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nama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cxnSp>
        <p:nvCxnSpPr>
          <p:cNvPr id="578" name="Straight Connector 577"/>
          <p:cNvCxnSpPr>
            <a:stCxn id="572" idx="3"/>
            <a:endCxn id="577" idx="3"/>
          </p:cNvCxnSpPr>
          <p:nvPr/>
        </p:nvCxnSpPr>
        <p:spPr>
          <a:xfrm flipV="1">
            <a:off x="5487279" y="4451301"/>
            <a:ext cx="386800" cy="5442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9" name="Oval 578"/>
          <p:cNvSpPr/>
          <p:nvPr/>
        </p:nvSpPr>
        <p:spPr>
          <a:xfrm>
            <a:off x="5690871" y="4639124"/>
            <a:ext cx="1252331" cy="1998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no telp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580" name="Oval 579"/>
          <p:cNvSpPr/>
          <p:nvPr/>
        </p:nvSpPr>
        <p:spPr>
          <a:xfrm>
            <a:off x="2756820" y="4742931"/>
            <a:ext cx="1252331" cy="3058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email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581" name="Oval 580"/>
          <p:cNvSpPr/>
          <p:nvPr/>
        </p:nvSpPr>
        <p:spPr>
          <a:xfrm>
            <a:off x="2756820" y="4288621"/>
            <a:ext cx="1252331" cy="3058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kode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sp>
        <p:nvSpPr>
          <p:cNvPr id="582" name="Oval 581"/>
          <p:cNvSpPr/>
          <p:nvPr/>
        </p:nvSpPr>
        <p:spPr>
          <a:xfrm>
            <a:off x="2756820" y="5197240"/>
            <a:ext cx="1252331" cy="3997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id-ID" sz="900" dirty="0" smtClean="0">
                <a:solidFill>
                  <a:srgbClr val="000000"/>
                </a:solidFill>
                <a:effectLst/>
                <a:ea typeface="Calibri"/>
                <a:cs typeface="Times New Roman"/>
              </a:rPr>
              <a:t>Suplier tanggal registrasi</a:t>
            </a:r>
            <a:endParaRPr lang="id-ID" sz="900" dirty="0">
              <a:effectLst/>
              <a:ea typeface="Calibri"/>
              <a:cs typeface="Times New Roman"/>
            </a:endParaRPr>
          </a:p>
        </p:txBody>
      </p:sp>
      <p:cxnSp>
        <p:nvCxnSpPr>
          <p:cNvPr id="586" name="Straight Connector 585"/>
          <p:cNvCxnSpPr>
            <a:stCxn id="572" idx="3"/>
            <a:endCxn id="579" idx="3"/>
          </p:cNvCxnSpPr>
          <p:nvPr/>
        </p:nvCxnSpPr>
        <p:spPr>
          <a:xfrm flipV="1">
            <a:off x="5487279" y="4809710"/>
            <a:ext cx="386992" cy="1857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9" name="Straight Connector 588"/>
          <p:cNvCxnSpPr>
            <a:stCxn id="572" idx="1"/>
            <a:endCxn id="580" idx="6"/>
          </p:cNvCxnSpPr>
          <p:nvPr/>
        </p:nvCxnSpPr>
        <p:spPr>
          <a:xfrm flipH="1" flipV="1">
            <a:off x="4009151" y="4895854"/>
            <a:ext cx="203368" cy="99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2" name="Straight Connector 591"/>
          <p:cNvCxnSpPr>
            <a:stCxn id="572" idx="1"/>
            <a:endCxn id="581" idx="5"/>
          </p:cNvCxnSpPr>
          <p:nvPr/>
        </p:nvCxnSpPr>
        <p:spPr>
          <a:xfrm flipH="1" flipV="1">
            <a:off x="3825751" y="4549676"/>
            <a:ext cx="386768" cy="4458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6" name="Straight Connector 595"/>
          <p:cNvCxnSpPr>
            <a:stCxn id="572" idx="1"/>
            <a:endCxn id="582" idx="6"/>
          </p:cNvCxnSpPr>
          <p:nvPr/>
        </p:nvCxnSpPr>
        <p:spPr>
          <a:xfrm flipH="1">
            <a:off x="4009151" y="4995501"/>
            <a:ext cx="203368" cy="4015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Diamond 598"/>
          <p:cNvSpPr/>
          <p:nvPr/>
        </p:nvSpPr>
        <p:spPr>
          <a:xfrm>
            <a:off x="3657849" y="3546960"/>
            <a:ext cx="1677029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Detail suplier barang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600" name="Elbow Connector 599"/>
          <p:cNvCxnSpPr>
            <a:stCxn id="360" idx="2"/>
            <a:endCxn id="599" idx="0"/>
          </p:cNvCxnSpPr>
          <p:nvPr/>
        </p:nvCxnSpPr>
        <p:spPr>
          <a:xfrm rot="16200000" flipH="1">
            <a:off x="3460500" y="2511095"/>
            <a:ext cx="2070039" cy="16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Elbow Connector 600"/>
          <p:cNvCxnSpPr>
            <a:stCxn id="572" idx="0"/>
            <a:endCxn id="599" idx="2"/>
          </p:cNvCxnSpPr>
          <p:nvPr/>
        </p:nvCxnSpPr>
        <p:spPr>
          <a:xfrm rot="16200000" flipV="1">
            <a:off x="4214662" y="4224883"/>
            <a:ext cx="916940" cy="35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8" name="TextBox 607"/>
          <p:cNvSpPr txBox="1"/>
          <p:nvPr/>
        </p:nvSpPr>
        <p:spPr>
          <a:xfrm>
            <a:off x="4507500" y="40063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  <p:sp>
        <p:nvSpPr>
          <p:cNvPr id="609" name="TextBox 608"/>
          <p:cNvSpPr txBox="1"/>
          <p:nvPr/>
        </p:nvSpPr>
        <p:spPr>
          <a:xfrm>
            <a:off x="5554710" y="6456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</a:t>
            </a:r>
            <a:endParaRPr lang="en-US" sz="1400" dirty="0"/>
          </a:p>
        </p:txBody>
      </p:sp>
      <p:sp>
        <p:nvSpPr>
          <p:cNvPr id="610" name="Diamond 609"/>
          <p:cNvSpPr/>
          <p:nvPr/>
        </p:nvSpPr>
        <p:spPr>
          <a:xfrm>
            <a:off x="3905185" y="6297888"/>
            <a:ext cx="1677029" cy="3962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800" dirty="0" smtClean="0">
                <a:solidFill>
                  <a:schemeClr val="tx1"/>
                </a:solidFill>
              </a:rPr>
              <a:t>Memenuhi pengadaan</a:t>
            </a:r>
            <a:endParaRPr lang="id-ID" sz="800" dirty="0">
              <a:solidFill>
                <a:schemeClr val="tx1"/>
              </a:solidFill>
            </a:endParaRPr>
          </a:p>
        </p:txBody>
      </p:sp>
      <p:cxnSp>
        <p:nvCxnSpPr>
          <p:cNvPr id="611" name="Elbow Connector 610"/>
          <p:cNvCxnSpPr>
            <a:stCxn id="572" idx="2"/>
            <a:endCxn id="610" idx="0"/>
          </p:cNvCxnSpPr>
          <p:nvPr/>
        </p:nvCxnSpPr>
        <p:spPr>
          <a:xfrm rot="5400000">
            <a:off x="4213296" y="5661285"/>
            <a:ext cx="1167008" cy="106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492" idx="1"/>
            <a:endCxn id="610" idx="3"/>
          </p:cNvCxnSpPr>
          <p:nvPr/>
        </p:nvCxnSpPr>
        <p:spPr>
          <a:xfrm rot="10800000">
            <a:off x="5582215" y="6495999"/>
            <a:ext cx="782725" cy="193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7" name="TextBox 616"/>
          <p:cNvSpPr txBox="1"/>
          <p:nvPr/>
        </p:nvSpPr>
        <p:spPr>
          <a:xfrm>
            <a:off x="4775530" y="5996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65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141</Words>
  <Application>Microsoft Office PowerPoint</Application>
  <PresentationFormat>A3 Paper (297x420 mm)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24</cp:revision>
  <dcterms:created xsi:type="dcterms:W3CDTF">2020-11-24T01:49:47Z</dcterms:created>
  <dcterms:modified xsi:type="dcterms:W3CDTF">2020-11-24T09:48:59Z</dcterms:modified>
</cp:coreProperties>
</file>