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</p:sldIdLst>
  <p:sldSz cx="17610138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5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9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6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605A-6A1D-4CCA-B176-B05B8A7648D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FF7C-92F9-4C4B-8FFF-3227A7A24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803230" y="1042330"/>
            <a:ext cx="10003678" cy="7821340"/>
            <a:chOff x="3803230" y="1042330"/>
            <a:chExt cx="10003678" cy="7821340"/>
          </a:xfrm>
        </p:grpSpPr>
        <p:sp>
          <p:nvSpPr>
            <p:cNvPr id="5" name="Oval 4"/>
            <p:cNvSpPr/>
            <p:nvPr/>
          </p:nvSpPr>
          <p:spPr>
            <a:xfrm>
              <a:off x="12167945" y="6967519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I</a:t>
              </a:r>
              <a:endParaRPr lang="en-US" sz="308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392808" y="1430507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C</a:t>
              </a:r>
              <a:endParaRPr lang="en-US" sz="308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842533" y="1430507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A</a:t>
              </a:r>
              <a:endParaRPr lang="en-US" sz="308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42536" y="4199012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D</a:t>
              </a:r>
              <a:endParaRPr lang="en-US" sz="308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617671" y="6967519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H</a:t>
              </a:r>
              <a:endParaRPr lang="en-US" sz="308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617671" y="1430507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B</a:t>
              </a:r>
              <a:endParaRPr lang="en-US" sz="308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617671" y="4199012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E</a:t>
              </a:r>
              <a:endParaRPr lang="en-US" sz="308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9392808" y="4199012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F</a:t>
              </a:r>
              <a:endParaRPr lang="en-US" sz="308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2167945" y="4199012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G</a:t>
              </a:r>
              <a:endParaRPr lang="en-US" sz="308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96314" y="1042330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1451" y="1042330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46589" y="1042330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09551" y="8297234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3230" y="5360228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4005" y="5316069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62166" y="5482795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340114" y="5273181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659826" y="8272775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7" idx="4"/>
              <a:endCxn id="8" idx="0"/>
            </p:cNvCxnSpPr>
            <p:nvPr/>
          </p:nvCxnSpPr>
          <p:spPr>
            <a:xfrm>
              <a:off x="4535846" y="2817132"/>
              <a:ext cx="3" cy="1381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5"/>
              <a:endCxn id="11" idx="1"/>
            </p:cNvCxnSpPr>
            <p:nvPr/>
          </p:nvCxnSpPr>
          <p:spPr>
            <a:xfrm>
              <a:off x="5026092" y="2614066"/>
              <a:ext cx="1794645" cy="1788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10" idx="2"/>
            </p:cNvCxnSpPr>
            <p:nvPr/>
          </p:nvCxnSpPr>
          <p:spPr>
            <a:xfrm>
              <a:off x="5229158" y="2123820"/>
              <a:ext cx="1388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6"/>
              <a:endCxn id="6" idx="2"/>
            </p:cNvCxnSpPr>
            <p:nvPr/>
          </p:nvCxnSpPr>
          <p:spPr>
            <a:xfrm>
              <a:off x="8004296" y="2123820"/>
              <a:ext cx="1388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3"/>
              <a:endCxn id="11" idx="7"/>
            </p:cNvCxnSpPr>
            <p:nvPr/>
          </p:nvCxnSpPr>
          <p:spPr>
            <a:xfrm flipH="1">
              <a:off x="7801230" y="2614066"/>
              <a:ext cx="1794645" cy="1788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6"/>
              <a:endCxn id="13" idx="0"/>
            </p:cNvCxnSpPr>
            <p:nvPr/>
          </p:nvCxnSpPr>
          <p:spPr>
            <a:xfrm>
              <a:off x="10779433" y="2123820"/>
              <a:ext cx="2081825" cy="207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6"/>
              <a:endCxn id="12" idx="2"/>
            </p:cNvCxnSpPr>
            <p:nvPr/>
          </p:nvCxnSpPr>
          <p:spPr>
            <a:xfrm>
              <a:off x="8004296" y="4892324"/>
              <a:ext cx="1388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6"/>
              <a:endCxn id="13" idx="2"/>
            </p:cNvCxnSpPr>
            <p:nvPr/>
          </p:nvCxnSpPr>
          <p:spPr>
            <a:xfrm>
              <a:off x="10779433" y="4892324"/>
              <a:ext cx="1388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" idx="2"/>
              <a:endCxn id="8" idx="6"/>
            </p:cNvCxnSpPr>
            <p:nvPr/>
          </p:nvCxnSpPr>
          <p:spPr>
            <a:xfrm flipH="1">
              <a:off x="5229161" y="4892324"/>
              <a:ext cx="1388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5"/>
              <a:endCxn id="9" idx="1"/>
            </p:cNvCxnSpPr>
            <p:nvPr/>
          </p:nvCxnSpPr>
          <p:spPr>
            <a:xfrm>
              <a:off x="5026095" y="5382570"/>
              <a:ext cx="1794642" cy="1788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4"/>
              <a:endCxn id="9" idx="0"/>
            </p:cNvCxnSpPr>
            <p:nvPr/>
          </p:nvCxnSpPr>
          <p:spPr>
            <a:xfrm>
              <a:off x="7310983" y="5585636"/>
              <a:ext cx="0" cy="138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5" idx="2"/>
            </p:cNvCxnSpPr>
            <p:nvPr/>
          </p:nvCxnSpPr>
          <p:spPr>
            <a:xfrm>
              <a:off x="8004296" y="7660831"/>
              <a:ext cx="4163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7"/>
              <a:endCxn id="12" idx="3"/>
            </p:cNvCxnSpPr>
            <p:nvPr/>
          </p:nvCxnSpPr>
          <p:spPr>
            <a:xfrm flipV="1">
              <a:off x="7801230" y="5382570"/>
              <a:ext cx="1794645" cy="1788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2" idx="5"/>
              <a:endCxn id="5" idx="1"/>
            </p:cNvCxnSpPr>
            <p:nvPr/>
          </p:nvCxnSpPr>
          <p:spPr>
            <a:xfrm>
              <a:off x="10576367" y="5382570"/>
              <a:ext cx="1794645" cy="1788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4"/>
              <a:endCxn id="5" idx="0"/>
            </p:cNvCxnSpPr>
            <p:nvPr/>
          </p:nvCxnSpPr>
          <p:spPr>
            <a:xfrm>
              <a:off x="12861258" y="5585636"/>
              <a:ext cx="0" cy="138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009452" y="2955484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9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36041" y="1523444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7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73502" y="1523444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3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89566" y="2955484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4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0" idx="4"/>
              <a:endCxn id="11" idx="0"/>
            </p:cNvCxnSpPr>
            <p:nvPr/>
          </p:nvCxnSpPr>
          <p:spPr>
            <a:xfrm>
              <a:off x="7310983" y="2817132"/>
              <a:ext cx="0" cy="1381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043676" y="2955484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-8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863055" y="2955484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-3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36041" y="4808745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5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24005" y="6072388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3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49495" y="4808745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2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041200" y="4808745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5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705260" y="6072388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-2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016913" y="6072388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2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583287" y="7098380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-3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43146" y="6072388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-4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13722" y="2955484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-4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918585" y="6072388"/>
              <a:ext cx="471604" cy="56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 smtClean="0">
                  <a:solidFill>
                    <a:srgbClr val="FFC000"/>
                  </a:solidFill>
                  <a:latin typeface="Arial Narrow" panose="020B0606020202030204" pitchFamily="34" charset="0"/>
                </a:rPr>
                <a:t>-7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89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3365915" y="924575"/>
            <a:ext cx="10440993" cy="7939095"/>
            <a:chOff x="3365915" y="924575"/>
            <a:chExt cx="10440993" cy="7939095"/>
          </a:xfrm>
        </p:grpSpPr>
        <p:sp>
          <p:nvSpPr>
            <p:cNvPr id="5" name="Oval 4"/>
            <p:cNvSpPr/>
            <p:nvPr/>
          </p:nvSpPr>
          <p:spPr>
            <a:xfrm>
              <a:off x="12167945" y="6967519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I</a:t>
              </a:r>
              <a:endParaRPr lang="en-US" sz="308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392808" y="1430507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C</a:t>
              </a:r>
              <a:endParaRPr lang="en-US" sz="308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842533" y="1430507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A</a:t>
              </a:r>
              <a:endParaRPr lang="en-US" sz="308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842536" y="4199012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D</a:t>
              </a:r>
              <a:endParaRPr lang="en-US" sz="3081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617671" y="6967519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H</a:t>
              </a:r>
              <a:endParaRPr lang="en-US" sz="308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617671" y="1430507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B</a:t>
              </a:r>
              <a:endParaRPr lang="en-US" sz="308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617671" y="4199012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E</a:t>
              </a:r>
              <a:endParaRPr lang="en-US" sz="3081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9392808" y="4199012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F</a:t>
              </a:r>
              <a:endParaRPr lang="en-US" sz="3081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2167945" y="4199012"/>
              <a:ext cx="1386625" cy="13866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d-ID" sz="3081" dirty="0"/>
                <a:t>G</a:t>
              </a:r>
              <a:endParaRPr lang="en-US" sz="308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96314" y="1042330"/>
              <a:ext cx="364202" cy="56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 smtClean="0">
                  <a:solidFill>
                    <a:srgbClr val="7030A0"/>
                  </a:solidFill>
                  <a:latin typeface="Arial Narrow" panose="020B0606020202030204" pitchFamily="34" charset="0"/>
                </a:rPr>
                <a:t>0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1451" y="1042330"/>
              <a:ext cx="364202" cy="56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 smtClean="0">
                  <a:solidFill>
                    <a:srgbClr val="7030A0"/>
                  </a:solidFill>
                  <a:latin typeface="Arial Narrow" panose="020B0606020202030204" pitchFamily="34" charset="0"/>
                </a:rPr>
                <a:t>7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846589" y="1042330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09551" y="8297234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3230" y="5360228"/>
              <a:ext cx="364202" cy="56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 smtClean="0">
                  <a:solidFill>
                    <a:srgbClr val="7030A0"/>
                  </a:solidFill>
                  <a:latin typeface="Arial Narrow" panose="020B0606020202030204" pitchFamily="34" charset="0"/>
                </a:rPr>
                <a:t>9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24005" y="5316069"/>
              <a:ext cx="364202" cy="56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 smtClean="0">
                  <a:solidFill>
                    <a:srgbClr val="7030A0"/>
                  </a:solidFill>
                  <a:latin typeface="Arial Narrow" panose="020B0606020202030204" pitchFamily="34" charset="0"/>
                </a:rPr>
                <a:t>4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62166" y="5482795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340114" y="5273181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659826" y="8272775"/>
              <a:ext cx="46679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81" dirty="0">
                  <a:solidFill>
                    <a:srgbClr val="7030A0"/>
                  </a:solidFill>
                  <a:latin typeface="Arial Narrow" panose="020B0606020202030204" pitchFamily="34" charset="0"/>
                </a:rPr>
                <a:t>∞</a:t>
              </a:r>
              <a:endParaRPr lang="en-US" sz="3081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7" idx="4"/>
              <a:endCxn id="8" idx="0"/>
            </p:cNvCxnSpPr>
            <p:nvPr/>
          </p:nvCxnSpPr>
          <p:spPr>
            <a:xfrm>
              <a:off x="4535846" y="2817132"/>
              <a:ext cx="3" cy="1381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5"/>
              <a:endCxn id="11" idx="1"/>
            </p:cNvCxnSpPr>
            <p:nvPr/>
          </p:nvCxnSpPr>
          <p:spPr>
            <a:xfrm>
              <a:off x="5026092" y="2614066"/>
              <a:ext cx="1794645" cy="1788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6"/>
              <a:endCxn id="10" idx="2"/>
            </p:cNvCxnSpPr>
            <p:nvPr/>
          </p:nvCxnSpPr>
          <p:spPr>
            <a:xfrm>
              <a:off x="5229158" y="2123820"/>
              <a:ext cx="1388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6"/>
              <a:endCxn id="6" idx="2"/>
            </p:cNvCxnSpPr>
            <p:nvPr/>
          </p:nvCxnSpPr>
          <p:spPr>
            <a:xfrm>
              <a:off x="8004296" y="2123820"/>
              <a:ext cx="1388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3"/>
              <a:endCxn id="11" idx="7"/>
            </p:cNvCxnSpPr>
            <p:nvPr/>
          </p:nvCxnSpPr>
          <p:spPr>
            <a:xfrm flipH="1">
              <a:off x="7801230" y="2614066"/>
              <a:ext cx="1794645" cy="1788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6"/>
              <a:endCxn id="13" idx="0"/>
            </p:cNvCxnSpPr>
            <p:nvPr/>
          </p:nvCxnSpPr>
          <p:spPr>
            <a:xfrm>
              <a:off x="10779433" y="2123820"/>
              <a:ext cx="2081825" cy="207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6"/>
              <a:endCxn id="12" idx="2"/>
            </p:cNvCxnSpPr>
            <p:nvPr/>
          </p:nvCxnSpPr>
          <p:spPr>
            <a:xfrm>
              <a:off x="8004296" y="4892324"/>
              <a:ext cx="1388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6"/>
              <a:endCxn id="13" idx="2"/>
            </p:cNvCxnSpPr>
            <p:nvPr/>
          </p:nvCxnSpPr>
          <p:spPr>
            <a:xfrm>
              <a:off x="10779433" y="4892324"/>
              <a:ext cx="13885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" idx="2"/>
              <a:endCxn id="8" idx="6"/>
            </p:cNvCxnSpPr>
            <p:nvPr/>
          </p:nvCxnSpPr>
          <p:spPr>
            <a:xfrm flipH="1">
              <a:off x="5229161" y="4892324"/>
              <a:ext cx="1388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3365915" y="924575"/>
              <a:ext cx="2330610" cy="2330610"/>
            </a:xfrm>
            <a:prstGeom prst="ellipse">
              <a:avLst/>
            </a:prstGeom>
            <a:solidFill>
              <a:srgbClr val="00B050">
                <a:alpha val="1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081" dirty="0"/>
            </a:p>
          </p:txBody>
        </p:sp>
        <p:cxnSp>
          <p:nvCxnSpPr>
            <p:cNvPr id="32" name="Straight Arrow Connector 31"/>
            <p:cNvCxnSpPr>
              <a:stCxn id="8" idx="5"/>
              <a:endCxn id="9" idx="1"/>
            </p:cNvCxnSpPr>
            <p:nvPr/>
          </p:nvCxnSpPr>
          <p:spPr>
            <a:xfrm>
              <a:off x="5026095" y="5382570"/>
              <a:ext cx="1794642" cy="1788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1" idx="4"/>
              <a:endCxn id="9" idx="0"/>
            </p:cNvCxnSpPr>
            <p:nvPr/>
          </p:nvCxnSpPr>
          <p:spPr>
            <a:xfrm>
              <a:off x="7310983" y="5585636"/>
              <a:ext cx="0" cy="138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5" idx="2"/>
            </p:cNvCxnSpPr>
            <p:nvPr/>
          </p:nvCxnSpPr>
          <p:spPr>
            <a:xfrm>
              <a:off x="8004296" y="7660831"/>
              <a:ext cx="4163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7"/>
              <a:endCxn id="12" idx="3"/>
            </p:cNvCxnSpPr>
            <p:nvPr/>
          </p:nvCxnSpPr>
          <p:spPr>
            <a:xfrm flipV="1">
              <a:off x="7801230" y="5382570"/>
              <a:ext cx="1794645" cy="1788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2" idx="5"/>
              <a:endCxn id="5" idx="1"/>
            </p:cNvCxnSpPr>
            <p:nvPr/>
          </p:nvCxnSpPr>
          <p:spPr>
            <a:xfrm>
              <a:off x="10576367" y="5382570"/>
              <a:ext cx="1794645" cy="1788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3" idx="4"/>
              <a:endCxn id="5" idx="0"/>
            </p:cNvCxnSpPr>
            <p:nvPr/>
          </p:nvCxnSpPr>
          <p:spPr>
            <a:xfrm>
              <a:off x="12861258" y="5585636"/>
              <a:ext cx="0" cy="138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009452" y="2955484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9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36041" y="1523444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7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173502" y="1523444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3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689566" y="2955484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4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10" idx="4"/>
              <a:endCxn id="11" idx="0"/>
            </p:cNvCxnSpPr>
            <p:nvPr/>
          </p:nvCxnSpPr>
          <p:spPr>
            <a:xfrm>
              <a:off x="7310983" y="2817132"/>
              <a:ext cx="0" cy="1381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043676" y="2955484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-8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863055" y="2955484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-3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36041" y="4808745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5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24005" y="6072388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3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49495" y="4808745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2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041200" y="4808745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5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705260" y="6072388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-2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016913" y="6072388"/>
              <a:ext cx="364202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2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583287" y="7098380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-3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43146" y="6072388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-4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13722" y="2955484"/>
              <a:ext cx="471604" cy="56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>
                  <a:solidFill>
                    <a:srgbClr val="FFC000"/>
                  </a:solidFill>
                  <a:latin typeface="Arial Narrow" panose="020B0606020202030204" pitchFamily="34" charset="0"/>
                </a:rPr>
                <a:t>-4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918585" y="6072388"/>
              <a:ext cx="471604" cy="566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081" dirty="0" smtClean="0">
                  <a:solidFill>
                    <a:srgbClr val="FFC000"/>
                  </a:solidFill>
                  <a:latin typeface="Arial Narrow" panose="020B0606020202030204" pitchFamily="34" charset="0"/>
                </a:rPr>
                <a:t>-7</a:t>
              </a:r>
              <a:endParaRPr lang="en-US" sz="308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91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2167945" y="6967519"/>
            <a:ext cx="1386625" cy="138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3081" dirty="0"/>
              <a:t>I</a:t>
            </a:r>
            <a:endParaRPr lang="en-US" sz="3081" dirty="0"/>
          </a:p>
        </p:txBody>
      </p:sp>
      <p:sp>
        <p:nvSpPr>
          <p:cNvPr id="6" name="Oval 5"/>
          <p:cNvSpPr/>
          <p:nvPr/>
        </p:nvSpPr>
        <p:spPr>
          <a:xfrm>
            <a:off x="9392808" y="1430507"/>
            <a:ext cx="1386625" cy="138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3081" dirty="0">
                <a:solidFill>
                  <a:srgbClr val="00B0F0"/>
                </a:solidFill>
              </a:rPr>
              <a:t>C</a:t>
            </a:r>
            <a:endParaRPr lang="en-US" sz="3081" dirty="0">
              <a:solidFill>
                <a:srgbClr val="00B0F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2533" y="1430507"/>
            <a:ext cx="1386625" cy="138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3081" dirty="0">
                <a:solidFill>
                  <a:srgbClr val="FF0000"/>
                </a:solidFill>
              </a:rPr>
              <a:t>A</a:t>
            </a:r>
            <a:endParaRPr lang="en-US" sz="308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42536" y="4199012"/>
            <a:ext cx="1386625" cy="138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3081" dirty="0">
                <a:solidFill>
                  <a:srgbClr val="FF0000"/>
                </a:solidFill>
              </a:rPr>
              <a:t>D</a:t>
            </a:r>
            <a:endParaRPr lang="en-US" sz="308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17671" y="6967519"/>
            <a:ext cx="1386625" cy="138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3081" dirty="0">
                <a:solidFill>
                  <a:srgbClr val="00B0F0"/>
                </a:solidFill>
              </a:rPr>
              <a:t>H</a:t>
            </a:r>
            <a:endParaRPr lang="en-US" sz="3081" dirty="0">
              <a:solidFill>
                <a:srgbClr val="00B0F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17671" y="1430507"/>
            <a:ext cx="1386625" cy="138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3081" dirty="0">
                <a:solidFill>
                  <a:srgbClr val="FF0000"/>
                </a:solidFill>
              </a:rPr>
              <a:t>B</a:t>
            </a:r>
            <a:endParaRPr lang="en-US" sz="308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17671" y="4199012"/>
            <a:ext cx="1386625" cy="138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3081" dirty="0">
                <a:solidFill>
                  <a:srgbClr val="00B0F0"/>
                </a:solidFill>
              </a:rPr>
              <a:t>E</a:t>
            </a:r>
            <a:endParaRPr lang="en-US" sz="3081" dirty="0">
              <a:solidFill>
                <a:srgbClr val="00B0F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92808" y="4199012"/>
            <a:ext cx="1386625" cy="138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3081" dirty="0"/>
              <a:t>F</a:t>
            </a:r>
            <a:endParaRPr lang="en-US" sz="3081" dirty="0"/>
          </a:p>
        </p:txBody>
      </p:sp>
      <p:sp>
        <p:nvSpPr>
          <p:cNvPr id="13" name="Oval 12"/>
          <p:cNvSpPr/>
          <p:nvPr/>
        </p:nvSpPr>
        <p:spPr>
          <a:xfrm>
            <a:off x="12167945" y="4199012"/>
            <a:ext cx="1386625" cy="13866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3081" dirty="0"/>
              <a:t>G</a:t>
            </a:r>
            <a:endParaRPr lang="en-US" sz="3081" dirty="0"/>
          </a:p>
        </p:txBody>
      </p:sp>
      <p:sp>
        <p:nvSpPr>
          <p:cNvPr id="14" name="TextBox 13"/>
          <p:cNvSpPr txBox="1"/>
          <p:nvPr/>
        </p:nvSpPr>
        <p:spPr>
          <a:xfrm>
            <a:off x="4296314" y="1042330"/>
            <a:ext cx="364202" cy="56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0</a:t>
            </a:r>
            <a:endParaRPr lang="en-US" sz="308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1451" y="1042330"/>
            <a:ext cx="364202" cy="56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7</a:t>
            </a:r>
            <a:endParaRPr lang="en-US" sz="308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46589" y="1042330"/>
            <a:ext cx="543739" cy="56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10</a:t>
            </a:r>
            <a:endParaRPr lang="en-US" sz="308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9551" y="8297234"/>
            <a:ext cx="364202" cy="56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5</a:t>
            </a:r>
            <a:endParaRPr lang="en-US" sz="308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03230" y="5360228"/>
            <a:ext cx="364202" cy="56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9</a:t>
            </a:r>
            <a:endParaRPr lang="en-US" sz="308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4005" y="5316069"/>
            <a:ext cx="364202" cy="56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2</a:t>
            </a:r>
            <a:endParaRPr lang="en-US" sz="3081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62166" y="5482795"/>
            <a:ext cx="466794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81" dirty="0">
                <a:solidFill>
                  <a:srgbClr val="7030A0"/>
                </a:solidFill>
                <a:latin typeface="Arial Narrow" panose="020B0606020202030204" pitchFamily="34" charset="0"/>
              </a:rPr>
              <a:t>∞</a:t>
            </a:r>
            <a:endParaRPr lang="en-US" sz="308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40114" y="5273181"/>
            <a:ext cx="466794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81" dirty="0">
                <a:solidFill>
                  <a:srgbClr val="7030A0"/>
                </a:solidFill>
                <a:latin typeface="Arial Narrow" panose="020B0606020202030204" pitchFamily="34" charset="0"/>
              </a:rPr>
              <a:t>∞</a:t>
            </a:r>
            <a:endParaRPr lang="en-US" sz="308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59826" y="8272775"/>
            <a:ext cx="466794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81" dirty="0">
                <a:solidFill>
                  <a:srgbClr val="7030A0"/>
                </a:solidFill>
                <a:latin typeface="Arial Narrow" panose="020B0606020202030204" pitchFamily="34" charset="0"/>
              </a:rPr>
              <a:t>∞</a:t>
            </a:r>
            <a:endParaRPr lang="en-US" sz="3081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/>
          <p:cNvCxnSpPr>
            <a:stCxn id="7" idx="4"/>
            <a:endCxn id="8" idx="0"/>
          </p:cNvCxnSpPr>
          <p:nvPr/>
        </p:nvCxnSpPr>
        <p:spPr>
          <a:xfrm>
            <a:off x="4535846" y="2817132"/>
            <a:ext cx="3" cy="138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1" idx="1"/>
          </p:cNvCxnSpPr>
          <p:nvPr/>
        </p:nvCxnSpPr>
        <p:spPr>
          <a:xfrm>
            <a:off x="5026092" y="2614066"/>
            <a:ext cx="1794645" cy="178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  <a:endCxn id="10" idx="2"/>
          </p:cNvCxnSpPr>
          <p:nvPr/>
        </p:nvCxnSpPr>
        <p:spPr>
          <a:xfrm>
            <a:off x="5229158" y="2123820"/>
            <a:ext cx="138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6" idx="2"/>
          </p:cNvCxnSpPr>
          <p:nvPr/>
        </p:nvCxnSpPr>
        <p:spPr>
          <a:xfrm>
            <a:off x="8004296" y="2123820"/>
            <a:ext cx="138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1" idx="7"/>
          </p:cNvCxnSpPr>
          <p:nvPr/>
        </p:nvCxnSpPr>
        <p:spPr>
          <a:xfrm flipH="1">
            <a:off x="7801230" y="2614066"/>
            <a:ext cx="1794645" cy="178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13" idx="0"/>
          </p:cNvCxnSpPr>
          <p:nvPr/>
        </p:nvCxnSpPr>
        <p:spPr>
          <a:xfrm>
            <a:off x="10779433" y="2123820"/>
            <a:ext cx="2081825" cy="207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12" idx="2"/>
          </p:cNvCxnSpPr>
          <p:nvPr/>
        </p:nvCxnSpPr>
        <p:spPr>
          <a:xfrm>
            <a:off x="8004296" y="4892324"/>
            <a:ext cx="138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3" idx="2"/>
          </p:cNvCxnSpPr>
          <p:nvPr/>
        </p:nvCxnSpPr>
        <p:spPr>
          <a:xfrm>
            <a:off x="10779433" y="4892324"/>
            <a:ext cx="138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8" idx="6"/>
          </p:cNvCxnSpPr>
          <p:nvPr/>
        </p:nvCxnSpPr>
        <p:spPr>
          <a:xfrm flipH="1">
            <a:off x="5229161" y="4892324"/>
            <a:ext cx="1388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  <a:endCxn id="9" idx="1"/>
          </p:cNvCxnSpPr>
          <p:nvPr/>
        </p:nvCxnSpPr>
        <p:spPr>
          <a:xfrm>
            <a:off x="5026095" y="5382570"/>
            <a:ext cx="1794642" cy="178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4"/>
            <a:endCxn id="9" idx="0"/>
          </p:cNvCxnSpPr>
          <p:nvPr/>
        </p:nvCxnSpPr>
        <p:spPr>
          <a:xfrm>
            <a:off x="7310983" y="5585636"/>
            <a:ext cx="0" cy="138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5" idx="2"/>
          </p:cNvCxnSpPr>
          <p:nvPr/>
        </p:nvCxnSpPr>
        <p:spPr>
          <a:xfrm>
            <a:off x="8004296" y="7660831"/>
            <a:ext cx="4163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7"/>
            <a:endCxn id="12" idx="3"/>
          </p:cNvCxnSpPr>
          <p:nvPr/>
        </p:nvCxnSpPr>
        <p:spPr>
          <a:xfrm flipV="1">
            <a:off x="7801230" y="5382570"/>
            <a:ext cx="1794645" cy="178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5"/>
            <a:endCxn id="5" idx="1"/>
          </p:cNvCxnSpPr>
          <p:nvPr/>
        </p:nvCxnSpPr>
        <p:spPr>
          <a:xfrm>
            <a:off x="10576367" y="5382570"/>
            <a:ext cx="1794645" cy="178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4"/>
            <a:endCxn id="5" idx="0"/>
          </p:cNvCxnSpPr>
          <p:nvPr/>
        </p:nvCxnSpPr>
        <p:spPr>
          <a:xfrm>
            <a:off x="12861258" y="5585636"/>
            <a:ext cx="0" cy="138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9452" y="2955484"/>
            <a:ext cx="364202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9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36041" y="1523444"/>
            <a:ext cx="364202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7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73502" y="1523444"/>
            <a:ext cx="364202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3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89566" y="2955484"/>
            <a:ext cx="364202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4</a:t>
            </a:r>
            <a:endParaRPr lang="en-US" sz="3081" dirty="0">
              <a:solidFill>
                <a:srgbClr val="FFC000"/>
              </a:solidFill>
            </a:endParaRPr>
          </a:p>
        </p:txBody>
      </p:sp>
      <p:cxnSp>
        <p:nvCxnSpPr>
          <p:cNvPr id="42" name="Straight Arrow Connector 41"/>
          <p:cNvCxnSpPr>
            <a:stCxn id="10" idx="4"/>
            <a:endCxn id="11" idx="0"/>
          </p:cNvCxnSpPr>
          <p:nvPr/>
        </p:nvCxnSpPr>
        <p:spPr>
          <a:xfrm>
            <a:off x="7310983" y="2817132"/>
            <a:ext cx="0" cy="138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43676" y="2955484"/>
            <a:ext cx="471604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-8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63055" y="2955484"/>
            <a:ext cx="471604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-3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36041" y="4808745"/>
            <a:ext cx="364202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5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24005" y="6072388"/>
            <a:ext cx="364202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3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49495" y="4808745"/>
            <a:ext cx="364202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2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41200" y="4808745"/>
            <a:ext cx="364202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5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05260" y="6072388"/>
            <a:ext cx="471604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-2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016913" y="6072388"/>
            <a:ext cx="364202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2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83287" y="7098380"/>
            <a:ext cx="471604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-3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43146" y="6072388"/>
            <a:ext cx="471604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-4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28022" y="2955484"/>
            <a:ext cx="471604" cy="566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>
                <a:solidFill>
                  <a:srgbClr val="FFC000"/>
                </a:solidFill>
                <a:latin typeface="Arial Narrow" panose="020B0606020202030204" pitchFamily="34" charset="0"/>
              </a:rPr>
              <a:t>-4</a:t>
            </a:r>
            <a:endParaRPr lang="en-US" sz="3081" dirty="0">
              <a:solidFill>
                <a:srgbClr val="FFC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918585" y="6072388"/>
            <a:ext cx="471604" cy="566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081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-7</a:t>
            </a:r>
            <a:endParaRPr lang="en-US" sz="308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0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123</Words>
  <Application>Microsoft Office PowerPoint</Application>
  <PresentationFormat>Custom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Isep Lutpi Nur</dc:creator>
  <cp:lastModifiedBy>Isep Lutpi Nur</cp:lastModifiedBy>
  <cp:revision>13</cp:revision>
  <dcterms:created xsi:type="dcterms:W3CDTF">2020-12-12T14:38:53Z</dcterms:created>
  <dcterms:modified xsi:type="dcterms:W3CDTF">2020-12-12T16:18:16Z</dcterms:modified>
</cp:coreProperties>
</file>