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980F-C520-4AC1-95ED-4C485A625FF7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8E8A-0603-4A31-91DD-681ACF864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6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980F-C520-4AC1-95ED-4C485A625FF7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8E8A-0603-4A31-91DD-681ACF864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99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980F-C520-4AC1-95ED-4C485A625FF7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8E8A-0603-4A31-91DD-681ACF864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4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980F-C520-4AC1-95ED-4C485A625FF7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8E8A-0603-4A31-91DD-681ACF864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30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980F-C520-4AC1-95ED-4C485A625FF7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8E8A-0603-4A31-91DD-681ACF864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84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980F-C520-4AC1-95ED-4C485A625FF7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8E8A-0603-4A31-91DD-681ACF864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0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980F-C520-4AC1-95ED-4C485A625FF7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8E8A-0603-4A31-91DD-681ACF864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44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980F-C520-4AC1-95ED-4C485A625FF7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8E8A-0603-4A31-91DD-681ACF864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21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980F-C520-4AC1-95ED-4C485A625FF7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8E8A-0603-4A31-91DD-681ACF864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08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980F-C520-4AC1-95ED-4C485A625FF7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8E8A-0603-4A31-91DD-681ACF864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76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980F-C520-4AC1-95ED-4C485A625FF7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8E8A-0603-4A31-91DD-681ACF864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8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D980F-C520-4AC1-95ED-4C485A625FF7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E8E8A-0603-4A31-91DD-681ACF864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12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53"/>
          <p:cNvGrpSpPr/>
          <p:nvPr/>
        </p:nvGrpSpPr>
        <p:grpSpPr>
          <a:xfrm>
            <a:off x="2383416" y="751028"/>
            <a:ext cx="4365611" cy="2276648"/>
            <a:chOff x="873703" y="731978"/>
            <a:chExt cx="4365611" cy="2276648"/>
          </a:xfrm>
        </p:grpSpPr>
        <p:sp>
          <p:nvSpPr>
            <p:cNvPr id="4" name="Oval 3"/>
            <p:cNvSpPr/>
            <p:nvPr/>
          </p:nvSpPr>
          <p:spPr>
            <a:xfrm>
              <a:off x="1855321" y="731978"/>
              <a:ext cx="439138" cy="439138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/>
                <a:t>V2</a:t>
              </a:r>
              <a:endParaRPr lang="en-US" sz="8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855321" y="2569488"/>
              <a:ext cx="439138" cy="439138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/>
                <a:t>V4</a:t>
              </a:r>
              <a:endParaRPr lang="en-US" sz="8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836939" y="1650733"/>
              <a:ext cx="439138" cy="439138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/>
                <a:t>V3</a:t>
              </a:r>
              <a:endParaRPr lang="en-US" sz="8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873703" y="1650733"/>
              <a:ext cx="439138" cy="439138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/>
                <a:t>V1</a:t>
              </a:r>
              <a:endParaRPr lang="en-US" sz="8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4800176" y="1650733"/>
              <a:ext cx="439138" cy="439138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/>
                <a:t>V7</a:t>
              </a:r>
              <a:endParaRPr lang="en-US" sz="8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818558" y="731978"/>
              <a:ext cx="439138" cy="439138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/>
                <a:t>V5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818558" y="2569488"/>
              <a:ext cx="439138" cy="439138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/>
                <a:t>V6</a:t>
              </a:r>
              <a:endParaRPr lang="en-US" sz="800" dirty="0"/>
            </a:p>
          </p:txBody>
        </p:sp>
        <p:cxnSp>
          <p:nvCxnSpPr>
            <p:cNvPr id="18" name="Straight Arrow Connector 17"/>
            <p:cNvCxnSpPr>
              <a:stCxn id="8" idx="6"/>
              <a:endCxn id="4" idx="3"/>
            </p:cNvCxnSpPr>
            <p:nvPr/>
          </p:nvCxnSpPr>
          <p:spPr>
            <a:xfrm flipV="1">
              <a:off x="1312841" y="1106806"/>
              <a:ext cx="606790" cy="76349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8" idx="6"/>
              <a:endCxn id="7" idx="2"/>
            </p:cNvCxnSpPr>
            <p:nvPr/>
          </p:nvCxnSpPr>
          <p:spPr>
            <a:xfrm>
              <a:off x="1312841" y="1870302"/>
              <a:ext cx="1524098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8" idx="6"/>
              <a:endCxn id="10" idx="1"/>
            </p:cNvCxnSpPr>
            <p:nvPr/>
          </p:nvCxnSpPr>
          <p:spPr>
            <a:xfrm>
              <a:off x="1312841" y="1870302"/>
              <a:ext cx="606790" cy="76349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4" idx="6"/>
              <a:endCxn id="9" idx="2"/>
            </p:cNvCxnSpPr>
            <p:nvPr/>
          </p:nvCxnSpPr>
          <p:spPr>
            <a:xfrm>
              <a:off x="2294459" y="951547"/>
              <a:ext cx="152409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0" idx="6"/>
              <a:endCxn id="13" idx="2"/>
            </p:cNvCxnSpPr>
            <p:nvPr/>
          </p:nvCxnSpPr>
          <p:spPr>
            <a:xfrm>
              <a:off x="2294459" y="2789057"/>
              <a:ext cx="152409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7" idx="7"/>
              <a:endCxn id="9" idx="3"/>
            </p:cNvCxnSpPr>
            <p:nvPr/>
          </p:nvCxnSpPr>
          <p:spPr>
            <a:xfrm flipV="1">
              <a:off x="3211767" y="1106806"/>
              <a:ext cx="671101" cy="60823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7" idx="3"/>
              <a:endCxn id="10" idx="7"/>
            </p:cNvCxnSpPr>
            <p:nvPr/>
          </p:nvCxnSpPr>
          <p:spPr>
            <a:xfrm flipH="1">
              <a:off x="2230149" y="2025561"/>
              <a:ext cx="671100" cy="60823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9" idx="5"/>
              <a:endCxn id="11" idx="1"/>
            </p:cNvCxnSpPr>
            <p:nvPr/>
          </p:nvCxnSpPr>
          <p:spPr>
            <a:xfrm>
              <a:off x="4193386" y="1106806"/>
              <a:ext cx="671100" cy="60823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3" idx="7"/>
              <a:endCxn id="11" idx="3"/>
            </p:cNvCxnSpPr>
            <p:nvPr/>
          </p:nvCxnSpPr>
          <p:spPr>
            <a:xfrm flipV="1">
              <a:off x="4193386" y="2025561"/>
              <a:ext cx="671100" cy="60823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7" idx="5"/>
              <a:endCxn id="13" idx="1"/>
            </p:cNvCxnSpPr>
            <p:nvPr/>
          </p:nvCxnSpPr>
          <p:spPr>
            <a:xfrm>
              <a:off x="3211767" y="2025561"/>
              <a:ext cx="671101" cy="60823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9" idx="4"/>
              <a:endCxn id="13" idx="0"/>
            </p:cNvCxnSpPr>
            <p:nvPr/>
          </p:nvCxnSpPr>
          <p:spPr>
            <a:xfrm>
              <a:off x="4038127" y="1171116"/>
              <a:ext cx="0" cy="139837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" idx="5"/>
              <a:endCxn id="7" idx="1"/>
            </p:cNvCxnSpPr>
            <p:nvPr/>
          </p:nvCxnSpPr>
          <p:spPr>
            <a:xfrm>
              <a:off x="2230149" y="1106806"/>
              <a:ext cx="671100" cy="60823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2052085" y="1763452"/>
              <a:ext cx="23596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800" dirty="0"/>
                <a:t>7</a:t>
              </a:r>
              <a:endParaRPr lang="en-US" sz="8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551515" y="1295508"/>
              <a:ext cx="23596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800" dirty="0"/>
                <a:t>5</a:t>
              </a:r>
              <a:endParaRPr lang="en-US" sz="8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513411" y="2160927"/>
              <a:ext cx="287258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800" dirty="0"/>
                <a:t>12</a:t>
              </a:r>
              <a:endParaRPr lang="en-US" sz="8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494793" y="2160927"/>
              <a:ext cx="23596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800" dirty="0"/>
                <a:t>1</a:t>
              </a:r>
              <a:endParaRPr lang="en-US" sz="8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347813" y="2160927"/>
              <a:ext cx="287258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800" dirty="0"/>
                <a:t>10</a:t>
              </a:r>
              <a:endParaRPr lang="en-US" sz="8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971313" y="2689871"/>
              <a:ext cx="287258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800" dirty="0"/>
                <a:t>13</a:t>
              </a:r>
              <a:endParaRPr lang="en-US" sz="8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428781" y="1295508"/>
              <a:ext cx="23596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800" dirty="0"/>
                <a:t>5</a:t>
              </a:r>
              <a:endParaRPr lang="en-US" sz="8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442400" y="1295508"/>
              <a:ext cx="23596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800" dirty="0"/>
                <a:t>1</a:t>
              </a:r>
              <a:endParaRPr lang="en-US" sz="8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971313" y="825291"/>
              <a:ext cx="23596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800" dirty="0"/>
                <a:t>6</a:t>
              </a:r>
              <a:endParaRPr lang="en-US" sz="8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960735" y="1771116"/>
              <a:ext cx="23596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800" dirty="0"/>
                <a:t>2</a:t>
              </a:r>
              <a:endParaRPr lang="en-US" sz="8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426801" y="1295508"/>
              <a:ext cx="23596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800" dirty="0"/>
                <a:t>7</a:t>
              </a:r>
              <a:endParaRPr lang="en-US" sz="8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464905" y="2160927"/>
              <a:ext cx="23596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800" dirty="0"/>
                <a:t>3</a:t>
              </a:r>
              <a:endParaRPr 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28720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873703" y="731978"/>
            <a:ext cx="2402374" cy="2276648"/>
            <a:chOff x="873703" y="731978"/>
            <a:chExt cx="2402374" cy="2276648"/>
          </a:xfrm>
        </p:grpSpPr>
        <p:sp>
          <p:nvSpPr>
            <p:cNvPr id="5" name="Oval 4"/>
            <p:cNvSpPr/>
            <p:nvPr/>
          </p:nvSpPr>
          <p:spPr>
            <a:xfrm>
              <a:off x="1855321" y="731978"/>
              <a:ext cx="439138" cy="439138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/>
                <a:t>V2</a:t>
              </a:r>
              <a:endParaRPr lang="en-US" sz="8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1855321" y="2569488"/>
              <a:ext cx="439138" cy="439138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/>
                <a:t>V4</a:t>
              </a:r>
              <a:endParaRPr lang="en-US" sz="8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836939" y="1650733"/>
              <a:ext cx="439138" cy="439138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/>
                <a:t>V3</a:t>
              </a:r>
              <a:endParaRPr lang="en-US" sz="8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873703" y="1650733"/>
              <a:ext cx="439138" cy="439138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/>
                <a:t>V1</a:t>
              </a:r>
              <a:endParaRPr lang="en-US" sz="800" dirty="0"/>
            </a:p>
          </p:txBody>
        </p:sp>
        <p:cxnSp>
          <p:nvCxnSpPr>
            <p:cNvPr id="12" name="Straight Arrow Connector 11"/>
            <p:cNvCxnSpPr>
              <a:stCxn id="8" idx="6"/>
              <a:endCxn id="5" idx="3"/>
            </p:cNvCxnSpPr>
            <p:nvPr/>
          </p:nvCxnSpPr>
          <p:spPr>
            <a:xfrm flipV="1">
              <a:off x="1312841" y="1106806"/>
              <a:ext cx="606790" cy="7634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8" idx="6"/>
              <a:endCxn id="7" idx="2"/>
            </p:cNvCxnSpPr>
            <p:nvPr/>
          </p:nvCxnSpPr>
          <p:spPr>
            <a:xfrm>
              <a:off x="1312841" y="1870302"/>
              <a:ext cx="1524098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6"/>
              <a:endCxn id="6" idx="1"/>
            </p:cNvCxnSpPr>
            <p:nvPr/>
          </p:nvCxnSpPr>
          <p:spPr>
            <a:xfrm>
              <a:off x="1312841" y="1870302"/>
              <a:ext cx="606790" cy="76349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052085" y="1763452"/>
              <a:ext cx="23596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800" dirty="0"/>
                <a:t>7</a:t>
              </a:r>
              <a:endParaRPr lang="en-US" sz="8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51515" y="1295508"/>
              <a:ext cx="23596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800" dirty="0"/>
                <a:t>5</a:t>
              </a:r>
              <a:endParaRPr lang="en-US" sz="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13411" y="2160927"/>
              <a:ext cx="287258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800" dirty="0"/>
                <a:t>12</a:t>
              </a:r>
              <a:endParaRPr 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11636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873703" y="731978"/>
            <a:ext cx="3383993" cy="2276648"/>
            <a:chOff x="873703" y="731978"/>
            <a:chExt cx="3383993" cy="2276648"/>
          </a:xfrm>
        </p:grpSpPr>
        <p:sp>
          <p:nvSpPr>
            <p:cNvPr id="5" name="Oval 4"/>
            <p:cNvSpPr/>
            <p:nvPr/>
          </p:nvSpPr>
          <p:spPr>
            <a:xfrm>
              <a:off x="1855321" y="731978"/>
              <a:ext cx="439138" cy="439138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>
                  <a:solidFill>
                    <a:srgbClr val="FF0000"/>
                  </a:solidFill>
                </a:rPr>
                <a:t>V2</a:t>
              </a:r>
              <a:endParaRPr 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855321" y="2569488"/>
              <a:ext cx="439138" cy="439138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/>
                <a:t>V4</a:t>
              </a:r>
              <a:endParaRPr lang="en-US" sz="8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836939" y="1650733"/>
              <a:ext cx="439138" cy="439138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/>
                <a:t>V3</a:t>
              </a:r>
              <a:endParaRPr lang="en-US" sz="8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873703" y="1650733"/>
              <a:ext cx="439138" cy="439138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/>
                <a:t>V1</a:t>
              </a:r>
              <a:endParaRPr lang="en-US" sz="8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818558" y="731978"/>
              <a:ext cx="439138" cy="439138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/>
                <a:t>V5</a:t>
              </a:r>
            </a:p>
          </p:txBody>
        </p:sp>
        <p:cxnSp>
          <p:nvCxnSpPr>
            <p:cNvPr id="12" name="Straight Arrow Connector 11"/>
            <p:cNvCxnSpPr>
              <a:stCxn id="8" idx="6"/>
              <a:endCxn id="5" idx="3"/>
            </p:cNvCxnSpPr>
            <p:nvPr/>
          </p:nvCxnSpPr>
          <p:spPr>
            <a:xfrm flipV="1">
              <a:off x="1312841" y="1106806"/>
              <a:ext cx="606790" cy="7634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8" idx="6"/>
              <a:endCxn id="7" idx="2"/>
            </p:cNvCxnSpPr>
            <p:nvPr/>
          </p:nvCxnSpPr>
          <p:spPr>
            <a:xfrm>
              <a:off x="1312841" y="1870302"/>
              <a:ext cx="1524098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6"/>
              <a:endCxn id="6" idx="1"/>
            </p:cNvCxnSpPr>
            <p:nvPr/>
          </p:nvCxnSpPr>
          <p:spPr>
            <a:xfrm>
              <a:off x="1312841" y="1870302"/>
              <a:ext cx="606790" cy="76349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6"/>
              <a:endCxn id="10" idx="2"/>
            </p:cNvCxnSpPr>
            <p:nvPr/>
          </p:nvCxnSpPr>
          <p:spPr>
            <a:xfrm>
              <a:off x="2294459" y="951547"/>
              <a:ext cx="152409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5" idx="5"/>
              <a:endCxn id="7" idx="1"/>
            </p:cNvCxnSpPr>
            <p:nvPr/>
          </p:nvCxnSpPr>
          <p:spPr>
            <a:xfrm>
              <a:off x="2230149" y="1106806"/>
              <a:ext cx="671100" cy="6082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052085" y="1763452"/>
              <a:ext cx="23596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800" dirty="0"/>
                <a:t>7</a:t>
              </a:r>
              <a:endParaRPr lang="en-US" sz="8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51515" y="1295508"/>
              <a:ext cx="23596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800" dirty="0"/>
                <a:t>5</a:t>
              </a:r>
              <a:endParaRPr lang="en-US" sz="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13411" y="2160927"/>
              <a:ext cx="287258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800" dirty="0"/>
                <a:t>12</a:t>
              </a:r>
              <a:endParaRPr lang="en-US" sz="8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442400" y="1295508"/>
              <a:ext cx="23596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800" dirty="0"/>
                <a:t>1</a:t>
              </a:r>
              <a:endParaRPr lang="en-US" sz="8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71313" y="825291"/>
              <a:ext cx="23596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800" dirty="0"/>
                <a:t>6</a:t>
              </a:r>
              <a:endParaRPr 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91179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873703" y="731978"/>
            <a:ext cx="3383993" cy="2276648"/>
            <a:chOff x="873703" y="731978"/>
            <a:chExt cx="3383993" cy="2276648"/>
          </a:xfrm>
        </p:grpSpPr>
        <p:sp>
          <p:nvSpPr>
            <p:cNvPr id="5" name="Oval 4"/>
            <p:cNvSpPr/>
            <p:nvPr/>
          </p:nvSpPr>
          <p:spPr>
            <a:xfrm>
              <a:off x="1855321" y="731978"/>
              <a:ext cx="439138" cy="439138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/>
                <a:t>V2</a:t>
              </a:r>
              <a:endParaRPr lang="en-US" sz="8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1855321" y="2569488"/>
              <a:ext cx="439138" cy="439138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/>
                <a:t>V4</a:t>
              </a:r>
              <a:endParaRPr lang="en-US" sz="8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836939" y="1650733"/>
              <a:ext cx="439138" cy="439138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>
                  <a:solidFill>
                    <a:srgbClr val="FF0000"/>
                  </a:solidFill>
                </a:rPr>
                <a:t>V3</a:t>
              </a:r>
              <a:endParaRPr 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873703" y="1650733"/>
              <a:ext cx="439138" cy="439138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/>
                <a:t>V1</a:t>
              </a:r>
              <a:endParaRPr lang="en-US" sz="8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818558" y="731978"/>
              <a:ext cx="439138" cy="439138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/>
                <a:t>V5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3818558" y="2569488"/>
              <a:ext cx="439138" cy="439138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/>
                <a:t>V6</a:t>
              </a:r>
              <a:endParaRPr lang="en-US" sz="800" dirty="0"/>
            </a:p>
          </p:txBody>
        </p:sp>
        <p:cxnSp>
          <p:nvCxnSpPr>
            <p:cNvPr id="12" name="Straight Arrow Connector 11"/>
            <p:cNvCxnSpPr>
              <a:stCxn id="8" idx="6"/>
              <a:endCxn id="5" idx="3"/>
            </p:cNvCxnSpPr>
            <p:nvPr/>
          </p:nvCxnSpPr>
          <p:spPr>
            <a:xfrm flipV="1">
              <a:off x="1312841" y="1106806"/>
              <a:ext cx="606790" cy="7634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8" idx="6"/>
              <a:endCxn id="7" idx="2"/>
            </p:cNvCxnSpPr>
            <p:nvPr/>
          </p:nvCxnSpPr>
          <p:spPr>
            <a:xfrm>
              <a:off x="1312841" y="1870302"/>
              <a:ext cx="1524098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6"/>
              <a:endCxn id="6" idx="1"/>
            </p:cNvCxnSpPr>
            <p:nvPr/>
          </p:nvCxnSpPr>
          <p:spPr>
            <a:xfrm>
              <a:off x="1312841" y="1870302"/>
              <a:ext cx="606790" cy="76349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6"/>
              <a:endCxn id="10" idx="2"/>
            </p:cNvCxnSpPr>
            <p:nvPr/>
          </p:nvCxnSpPr>
          <p:spPr>
            <a:xfrm>
              <a:off x="2294459" y="951547"/>
              <a:ext cx="152409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6" idx="6"/>
              <a:endCxn id="11" idx="2"/>
            </p:cNvCxnSpPr>
            <p:nvPr/>
          </p:nvCxnSpPr>
          <p:spPr>
            <a:xfrm>
              <a:off x="2294459" y="2789057"/>
              <a:ext cx="152409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" idx="7"/>
              <a:endCxn id="10" idx="3"/>
            </p:cNvCxnSpPr>
            <p:nvPr/>
          </p:nvCxnSpPr>
          <p:spPr>
            <a:xfrm flipV="1">
              <a:off x="3211767" y="1106806"/>
              <a:ext cx="671101" cy="60823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3"/>
              <a:endCxn id="6" idx="7"/>
            </p:cNvCxnSpPr>
            <p:nvPr/>
          </p:nvCxnSpPr>
          <p:spPr>
            <a:xfrm flipH="1">
              <a:off x="2230149" y="2025561"/>
              <a:ext cx="671100" cy="6082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7" idx="5"/>
              <a:endCxn id="11" idx="1"/>
            </p:cNvCxnSpPr>
            <p:nvPr/>
          </p:nvCxnSpPr>
          <p:spPr>
            <a:xfrm>
              <a:off x="3211767" y="2025561"/>
              <a:ext cx="671101" cy="60823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5" idx="5"/>
              <a:endCxn id="7" idx="1"/>
            </p:cNvCxnSpPr>
            <p:nvPr/>
          </p:nvCxnSpPr>
          <p:spPr>
            <a:xfrm>
              <a:off x="2230149" y="1106806"/>
              <a:ext cx="671100" cy="6082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052085" y="1763452"/>
              <a:ext cx="23596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800" dirty="0"/>
                <a:t>7</a:t>
              </a:r>
              <a:endParaRPr lang="en-US" sz="8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51515" y="1295508"/>
              <a:ext cx="23596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800" dirty="0"/>
                <a:t>5</a:t>
              </a:r>
              <a:endParaRPr lang="en-US" sz="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13411" y="2160927"/>
              <a:ext cx="287258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800" dirty="0"/>
                <a:t>12</a:t>
              </a:r>
              <a:endParaRPr lang="en-US" sz="8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494793" y="2160927"/>
              <a:ext cx="23596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800" dirty="0"/>
                <a:t>1</a:t>
              </a:r>
              <a:endParaRPr lang="en-US" sz="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47813" y="2160927"/>
              <a:ext cx="287258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800" dirty="0"/>
                <a:t>10</a:t>
              </a:r>
              <a:endParaRPr lang="en-US" sz="8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71313" y="2689871"/>
              <a:ext cx="287258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800" dirty="0"/>
                <a:t>13</a:t>
              </a:r>
              <a:endParaRPr lang="en-US" sz="8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428781" y="1295508"/>
              <a:ext cx="23596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800" dirty="0"/>
                <a:t>5</a:t>
              </a:r>
              <a:endParaRPr lang="en-US" sz="8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442400" y="1295508"/>
              <a:ext cx="23596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800" dirty="0"/>
                <a:t>1</a:t>
              </a:r>
              <a:endParaRPr lang="en-US" sz="8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71313" y="825291"/>
              <a:ext cx="23596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800" dirty="0"/>
                <a:t>6</a:t>
              </a:r>
              <a:endParaRPr 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39269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873703" y="731978"/>
            <a:ext cx="3383993" cy="2276648"/>
            <a:chOff x="873703" y="731978"/>
            <a:chExt cx="3383993" cy="2276648"/>
          </a:xfrm>
        </p:grpSpPr>
        <p:sp>
          <p:nvSpPr>
            <p:cNvPr id="5" name="Oval 4"/>
            <p:cNvSpPr/>
            <p:nvPr/>
          </p:nvSpPr>
          <p:spPr>
            <a:xfrm>
              <a:off x="1855321" y="731978"/>
              <a:ext cx="439138" cy="439138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/>
                <a:t>V2</a:t>
              </a:r>
              <a:endParaRPr lang="en-US" sz="8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1855321" y="2569488"/>
              <a:ext cx="439138" cy="439138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>
                  <a:solidFill>
                    <a:srgbClr val="FF0000"/>
                  </a:solidFill>
                </a:rPr>
                <a:t>V4</a:t>
              </a:r>
              <a:endParaRPr 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836939" y="1650733"/>
              <a:ext cx="439138" cy="439138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/>
                <a:t>V3</a:t>
              </a:r>
              <a:endParaRPr lang="en-US" sz="8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873703" y="1650733"/>
              <a:ext cx="439138" cy="439138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/>
                <a:t>V1</a:t>
              </a:r>
              <a:endParaRPr lang="en-US" sz="8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818558" y="731978"/>
              <a:ext cx="439138" cy="439138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/>
                <a:t>V5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3818558" y="2569488"/>
              <a:ext cx="439138" cy="439138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/>
                <a:t>V6</a:t>
              </a:r>
              <a:endParaRPr lang="en-US" sz="800" dirty="0"/>
            </a:p>
          </p:txBody>
        </p:sp>
        <p:cxnSp>
          <p:nvCxnSpPr>
            <p:cNvPr id="12" name="Straight Arrow Connector 11"/>
            <p:cNvCxnSpPr>
              <a:stCxn id="8" idx="6"/>
              <a:endCxn id="5" idx="3"/>
            </p:cNvCxnSpPr>
            <p:nvPr/>
          </p:nvCxnSpPr>
          <p:spPr>
            <a:xfrm flipV="1">
              <a:off x="1312841" y="1106806"/>
              <a:ext cx="606790" cy="7634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8" idx="6"/>
              <a:endCxn id="7" idx="2"/>
            </p:cNvCxnSpPr>
            <p:nvPr/>
          </p:nvCxnSpPr>
          <p:spPr>
            <a:xfrm>
              <a:off x="1312841" y="1870302"/>
              <a:ext cx="1524098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6"/>
              <a:endCxn id="6" idx="1"/>
            </p:cNvCxnSpPr>
            <p:nvPr/>
          </p:nvCxnSpPr>
          <p:spPr>
            <a:xfrm>
              <a:off x="1312841" y="1870302"/>
              <a:ext cx="606790" cy="76349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6"/>
              <a:endCxn id="10" idx="2"/>
            </p:cNvCxnSpPr>
            <p:nvPr/>
          </p:nvCxnSpPr>
          <p:spPr>
            <a:xfrm>
              <a:off x="2294459" y="951547"/>
              <a:ext cx="152409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6" idx="6"/>
              <a:endCxn id="11" idx="2"/>
            </p:cNvCxnSpPr>
            <p:nvPr/>
          </p:nvCxnSpPr>
          <p:spPr>
            <a:xfrm>
              <a:off x="2294459" y="2789057"/>
              <a:ext cx="152409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" idx="7"/>
              <a:endCxn id="10" idx="3"/>
            </p:cNvCxnSpPr>
            <p:nvPr/>
          </p:nvCxnSpPr>
          <p:spPr>
            <a:xfrm flipV="1">
              <a:off x="3211767" y="1106806"/>
              <a:ext cx="671101" cy="60823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3"/>
              <a:endCxn id="6" idx="7"/>
            </p:cNvCxnSpPr>
            <p:nvPr/>
          </p:nvCxnSpPr>
          <p:spPr>
            <a:xfrm flipH="1">
              <a:off x="2230149" y="2025561"/>
              <a:ext cx="671100" cy="60823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7" idx="5"/>
              <a:endCxn id="11" idx="1"/>
            </p:cNvCxnSpPr>
            <p:nvPr/>
          </p:nvCxnSpPr>
          <p:spPr>
            <a:xfrm>
              <a:off x="3211767" y="2025561"/>
              <a:ext cx="671101" cy="6082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0" idx="4"/>
              <a:endCxn id="11" idx="0"/>
            </p:cNvCxnSpPr>
            <p:nvPr/>
          </p:nvCxnSpPr>
          <p:spPr>
            <a:xfrm>
              <a:off x="4038127" y="1171116"/>
              <a:ext cx="0" cy="139837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5" idx="5"/>
              <a:endCxn id="7" idx="1"/>
            </p:cNvCxnSpPr>
            <p:nvPr/>
          </p:nvCxnSpPr>
          <p:spPr>
            <a:xfrm>
              <a:off x="2230149" y="1106806"/>
              <a:ext cx="671100" cy="6082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052085" y="1763452"/>
              <a:ext cx="23596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800" dirty="0"/>
                <a:t>7</a:t>
              </a:r>
              <a:endParaRPr lang="en-US" sz="8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51515" y="1295508"/>
              <a:ext cx="23596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800" dirty="0"/>
                <a:t>5</a:t>
              </a:r>
              <a:endParaRPr lang="en-US" sz="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13411" y="2160927"/>
              <a:ext cx="287258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800" dirty="0"/>
                <a:t>12</a:t>
              </a:r>
              <a:endParaRPr lang="en-US" sz="8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494793" y="2160927"/>
              <a:ext cx="23596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800" dirty="0"/>
                <a:t>1</a:t>
              </a:r>
              <a:endParaRPr lang="en-US" sz="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47813" y="2160927"/>
              <a:ext cx="287258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800" dirty="0"/>
                <a:t>10</a:t>
              </a:r>
              <a:endParaRPr lang="en-US" sz="8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71313" y="2689871"/>
              <a:ext cx="287258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800" dirty="0"/>
                <a:t>13</a:t>
              </a:r>
              <a:endParaRPr lang="en-US" sz="8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428781" y="1295508"/>
              <a:ext cx="23596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800" dirty="0"/>
                <a:t>5</a:t>
              </a:r>
              <a:endParaRPr lang="en-US" sz="8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442400" y="1295508"/>
              <a:ext cx="23596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800" dirty="0"/>
                <a:t>1</a:t>
              </a:r>
              <a:endParaRPr lang="en-US" sz="8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71313" y="825291"/>
              <a:ext cx="23596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800" dirty="0"/>
                <a:t>6</a:t>
              </a:r>
              <a:endParaRPr lang="en-US" sz="8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960735" y="1771116"/>
              <a:ext cx="23596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800" dirty="0"/>
                <a:t>2</a:t>
              </a:r>
              <a:endParaRPr 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62233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73703" y="731978"/>
            <a:ext cx="4365611" cy="2276648"/>
            <a:chOff x="873703" y="731978"/>
            <a:chExt cx="4365611" cy="2276648"/>
          </a:xfrm>
        </p:grpSpPr>
        <p:sp>
          <p:nvSpPr>
            <p:cNvPr id="5" name="Oval 4"/>
            <p:cNvSpPr/>
            <p:nvPr/>
          </p:nvSpPr>
          <p:spPr>
            <a:xfrm>
              <a:off x="1855321" y="731978"/>
              <a:ext cx="439138" cy="439138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/>
                <a:t>V2</a:t>
              </a:r>
              <a:endParaRPr lang="en-US" sz="8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1855321" y="2569488"/>
              <a:ext cx="439138" cy="439138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/>
                <a:t>V4</a:t>
              </a:r>
              <a:endParaRPr lang="en-US" sz="8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836939" y="1650733"/>
              <a:ext cx="439138" cy="439138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/>
                <a:t>V3</a:t>
              </a:r>
              <a:endParaRPr lang="en-US" sz="8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873703" y="1650733"/>
              <a:ext cx="439138" cy="439138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/>
                <a:t>V1</a:t>
              </a:r>
              <a:endParaRPr lang="en-US" sz="8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800176" y="1650733"/>
              <a:ext cx="439138" cy="439138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/>
                <a:t>V7</a:t>
              </a:r>
              <a:endParaRPr lang="en-US" sz="8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818558" y="731978"/>
              <a:ext cx="439138" cy="439138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/>
                <a:t>V5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3818558" y="2569488"/>
              <a:ext cx="439138" cy="439138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>
                  <a:solidFill>
                    <a:srgbClr val="FF0000"/>
                  </a:solidFill>
                </a:rPr>
                <a:t>V6</a:t>
              </a:r>
              <a:endParaRPr lang="en-US" sz="8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8" idx="6"/>
              <a:endCxn id="5" idx="3"/>
            </p:cNvCxnSpPr>
            <p:nvPr/>
          </p:nvCxnSpPr>
          <p:spPr>
            <a:xfrm flipV="1">
              <a:off x="1312841" y="1106806"/>
              <a:ext cx="606790" cy="7634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8" idx="6"/>
              <a:endCxn id="7" idx="2"/>
            </p:cNvCxnSpPr>
            <p:nvPr/>
          </p:nvCxnSpPr>
          <p:spPr>
            <a:xfrm>
              <a:off x="1312841" y="1870302"/>
              <a:ext cx="1524098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6"/>
              <a:endCxn id="6" idx="1"/>
            </p:cNvCxnSpPr>
            <p:nvPr/>
          </p:nvCxnSpPr>
          <p:spPr>
            <a:xfrm>
              <a:off x="1312841" y="1870302"/>
              <a:ext cx="606790" cy="76349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6"/>
              <a:endCxn id="10" idx="2"/>
            </p:cNvCxnSpPr>
            <p:nvPr/>
          </p:nvCxnSpPr>
          <p:spPr>
            <a:xfrm>
              <a:off x="2294459" y="951547"/>
              <a:ext cx="152409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6" idx="6"/>
              <a:endCxn id="11" idx="2"/>
            </p:cNvCxnSpPr>
            <p:nvPr/>
          </p:nvCxnSpPr>
          <p:spPr>
            <a:xfrm>
              <a:off x="2294459" y="2789057"/>
              <a:ext cx="152409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" idx="7"/>
              <a:endCxn id="10" idx="3"/>
            </p:cNvCxnSpPr>
            <p:nvPr/>
          </p:nvCxnSpPr>
          <p:spPr>
            <a:xfrm flipV="1">
              <a:off x="3211767" y="1106806"/>
              <a:ext cx="671101" cy="60823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3"/>
              <a:endCxn id="6" idx="7"/>
            </p:cNvCxnSpPr>
            <p:nvPr/>
          </p:nvCxnSpPr>
          <p:spPr>
            <a:xfrm flipH="1">
              <a:off x="2230149" y="2025561"/>
              <a:ext cx="671100" cy="60823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5"/>
              <a:endCxn id="9" idx="1"/>
            </p:cNvCxnSpPr>
            <p:nvPr/>
          </p:nvCxnSpPr>
          <p:spPr>
            <a:xfrm>
              <a:off x="4193386" y="1106806"/>
              <a:ext cx="671100" cy="60823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1" idx="7"/>
              <a:endCxn id="9" idx="3"/>
            </p:cNvCxnSpPr>
            <p:nvPr/>
          </p:nvCxnSpPr>
          <p:spPr>
            <a:xfrm flipV="1">
              <a:off x="4193386" y="2025561"/>
              <a:ext cx="671100" cy="6082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7" idx="5"/>
              <a:endCxn id="11" idx="1"/>
            </p:cNvCxnSpPr>
            <p:nvPr/>
          </p:nvCxnSpPr>
          <p:spPr>
            <a:xfrm>
              <a:off x="3211767" y="2025561"/>
              <a:ext cx="671101" cy="6082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0" idx="4"/>
              <a:endCxn id="11" idx="0"/>
            </p:cNvCxnSpPr>
            <p:nvPr/>
          </p:nvCxnSpPr>
          <p:spPr>
            <a:xfrm>
              <a:off x="4038127" y="1171116"/>
              <a:ext cx="0" cy="139837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5" idx="5"/>
              <a:endCxn id="7" idx="1"/>
            </p:cNvCxnSpPr>
            <p:nvPr/>
          </p:nvCxnSpPr>
          <p:spPr>
            <a:xfrm>
              <a:off x="2230149" y="1106806"/>
              <a:ext cx="671100" cy="6082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052085" y="1763452"/>
              <a:ext cx="23596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800" dirty="0"/>
                <a:t>7</a:t>
              </a:r>
              <a:endParaRPr lang="en-US" sz="8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51515" y="1295508"/>
              <a:ext cx="23596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800" dirty="0"/>
                <a:t>5</a:t>
              </a:r>
              <a:endParaRPr lang="en-US" sz="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13411" y="2160927"/>
              <a:ext cx="287258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800" dirty="0"/>
                <a:t>12</a:t>
              </a:r>
              <a:endParaRPr lang="en-US" sz="8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494793" y="2160927"/>
              <a:ext cx="23596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800" dirty="0"/>
                <a:t>1</a:t>
              </a:r>
              <a:endParaRPr lang="en-US" sz="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47813" y="2160927"/>
              <a:ext cx="287258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800" dirty="0"/>
                <a:t>10</a:t>
              </a:r>
              <a:endParaRPr lang="en-US" sz="8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71313" y="2689871"/>
              <a:ext cx="287258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800" dirty="0"/>
                <a:t>13</a:t>
              </a:r>
              <a:endParaRPr lang="en-US" sz="8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428781" y="1295508"/>
              <a:ext cx="23596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800" dirty="0"/>
                <a:t>5</a:t>
              </a:r>
              <a:endParaRPr lang="en-US" sz="8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442400" y="1295508"/>
              <a:ext cx="23596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800" dirty="0"/>
                <a:t>1</a:t>
              </a:r>
              <a:endParaRPr lang="en-US" sz="8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71313" y="825291"/>
              <a:ext cx="23596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800" dirty="0"/>
                <a:t>6</a:t>
              </a:r>
              <a:endParaRPr lang="en-US" sz="8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960735" y="1771116"/>
              <a:ext cx="23596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800" dirty="0"/>
                <a:t>2</a:t>
              </a:r>
              <a:endParaRPr lang="en-US" sz="8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426801" y="1295508"/>
              <a:ext cx="23596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800" dirty="0"/>
                <a:t>7</a:t>
              </a:r>
              <a:endParaRPr lang="en-US" sz="8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464905" y="2160927"/>
              <a:ext cx="23596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d-ID" sz="800" dirty="0"/>
                <a:t>3</a:t>
              </a:r>
              <a:endParaRPr 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14089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86</Words>
  <Application>Microsoft Office PowerPoint</Application>
  <PresentationFormat>Widescreen</PresentationFormat>
  <Paragraphs>86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Isep Lutpi Nur</dc:creator>
  <cp:lastModifiedBy>ISEP LUTPI NUR</cp:lastModifiedBy>
  <cp:revision>14</cp:revision>
  <dcterms:created xsi:type="dcterms:W3CDTF">2020-12-03T04:24:42Z</dcterms:created>
  <dcterms:modified xsi:type="dcterms:W3CDTF">2021-01-05T08:59:47Z</dcterms:modified>
</cp:coreProperties>
</file>