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5" r:id="rId7"/>
    <p:sldId id="262" r:id="rId8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960-A9FB-40F8-BACF-134D953249C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98E6-4566-4BE8-83BF-CAD10681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960-A9FB-40F8-BACF-134D953249C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98E6-4566-4BE8-83BF-CAD10681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960-A9FB-40F8-BACF-134D953249C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98E6-4566-4BE8-83BF-CAD10681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960-A9FB-40F8-BACF-134D953249C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98E6-4566-4BE8-83BF-CAD10681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0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960-A9FB-40F8-BACF-134D953249C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98E6-4566-4BE8-83BF-CAD10681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960-A9FB-40F8-BACF-134D953249C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98E6-4566-4BE8-83BF-CAD10681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960-A9FB-40F8-BACF-134D953249C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98E6-4566-4BE8-83BF-CAD10681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960-A9FB-40F8-BACF-134D953249C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98E6-4566-4BE8-83BF-CAD10681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0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960-A9FB-40F8-BACF-134D953249C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98E6-4566-4BE8-83BF-CAD10681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0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960-A9FB-40F8-BACF-134D953249C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98E6-4566-4BE8-83BF-CAD10681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2960-A9FB-40F8-BACF-134D953249C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98E6-4566-4BE8-83BF-CAD10681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2960-A9FB-40F8-BACF-134D953249C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898E6-4566-4BE8-83BF-CAD10681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43506-4DF8-4F97-92E1-28CD1F85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502"/>
            <a:ext cx="12192000" cy="624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0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7D186-AC3D-41F5-87E2-20DFA084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0" y="0"/>
            <a:ext cx="12000620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8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5A32B9-0CD1-4C59-9632-B0E8B6B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1" y="0"/>
            <a:ext cx="12063697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2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CE5FB9-B3C6-4C15-A5D1-79BE2E64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1" y="0"/>
            <a:ext cx="12063697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8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5CEF3-BB0E-42B3-851D-EED22078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2" y="0"/>
            <a:ext cx="11977616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1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B68037-2BA1-4446-87FF-F3AB75549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322113"/>
              </p:ext>
            </p:extLst>
          </p:nvPr>
        </p:nvGraphicFramePr>
        <p:xfrm>
          <a:off x="210819" y="176847"/>
          <a:ext cx="2768601" cy="1463040"/>
        </p:xfrm>
        <a:graphic>
          <a:graphicData uri="http://schemas.openxmlformats.org/drawingml/2006/table">
            <a:tbl>
              <a:tblPr/>
              <a:tblGrid>
                <a:gridCol w="886676">
                  <a:extLst>
                    <a:ext uri="{9D8B030D-6E8A-4147-A177-3AD203B41FA5}">
                      <a16:colId xmlns:a16="http://schemas.microsoft.com/office/drawing/2014/main" val="162702227"/>
                    </a:ext>
                  </a:extLst>
                </a:gridCol>
                <a:gridCol w="579054">
                  <a:extLst>
                    <a:ext uri="{9D8B030D-6E8A-4147-A177-3AD203B41FA5}">
                      <a16:colId xmlns:a16="http://schemas.microsoft.com/office/drawing/2014/main" val="3741951743"/>
                    </a:ext>
                  </a:extLst>
                </a:gridCol>
                <a:gridCol w="579054">
                  <a:extLst>
                    <a:ext uri="{9D8B030D-6E8A-4147-A177-3AD203B41FA5}">
                      <a16:colId xmlns:a16="http://schemas.microsoft.com/office/drawing/2014/main" val="801278356"/>
                    </a:ext>
                  </a:extLst>
                </a:gridCol>
                <a:gridCol w="723817">
                  <a:extLst>
                    <a:ext uri="{9D8B030D-6E8A-4147-A177-3AD203B41FA5}">
                      <a16:colId xmlns:a16="http://schemas.microsoft.com/office/drawing/2014/main" val="3126663677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MENENTUKAN KENAIKAN JABATAN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693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323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848750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ALTERNATIF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KRITERIA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47760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484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919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326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5072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6FD51-EF88-4DA1-A04B-9669E0023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21027"/>
              </p:ext>
            </p:extLst>
          </p:nvPr>
        </p:nvGraphicFramePr>
        <p:xfrm>
          <a:off x="210820" y="1822767"/>
          <a:ext cx="2768600" cy="1463040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31300850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30855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164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66406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215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f(x, y) = x-y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552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(P1, P2)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197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(P1, P3)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9104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(P2, P1)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1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(P2, P3)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92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(P3, P1)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72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(P3, P2)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6600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9511E3-1E5A-43F4-9605-A0744D949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26240"/>
              </p:ext>
            </p:extLst>
          </p:nvPr>
        </p:nvGraphicFramePr>
        <p:xfrm>
          <a:off x="3484880" y="725487"/>
          <a:ext cx="2438400" cy="25603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714883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26106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27550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610288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Ket: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943417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P1: Pegawai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93589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P2: Pegawai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004387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P3: Pegawai 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684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9943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46736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DIKONFERSI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495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74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9762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367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8196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621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195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188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B00175-37FB-46CD-A2A8-1326A67418C4}"/>
              </a:ext>
            </a:extLst>
          </p:cNvPr>
          <p:cNvSpPr txBox="1"/>
          <p:nvPr/>
        </p:nvSpPr>
        <p:spPr>
          <a:xfrm>
            <a:off x="3359752" y="356155"/>
            <a:ext cx="659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Nilai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minus </a:t>
            </a:r>
            <a:r>
              <a:rPr lang="en-US" dirty="0" err="1"/>
              <a:t>jadi</a:t>
            </a:r>
            <a:r>
              <a:rPr lang="en-US" dirty="0"/>
              <a:t> 0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C12AF5-BE71-4DB8-8622-551D39356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12945"/>
              </p:ext>
            </p:extLst>
          </p:nvPr>
        </p:nvGraphicFramePr>
        <p:xfrm>
          <a:off x="6303612" y="725487"/>
          <a:ext cx="2768600" cy="1623060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489707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7512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32705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02927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806493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INDIKATOR PREFENSI MULTI KRITERIA DARI HASIL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21491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ALTERNATIF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KRITERIA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9055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228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12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5800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6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370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849336-C89A-4F61-9244-DC899892C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20621"/>
              </p:ext>
            </p:extLst>
          </p:nvPr>
        </p:nvGraphicFramePr>
        <p:xfrm>
          <a:off x="210819" y="3382646"/>
          <a:ext cx="3886200" cy="2560320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41719448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64366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85900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138143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843973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157530"/>
                  </a:ext>
                </a:extLst>
              </a:tr>
              <a:tr h="18288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MENENTUKAN NILAI LEAVING FLOW, ENTERING FLOW, NET FLOW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80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LEAFING FLOW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467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26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58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684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ENTRING FLOW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3137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806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3738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678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FLOW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869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061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83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642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449F09-2BDB-470D-AE67-B30A7B269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66149"/>
              </p:ext>
            </p:extLst>
          </p:nvPr>
        </p:nvGraphicFramePr>
        <p:xfrm>
          <a:off x="2153918" y="4034156"/>
          <a:ext cx="6466843" cy="1097280"/>
        </p:xfrm>
        <a:graphic>
          <a:graphicData uri="http://schemas.openxmlformats.org/drawingml/2006/table">
            <a:tbl>
              <a:tblPr/>
              <a:tblGrid>
                <a:gridCol w="1031242">
                  <a:extLst>
                    <a:ext uri="{9D8B030D-6E8A-4147-A177-3AD203B41FA5}">
                      <a16:colId xmlns:a16="http://schemas.microsoft.com/office/drawing/2014/main" val="3915269073"/>
                    </a:ext>
                  </a:extLst>
                </a:gridCol>
                <a:gridCol w="703766">
                  <a:extLst>
                    <a:ext uri="{9D8B030D-6E8A-4147-A177-3AD203B41FA5}">
                      <a16:colId xmlns:a16="http://schemas.microsoft.com/office/drawing/2014/main" val="3487370219"/>
                    </a:ext>
                  </a:extLst>
                </a:gridCol>
                <a:gridCol w="642434">
                  <a:extLst>
                    <a:ext uri="{9D8B030D-6E8A-4147-A177-3AD203B41FA5}">
                      <a16:colId xmlns:a16="http://schemas.microsoft.com/office/drawing/2014/main" val="102234916"/>
                    </a:ext>
                  </a:extLst>
                </a:gridCol>
                <a:gridCol w="303933">
                  <a:extLst>
                    <a:ext uri="{9D8B030D-6E8A-4147-A177-3AD203B41FA5}">
                      <a16:colId xmlns:a16="http://schemas.microsoft.com/office/drawing/2014/main" val="3734672676"/>
                    </a:ext>
                  </a:extLst>
                </a:gridCol>
                <a:gridCol w="946367">
                  <a:extLst>
                    <a:ext uri="{9D8B030D-6E8A-4147-A177-3AD203B41FA5}">
                      <a16:colId xmlns:a16="http://schemas.microsoft.com/office/drawing/2014/main" val="1607052738"/>
                    </a:ext>
                  </a:extLst>
                </a:gridCol>
                <a:gridCol w="946367">
                  <a:extLst>
                    <a:ext uri="{9D8B030D-6E8A-4147-A177-3AD203B41FA5}">
                      <a16:colId xmlns:a16="http://schemas.microsoft.com/office/drawing/2014/main" val="1446730686"/>
                    </a:ext>
                  </a:extLst>
                </a:gridCol>
                <a:gridCol w="946367">
                  <a:extLst>
                    <a:ext uri="{9D8B030D-6E8A-4147-A177-3AD203B41FA5}">
                      <a16:colId xmlns:a16="http://schemas.microsoft.com/office/drawing/2014/main" val="1308831181"/>
                    </a:ext>
                  </a:extLst>
                </a:gridCol>
                <a:gridCol w="946367">
                  <a:extLst>
                    <a:ext uri="{9D8B030D-6E8A-4147-A177-3AD203B41FA5}">
                      <a16:colId xmlns:a16="http://schemas.microsoft.com/office/drawing/2014/main" val="161695925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454194"/>
                  </a:ext>
                </a:extLst>
              </a:tr>
              <a:tr h="18288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NILAI LEAVING FLOW, ENTERING FLOW, NET FLOW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353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ALTERNATIF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LEAFING FLOW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LEAFING FLOW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ENTRING FLOW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ENTRING FLOW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FLOW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RANGKING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79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1.333333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43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439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59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00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1E405-975D-4F07-82D7-0E340B27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6" y="0"/>
            <a:ext cx="11943507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4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246</Words>
  <Application>Microsoft Office PowerPoint</Application>
  <PresentationFormat>Custom</PresentationFormat>
  <Paragraphs>155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2</cp:revision>
  <dcterms:created xsi:type="dcterms:W3CDTF">2021-03-05T09:10:13Z</dcterms:created>
  <dcterms:modified xsi:type="dcterms:W3CDTF">2021-03-05T10:07:15Z</dcterms:modified>
</cp:coreProperties>
</file>