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8C1-75E8-48EE-AE28-4B2787FF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55800-58E1-405B-88AF-587EAE6B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0AAA-11DA-4769-BA65-77FF7BC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9976-4870-4A0D-80BC-0273E47C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566-2D7A-42B4-9C2D-FE1D7ADB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E7E-96F3-4DF3-9910-286C0E5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6968-12AF-4335-A6EE-E45E251C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BF65-9A34-4A02-A556-06FA5AC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587-C216-4031-B27C-EF357229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3EF3-DA42-4058-8D9E-45F9EA9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CEFA-47B5-4A40-8167-DF5BC53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2BC9E-8FB9-4B47-A87B-4BC87167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91AE-342F-4539-AF91-61CE9289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861D-7344-46DD-B4BA-030209A6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0CD1-DA96-4550-9FDD-F93FE1A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D0E-8773-43F5-A516-BDFE0D42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CDA2-166F-4FCF-92C3-2728A748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CE45-6922-4817-92D7-E8BA313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440D-76EF-429D-AFF5-EEA5F6A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F44A-F1A9-4BEC-8C11-2BC8CAF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3E5-CD53-41B6-A522-7990D07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AB3B-3CBE-40F2-8F92-DF5C18C9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0299-F56F-47E0-8931-E73A27C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65E7-77EE-4127-B1C3-FAB4F14B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0A20-DC15-4E72-8EC7-97F7E61D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0440-5257-43FB-A866-784FBBC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3497-B0C9-4815-9EAE-1A1D6CA15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185E-3BF4-4A6A-B78C-C05C40CC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E4BC-07FF-4983-986C-09B09FBE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F95E-4729-4A2C-BCF9-958D88B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6A9D-4918-4635-9628-3E64229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D05-C51E-4ABC-823F-30CB068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B191-90CF-49DC-9240-E5D7C631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7AC6-DC8F-49D0-B6B9-A1DB027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DA814-D3AD-4837-A30A-87E211658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355CD-E007-4DB6-99FF-E11A825F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1303-5C9C-41DF-ACF1-7D365874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BBA9-7A8B-44E0-A8D8-7C306796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4A3F-D581-494C-A53F-39B01CD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E76C-F57E-4504-9371-57CB41E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C5976-8757-436E-909D-1AF31461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1B8E-84E4-4DE7-B2B0-8FFAAD9B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5C76-B906-421A-84AB-A230833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A7B8A-A0C6-4106-9969-A55AA96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931F3-B195-4D07-B8A4-DBDA0E30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36D5-49FA-4AF0-A68A-4FFE319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9E1-1AAD-4BFA-B169-A6FE1482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69EC-FEC3-4F1F-BEAA-64FF0480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44D8-9E0C-4E9F-9343-2D612020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9ECF-8D44-4E1E-992B-1C9BD72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10F-FC68-410A-9B5B-919660CE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7D3C-B5FC-494B-8298-B876EFB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98AC-4889-4FDD-8276-21C9E4FE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27F8-F7C1-4A21-8DE1-1219AA61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750B-276C-4F20-8C8E-C2D1C4A6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CFD9-A941-46D6-B37D-6BCD093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3801-398D-49FB-A46C-944FE16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817D-DCD1-421A-B59C-44BA7444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273B-6DFD-435F-8A35-0856973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902B-9CAA-41CD-8E99-63992427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D943-0AEF-4E9B-A05E-B152B52F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548B-CA94-4C7D-AD25-40A9FD5A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3DB5-D894-487D-8E42-F63362DFA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4526E4C1-905A-48E1-B4C7-20F3D43A3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30426"/>
            <a:ext cx="77724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 b="1">
                <a:solidFill>
                  <a:srgbClr val="0033CC"/>
                </a:solidFill>
                <a:latin typeface="Verdana" panose="020B0604030504040204" pitchFamily="34" charset="0"/>
              </a:rPr>
              <a:t>Bab 2</a:t>
            </a:r>
            <a:br>
              <a:rPr lang="en-US" altLang="en-US" sz="2900" b="1">
                <a:solidFill>
                  <a:srgbClr val="0033CC"/>
                </a:solidFill>
                <a:latin typeface="Verdana" panose="020B0604030504040204" pitchFamily="34" charset="0"/>
              </a:rPr>
            </a:br>
            <a:br>
              <a:rPr lang="en-US" altLang="en-US" sz="4600" b="1">
                <a:solidFill>
                  <a:srgbClr val="0033CC"/>
                </a:solidFill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ANALISIS MASALAH </a:t>
            </a: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MENGGUNAKAN KONSEP </a:t>
            </a: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OBJECT-ORIENTED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D936695-9C18-4916-B855-8E1A7FF75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Daftar Isi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293ED92-836D-4D98-9F98-6C39DDCF6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Contoh Masalah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Identifikasi Domain Masalah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Identifikasi Obyek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Seleksi Obyek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Solusi / Hasil Analisa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A3271AB-CF39-419F-B9AF-52BEE90DB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Contoh Masalah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4A8A682-AF73-4DEA-86EB-ADD78E13F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i="1">
                <a:latin typeface="Verdana" panose="020B0604030504040204" pitchFamily="34" charset="0"/>
              </a:rPr>
              <a:t>User : </a:t>
            </a:r>
            <a:r>
              <a:rPr lang="en-US" altLang="en-US" sz="2000" b="1">
                <a:latin typeface="Verdana" panose="020B0604030504040204" pitchFamily="34" charset="0"/>
              </a:rPr>
              <a:t>Petugas logistik pada sebuah koperasi</a:t>
            </a:r>
          </a:p>
          <a:p>
            <a:pPr eaLnBrk="1" hangingPunct="1"/>
            <a:r>
              <a:rPr lang="en-US" altLang="en-US" sz="2000" b="1" i="1">
                <a:latin typeface="Verdana" panose="020B0604030504040204" pitchFamily="34" charset="0"/>
              </a:rPr>
              <a:t>Aplikasi Diminta :</a:t>
            </a:r>
            <a:r>
              <a:rPr lang="en-US" altLang="en-US" sz="2000" b="1">
                <a:latin typeface="Verdana" panose="020B0604030504040204" pitchFamily="34" charset="0"/>
              </a:rPr>
              <a:t> Sistem pelaporan stok barang yang mencatat persediaan, pemasukan, dan pengeluaran barang</a:t>
            </a:r>
          </a:p>
          <a:p>
            <a:pPr eaLnBrk="1" hangingPunct="1"/>
            <a:r>
              <a:rPr lang="en-US" altLang="en-US" sz="2000" b="1" i="1">
                <a:latin typeface="Verdana" panose="020B0604030504040204" pitchFamily="34" charset="0"/>
              </a:rPr>
              <a:t>Kebijakan Koperasi </a:t>
            </a:r>
            <a:r>
              <a:rPr lang="en-US" altLang="en-US" sz="2000" b="1">
                <a:latin typeface="Verdana" panose="020B0604030504040204" pitchFamily="34" charset="0"/>
              </a:rPr>
              <a:t>:</a:t>
            </a:r>
          </a:p>
          <a:p>
            <a:pPr lvl="1" eaLnBrk="1" hangingPunct="1"/>
            <a:r>
              <a:rPr lang="en-US" altLang="en-US" sz="1800" b="1" i="1">
                <a:latin typeface="Verdana" panose="020B0604030504040204" pitchFamily="34" charset="0"/>
              </a:rPr>
              <a:t>Untuk barang berupa makanan : 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Jika kedaluwarsa sudah lewat, barang dibuang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Jika kedaluwarsa tinggal 6 bulan lagi (asumsi ketika dibeli, masa kedaluwarsa makanan &gt; 1 tahun ), diskon harga 50%</a:t>
            </a:r>
          </a:p>
          <a:p>
            <a:pPr lvl="1" eaLnBrk="1" hangingPunct="1"/>
            <a:r>
              <a:rPr lang="en-US" altLang="en-US" sz="1800" b="1" i="1">
                <a:latin typeface="Verdana" panose="020B0604030504040204" pitchFamily="34" charset="0"/>
              </a:rPr>
              <a:t>Untuk semua barang :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Jika stok suatu item tinggal 40% dari seharusnya, harus ditambah stoknya.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AACF4C6-BE05-4148-89A7-5C7F8F73E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Contoh Masalah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99F16A3C-4751-4694-8540-F5611AEE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0200"/>
            <a:ext cx="4552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C8D7B0A-8CD3-4442-B549-BF38D864D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Domain Masalah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E79E208-2964-48AA-AAFE-0D0EB0C75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Domain masalah : ruang lingkup permasalahan yang akan dipecahkan.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Tujuan : fokus pada masalah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Domain masalah dapat ditentukan dari permintaan </a:t>
            </a:r>
            <a:r>
              <a:rPr lang="en-US" altLang="en-US" sz="2000" b="1" i="1">
                <a:latin typeface="Verdana" panose="020B0604030504040204" pitchFamily="34" charset="0"/>
              </a:rPr>
              <a:t>user</a:t>
            </a:r>
            <a:r>
              <a:rPr lang="en-US" altLang="en-US" sz="2000" b="1">
                <a:latin typeface="Verdana" panose="020B0604030504040204" pitchFamily="34" charset="0"/>
              </a:rPr>
              <a:t> (</a:t>
            </a:r>
            <a:r>
              <a:rPr lang="en-US" altLang="en-US" sz="2000" b="1" i="1">
                <a:latin typeface="Verdana" panose="020B0604030504040204" pitchFamily="34" charset="0"/>
              </a:rPr>
              <a:t>User Requirement Gathering</a:t>
            </a:r>
            <a:r>
              <a:rPr lang="en-US" altLang="en-US" sz="2000" b="1">
                <a:latin typeface="Verdana" panose="020B0604030504040204" pitchFamily="34" charset="0"/>
              </a:rPr>
              <a:t>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2031143-B9C1-48E6-95A9-E6F80DB83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Obyek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58EBC81-6D8E-491C-BF2C-BE0090D76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Identifikasi sifat-sifat dasar dari obyek yang diperkirakan akan terlibat dalam aplikasi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Obyek : fisik / konseptual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Identifikasi atribut / karakteristik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Identifikasi operasi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Membuat perkiraan obyek apa saja yang akan digunakan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Barang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Supplier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Koperasi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Pembeli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Gudang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Daftar Transaksi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Daftar Stok Barang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22CE8AA-A08A-4C4E-A220-659F87031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Seleksi Obyek (1)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51A4152-44BF-4D72-9E31-B1C89AAC8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Pertimbangan-pertimbangan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Relevansi dengan masalah :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Obyek eksis pada batasan masalah ?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Obyek dibutuhkan dalam menyelesaikan masalah ?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User dibutuhkan sebagai bagian dari interaksi antara </a:t>
            </a:r>
            <a:r>
              <a:rPr lang="en-US" altLang="en-US" sz="1600" b="1" i="1">
                <a:latin typeface="Verdana" panose="020B0604030504040204" pitchFamily="34" charset="0"/>
              </a:rPr>
              <a:t>user</a:t>
            </a:r>
            <a:r>
              <a:rPr lang="en-US" altLang="en-US" sz="1600" b="1">
                <a:latin typeface="Verdana" panose="020B0604030504040204" pitchFamily="34" charset="0"/>
              </a:rPr>
              <a:t> dan </a:t>
            </a:r>
            <a:r>
              <a:rPr lang="en-US" altLang="en-US" sz="1600" b="1" i="1">
                <a:latin typeface="Verdana" panose="020B0604030504040204" pitchFamily="34" charset="0"/>
              </a:rPr>
              <a:t>solusi</a:t>
            </a:r>
            <a:r>
              <a:rPr lang="en-US" altLang="en-US" sz="1600" b="1">
                <a:latin typeface="Verdana" panose="020B0604030504040204" pitchFamily="34" charset="0"/>
              </a:rPr>
              <a:t> ?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Eksistensi independen : sebaiknya obyek yang dibuat tidak saling tergantung dengan obyek lainnya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B8C2938-391C-4722-A37B-22B2A8EFF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Seleksi Obyek (2)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FDB7B01-EFBA-4882-BA82-F4913440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Memilik Obyek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Barang  </a:t>
            </a:r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 OK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Supplier  Not OK , sebab tidak terlalu berperan dalam permasalahan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Koperasi  OK , menjadi obyek utama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Pembeli  Not OK, sebab tidak terlalu berperan dalam permasalahan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Daftar Transaksi  OK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Daftar Stok Barang </a:t>
            </a:r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 OK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1AA34A0-6D59-43C0-917F-4E53942BB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Solusi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A7C772CD-4980-47EE-B299-52862166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5715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Daftar Isi</vt:lpstr>
      <vt:lpstr>Contoh Masalah</vt:lpstr>
      <vt:lpstr>Contoh Masalah</vt:lpstr>
      <vt:lpstr>Identifikasi Domain Masalah</vt:lpstr>
      <vt:lpstr>Identifikasi Obyek</vt:lpstr>
      <vt:lpstr>Seleksi Obyek (1)</vt:lpstr>
      <vt:lpstr>Seleksi Obyek (2)</vt:lpstr>
      <vt:lpstr>Solusi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Arifin</dc:creator>
  <cp:lastModifiedBy>Toni Arifin</cp:lastModifiedBy>
  <cp:revision>2</cp:revision>
  <dcterms:created xsi:type="dcterms:W3CDTF">2021-02-08T00:55:17Z</dcterms:created>
  <dcterms:modified xsi:type="dcterms:W3CDTF">2021-02-08T00:58:03Z</dcterms:modified>
</cp:coreProperties>
</file>