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18C1-75E8-48EE-AE28-4B2787FF2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55800-58E1-405B-88AF-587EAE6B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0AAA-11DA-4769-BA65-77FF7BC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9976-4870-4A0D-80BC-0273E47C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2566-2D7A-42B4-9C2D-FE1D7ADB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E7E-96F3-4DF3-9910-286C0E59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86968-12AF-4335-A6EE-E45E251C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BF65-9A34-4A02-A556-06FA5AC4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3587-C216-4031-B27C-EF357229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3EF3-DA42-4058-8D9E-45F9EA9F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7CEFA-47B5-4A40-8167-DF5BC53D1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2BC9E-8FB9-4B47-A87B-4BC871676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91AE-342F-4539-AF91-61CE9289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861D-7344-46DD-B4BA-030209A6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0CD1-DA96-4550-9FDD-F93FE1A0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8D0E-8773-43F5-A516-BDFE0D42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CDA2-166F-4FCF-92C3-2728A748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CE45-6922-4817-92D7-E8BA313B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440D-76EF-429D-AFF5-EEA5F6A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F44A-F1A9-4BEC-8C11-2BC8CAF3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33E5-CD53-41B6-A522-7990D07B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AB3B-3CBE-40F2-8F92-DF5C18C9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30299-F56F-47E0-8931-E73A27C6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65E7-77EE-4127-B1C3-FAB4F14B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0A20-DC15-4E72-8EC7-97F7E61D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0440-5257-43FB-A866-784FBBC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3497-B0C9-4815-9EAE-1A1D6CA15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185E-3BF4-4A6A-B78C-C05C40CCC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E4BC-07FF-4983-986C-09B09FBE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EF95E-4729-4A2C-BCF9-958D88B5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56A9D-4918-4635-9628-3E642291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6D05-C51E-4ABC-823F-30CB0680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CB191-90CF-49DC-9240-E5D7C6310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37AC6-DC8F-49D0-B6B9-A1DB0277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DA814-D3AD-4837-A30A-87E211658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355CD-E007-4DB6-99FF-E11A825F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11303-5C9C-41DF-ACF1-7D365874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0BBA9-7A8B-44E0-A8D8-7C306796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F4A3F-D581-494C-A53F-39B01CD1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E76C-F57E-4504-9371-57CB41E9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C5976-8757-436E-909D-1AF31461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01B8E-84E4-4DE7-B2B0-8FFAAD9B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5C76-B906-421A-84AB-A2308338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A7B8A-A0C6-4106-9969-A55AA96D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931F3-B195-4D07-B8A4-DBDA0E30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836D5-49FA-4AF0-A68A-4FFE319E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19E1-1AAD-4BFA-B169-A6FE1482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69EC-FEC3-4F1F-BEAA-64FF0480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844D8-9E0C-4E9F-9343-2D612020A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59ECF-8D44-4E1E-992B-1C9BD72D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310F-FC68-410A-9B5B-919660CE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D7D3C-B5FC-494B-8298-B876EFB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98AC-4889-4FDD-8276-21C9E4FE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627F8-F7C1-4A21-8DE1-1219AA616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750B-276C-4F20-8C8E-C2D1C4A6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2CFD9-A941-46D6-B37D-6BCD093E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F3801-398D-49FB-A46C-944FE16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817D-DCD1-421A-B59C-44BA7444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F273B-6DFD-435F-8A35-08569731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902B-9CAA-41CD-8E99-63992427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D943-0AEF-4E9B-A05E-B152B52F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548B-CA94-4C7D-AD25-40A9FD5A5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3DB5-D894-487D-8E42-F63362DFA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3B88F112-0861-443D-9218-69769A08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77724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600" b="1">
                <a:solidFill>
                  <a:srgbClr val="000099"/>
                </a:solidFill>
                <a:latin typeface="Verdana" panose="020B0604030504040204" pitchFamily="34" charset="0"/>
              </a:rPr>
              <a:t>BAB 1</a:t>
            </a:r>
            <a:br>
              <a:rPr lang="en-US" altLang="en-US" sz="2900" b="1">
                <a:solidFill>
                  <a:srgbClr val="000099"/>
                </a:solidFill>
                <a:latin typeface="Verdana" panose="020B0604030504040204" pitchFamily="34" charset="0"/>
              </a:rPr>
            </a:br>
            <a:br>
              <a:rPr lang="en-US" altLang="en-US" sz="2900" b="1">
                <a:solidFill>
                  <a:srgbClr val="FFFF66"/>
                </a:solidFill>
                <a:latin typeface="Verdana" panose="020B0604030504040204" pitchFamily="34" charset="0"/>
              </a:rPr>
            </a:br>
            <a:r>
              <a:rPr lang="en-US" altLang="en-US" sz="4600" b="1">
                <a:solidFill>
                  <a:srgbClr val="000099"/>
                </a:solidFill>
                <a:latin typeface="Verdana" panose="020B0604030504040204" pitchFamily="34" charset="0"/>
              </a:rPr>
              <a:t>PEMROGRAMAN </a:t>
            </a:r>
            <a:br>
              <a:rPr lang="en-US" altLang="en-US" sz="4600" b="1">
                <a:solidFill>
                  <a:srgbClr val="000099"/>
                </a:solidFill>
                <a:latin typeface="Verdana" panose="020B0604030504040204" pitchFamily="34" charset="0"/>
              </a:rPr>
            </a:br>
            <a:r>
              <a:rPr lang="en-US" altLang="en-US" sz="4600" b="1">
                <a:solidFill>
                  <a:srgbClr val="000099"/>
                </a:solidFill>
                <a:latin typeface="Verdana" panose="020B0604030504040204" pitchFamily="34" charset="0"/>
              </a:rPr>
              <a:t>DAN SIKLUS HIDUP</a:t>
            </a:r>
            <a:br>
              <a:rPr lang="en-US" altLang="en-US" sz="4600" b="1">
                <a:solidFill>
                  <a:srgbClr val="000099"/>
                </a:solidFill>
                <a:latin typeface="Verdana" panose="020B0604030504040204" pitchFamily="34" charset="0"/>
              </a:rPr>
            </a:br>
            <a:r>
              <a:rPr lang="en-US" altLang="en-US" sz="4600" b="1">
                <a:solidFill>
                  <a:srgbClr val="000099"/>
                </a:solidFill>
                <a:latin typeface="Verdana" panose="020B0604030504040204" pitchFamily="34" charset="0"/>
              </a:rPr>
              <a:t>PERANGKAT LUNAK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F439C39-8D39-4E41-A274-FA1180284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latin typeface="Verdana" panose="020B0604030504040204" pitchFamily="34" charset="0"/>
              </a:rPr>
              <a:t>Siklus Hidup Perangkat Lunak(6)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32A8858-B34A-40EA-ADD9-FF8D58DEA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Implementation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Pembuatan produk :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Instalasi produk ke komputer 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Pelatihan kepada </a:t>
            </a:r>
            <a:r>
              <a:rPr lang="en-US" altLang="en-US" sz="1600" b="1" i="1">
                <a:latin typeface="Verdana" panose="020B0604030504040204" pitchFamily="34" charset="0"/>
              </a:rPr>
              <a:t>user</a:t>
            </a:r>
            <a:endParaRPr lang="en-US" altLang="en-US" sz="16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E8D09F5F-46DF-4432-AD0B-23BFAFE9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24200"/>
            <a:ext cx="27178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65DAF47-F5CC-4380-A65B-7C5459D53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latin typeface="Verdana" panose="020B0604030504040204" pitchFamily="34" charset="0"/>
              </a:rPr>
              <a:t>Siklus Hidup Perangkat Lunak(7)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83A47A3-1D0C-4DA9-B21A-44EDC18ED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Pemeliharaan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Perbaikan terhadap masalah-masalah yang terjadi pada produk :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Perbaikan </a:t>
            </a:r>
            <a:r>
              <a:rPr lang="en-US" altLang="en-US" sz="1600" b="1" i="1">
                <a:latin typeface="Verdana" panose="020B0604030504040204" pitchFamily="34" charset="0"/>
              </a:rPr>
              <a:t>bug</a:t>
            </a:r>
          </a:p>
          <a:p>
            <a:pPr lvl="2" eaLnBrk="1" hangingPunct="1"/>
            <a:r>
              <a:rPr lang="en-US" altLang="en-US" sz="1600" b="1" i="1">
                <a:latin typeface="Verdana" panose="020B0604030504040204" pitchFamily="34" charset="0"/>
              </a:rPr>
              <a:t>Re-install produk</a:t>
            </a:r>
          </a:p>
          <a:p>
            <a:pPr lvl="2" eaLnBrk="1" hangingPunct="1"/>
            <a:r>
              <a:rPr lang="en-US" altLang="en-US" sz="1600" b="1" i="1">
                <a:latin typeface="Verdana" panose="020B0604030504040204" pitchFamily="34" charset="0"/>
              </a:rPr>
              <a:t>Data recovery</a:t>
            </a:r>
          </a:p>
          <a:p>
            <a:pPr lvl="2" eaLnBrk="1" hangingPunct="1"/>
            <a:r>
              <a:rPr lang="en-US" altLang="en-US" sz="1600" b="1" i="1">
                <a:latin typeface="Verdana" panose="020B0604030504040204" pitchFamily="34" charset="0"/>
              </a:rPr>
              <a:t>Perbaikan pada komponen</a:t>
            </a:r>
          </a:p>
          <a:p>
            <a:pPr lvl="2" eaLnBrk="1" hangingPunct="1"/>
            <a:r>
              <a:rPr lang="en-US" altLang="en-US" sz="1600" b="1" i="1">
                <a:latin typeface="Verdana" panose="020B0604030504040204" pitchFamily="34" charset="0"/>
              </a:rPr>
              <a:t>dll</a:t>
            </a:r>
            <a:endParaRPr lang="en-US" altLang="en-US" sz="16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BD6BD8CB-A5A7-4AF9-A67F-AD3D0B8BA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200400"/>
            <a:ext cx="34861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DB766CB-CBAD-47D7-BD77-8F33A8F53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latin typeface="Verdana" panose="020B0604030504040204" pitchFamily="34" charset="0"/>
              </a:rPr>
              <a:t>Siklus Hidup Perangkat Lunak(8)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4B5B167-EB41-4B32-8605-F388D6DC3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Akhir Siklus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Mengumpulkan </a:t>
            </a:r>
            <a:r>
              <a:rPr lang="en-US" altLang="en-US" sz="1800" b="1" i="1">
                <a:latin typeface="Verdana" panose="020B0604030504040204" pitchFamily="34" charset="0"/>
              </a:rPr>
              <a:t>feedback</a:t>
            </a:r>
            <a:r>
              <a:rPr lang="en-US" altLang="en-US" sz="1800" b="1">
                <a:latin typeface="Verdana" panose="020B0604030504040204" pitchFamily="34" charset="0"/>
              </a:rPr>
              <a:t> dari </a:t>
            </a:r>
            <a:r>
              <a:rPr lang="en-US" altLang="en-US" sz="1800" b="1" i="1">
                <a:latin typeface="Verdana" panose="020B0604030504040204" pitchFamily="34" charset="0"/>
              </a:rPr>
              <a:t>user </a:t>
            </a:r>
            <a:r>
              <a:rPr lang="en-US" altLang="en-US" sz="1800" b="1">
                <a:latin typeface="Verdana" panose="020B0604030504040204" pitchFamily="34" charset="0"/>
              </a:rPr>
              <a:t>terhadap produk yang berjalan pada sistem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Feedback </a:t>
            </a:r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 Dikumpulkan  Dianalisa  Keputusan : Modifikasi produk / tidak ?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1C1A5F67-6894-498A-96EE-B57D00A6C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657601"/>
            <a:ext cx="25527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F21C86F-E1F6-468C-8323-638247A4A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Daftar Isi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857A4CB-2EC5-45F8-8603-928559D06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>
                <a:latin typeface="Verdana" panose="020B0604030504040204" pitchFamily="34" charset="0"/>
              </a:rPr>
              <a:t>Pendahuluan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>
                <a:latin typeface="Verdana" panose="020B0604030504040204" pitchFamily="34" charset="0"/>
              </a:rPr>
              <a:t>Pemrograman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Pengertian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Bahasa Pemrograman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Level Bahasa Pemrograman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>
                <a:latin typeface="Verdana" panose="020B0604030504040204" pitchFamily="34" charset="0"/>
              </a:rPr>
              <a:t>Siklus Hidup Perangkat Lunak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Analisis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Desain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Pengembangan ( Development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Pengujian ( Testing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Implementasi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Pemeliharaan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Akhir Siklus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E9DAB9-849F-4CB8-8DD1-C79A3CEA0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Pemrograman(1)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9BCC138-5CEB-4A6C-B807-6148F0213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>
                <a:latin typeface="Verdana" panose="020B0604030504040204" pitchFamily="34" charset="0"/>
              </a:rPr>
              <a:t>Pengertian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Penanaman instruksi ke dalam komputer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Tujuan : Komputer  melakukan operasi-operasi komputasi sesuai instruksi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Contoh  instruksi : Penjumlahan </a:t>
            </a:r>
            <a:r>
              <a:rPr lang="en-US" altLang="en-US" sz="1800" b="1">
                <a:latin typeface="Verdana" panose="020B0604030504040204" pitchFamily="34" charset="0"/>
                <a:sym typeface="Wingdings" panose="05000000000000000000" pitchFamily="2" charset="2"/>
              </a:rPr>
              <a:t> Jika input1=2 dan input2 =5, maka hasil operasi komputer = 7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b="1">
                <a:latin typeface="Verdana" panose="020B0604030504040204" pitchFamily="34" charset="0"/>
              </a:rPr>
              <a:t>Bahasa Pemrograman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Instruksi yang dimengerti komputer : …010101001…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Instruksi yang dimengerti manusia : b = a + 4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Agar manusia dapat memberi instruksi kepada komputer, dibutuhkan </a:t>
            </a:r>
            <a:r>
              <a:rPr lang="en-US" altLang="en-US" sz="1800" b="1">
                <a:solidFill>
                  <a:srgbClr val="0033CC"/>
                </a:solidFill>
                <a:latin typeface="Verdana" panose="020B0604030504040204" pitchFamily="34" charset="0"/>
              </a:rPr>
              <a:t>Bahasa Pemrograman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>
                <a:latin typeface="Verdana" panose="020B0604030504040204" pitchFamily="34" charset="0"/>
              </a:rPr>
              <a:t>Level Bahasa Pemrograman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A98CDC9-F939-4D0C-B6E7-3CEE2CFC6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Pemrograman(2)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96C8F45-D04C-40E8-8443-6DAC17210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Level Bahasa Pemrograman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Bahasa Tingkat Rendah ( </a:t>
            </a:r>
            <a:r>
              <a:rPr lang="en-US" altLang="en-US" sz="1800" b="1" i="1">
                <a:latin typeface="Verdana" panose="020B0604030504040204" pitchFamily="34" charset="0"/>
              </a:rPr>
              <a:t>low-level language </a:t>
            </a:r>
            <a:r>
              <a:rPr lang="en-US" altLang="en-US" sz="1800" b="1">
                <a:latin typeface="Verdana" panose="020B0604030504040204" pitchFamily="34" charset="0"/>
              </a:rPr>
              <a:t>), misalnya: </a:t>
            </a:r>
            <a:r>
              <a:rPr lang="en-US" altLang="en-US" sz="1800" b="1" i="1">
                <a:latin typeface="Verdana" panose="020B0604030504040204" pitchFamily="34" charset="0"/>
              </a:rPr>
              <a:t>bahasa mesin </a:t>
            </a:r>
            <a:r>
              <a:rPr lang="en-US" altLang="en-US" sz="1800" b="1">
                <a:latin typeface="Verdana" panose="020B0604030504040204" pitchFamily="34" charset="0"/>
              </a:rPr>
              <a:t>dan </a:t>
            </a:r>
            <a:r>
              <a:rPr lang="en-US" altLang="en-US" sz="1800" b="1" i="1">
                <a:latin typeface="Verdana" panose="020B0604030504040204" pitchFamily="34" charset="0"/>
              </a:rPr>
              <a:t>assembler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Bahasa Tingkat Menengah (</a:t>
            </a:r>
            <a:r>
              <a:rPr lang="en-US" altLang="en-US" sz="1800" b="1" i="1">
                <a:latin typeface="Verdana" panose="020B0604030504040204" pitchFamily="34" charset="0"/>
              </a:rPr>
              <a:t>medium-level language</a:t>
            </a:r>
            <a:r>
              <a:rPr lang="en-US" altLang="en-US" sz="1800" b="1">
                <a:latin typeface="Verdana" panose="020B0604030504040204" pitchFamily="34" charset="0"/>
              </a:rPr>
              <a:t>), misalnya: </a:t>
            </a:r>
            <a:r>
              <a:rPr lang="en-US" altLang="en-US" sz="1800" b="1" i="1">
                <a:latin typeface="Verdana" panose="020B0604030504040204" pitchFamily="34" charset="0"/>
              </a:rPr>
              <a:t>C / C++, Fortran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Bahasa Tingkat Tinggi (</a:t>
            </a:r>
            <a:r>
              <a:rPr lang="en-US" altLang="en-US" sz="1800" b="1" i="1">
                <a:latin typeface="Verdana" panose="020B0604030504040204" pitchFamily="34" charset="0"/>
              </a:rPr>
              <a:t>high-level language</a:t>
            </a:r>
            <a:r>
              <a:rPr lang="en-US" altLang="en-US" sz="1800" b="1">
                <a:latin typeface="Verdana" panose="020B0604030504040204" pitchFamily="34" charset="0"/>
              </a:rPr>
              <a:t>), misalnya: </a:t>
            </a:r>
            <a:r>
              <a:rPr lang="en-US" altLang="en-US" sz="1800" b="1" i="1">
                <a:latin typeface="Verdana" panose="020B0604030504040204" pitchFamily="34" charset="0"/>
              </a:rPr>
              <a:t>Pascal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Bahasa Tingkat Lebih Tinggi (</a:t>
            </a:r>
            <a:r>
              <a:rPr lang="en-US" altLang="en-US" sz="1800" b="1" i="1">
                <a:latin typeface="Verdana" panose="020B0604030504040204" pitchFamily="34" charset="0"/>
              </a:rPr>
              <a:t>higher-level language</a:t>
            </a:r>
            <a:r>
              <a:rPr lang="en-US" altLang="en-US" sz="1800" b="1">
                <a:latin typeface="Verdana" panose="020B0604030504040204" pitchFamily="34" charset="0"/>
              </a:rPr>
              <a:t>), misalnya:</a:t>
            </a:r>
            <a:r>
              <a:rPr lang="en-US" altLang="en-US" sz="1800" b="1" i="1">
                <a:latin typeface="Verdana" panose="020B0604030504040204" pitchFamily="34" charset="0"/>
              </a:rPr>
              <a:t> Java , .Net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18D332F-214E-4165-BC40-4030E47D3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latin typeface="Verdana" panose="020B0604030504040204" pitchFamily="34" charset="0"/>
              </a:rPr>
              <a:t>Siklus Hidup Perangkat Lunak(1)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2F65678-A0CB-47C1-9386-9585C3E96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Analisis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Penentuan </a:t>
            </a:r>
            <a:r>
              <a:rPr lang="en-US" altLang="en-US" sz="1800" b="1" i="1">
                <a:latin typeface="Verdana" panose="020B0604030504040204" pitchFamily="34" charset="0"/>
              </a:rPr>
              <a:t>scope</a:t>
            </a:r>
            <a:r>
              <a:rPr lang="en-US" altLang="en-US" sz="1800" b="1">
                <a:latin typeface="Verdana" panose="020B0604030504040204" pitchFamily="34" charset="0"/>
              </a:rPr>
              <a:t> masalah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Identifikasi komponen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D8E1285-A589-4BEB-80FF-9C697B5ED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4724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8EC04FB-B134-4C0E-BFB3-EDA07A269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latin typeface="Verdana" panose="020B0604030504040204" pitchFamily="34" charset="0"/>
              </a:rPr>
              <a:t>Siklus Hidup Perangkat Lunak(2)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CABC89C-8E1A-4A40-9887-971F0FDA7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Desain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Membuat </a:t>
            </a:r>
            <a:r>
              <a:rPr lang="en-US" altLang="en-US" sz="1800" b="1" i="1">
                <a:latin typeface="Verdana" panose="020B0604030504040204" pitchFamily="34" charset="0"/>
              </a:rPr>
              <a:t>blueprint</a:t>
            </a:r>
            <a:r>
              <a:rPr lang="en-US" altLang="en-US" sz="1800" b="1">
                <a:latin typeface="Verdana" panose="020B0604030504040204" pitchFamily="34" charset="0"/>
              </a:rPr>
              <a:t> / cetak biru 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Spesifikasi teknis dari sistem yang akan dihasilkan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81A01CE1-106B-40FD-872A-061F8128E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76600"/>
            <a:ext cx="5029200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0C625CE-602C-4E2B-A8C0-62BA07B05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latin typeface="Verdana" panose="020B0604030504040204" pitchFamily="34" charset="0"/>
              </a:rPr>
              <a:t>Siklus Hidup Perangkat Lunak(3)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16B66FC-AC44-41F8-98BC-466EA2763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Pengembangan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Penggunaan </a:t>
            </a:r>
            <a:r>
              <a:rPr lang="en-US" altLang="en-US" sz="1800" b="1" i="1">
                <a:latin typeface="Verdana" panose="020B0604030504040204" pitchFamily="34" charset="0"/>
              </a:rPr>
              <a:t>blueprint</a:t>
            </a:r>
            <a:r>
              <a:rPr lang="en-US" altLang="en-US" sz="1800" b="1">
                <a:latin typeface="Verdana" panose="020B0604030504040204" pitchFamily="34" charset="0"/>
              </a:rPr>
              <a:t> untuk membuat komponen aktual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Jika diperlukan, komponen dapat dipecah menjadi sub-sub komponen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pic>
        <p:nvPicPr>
          <p:cNvPr id="10244" name="Picture 5">
            <a:extLst>
              <a:ext uri="{FF2B5EF4-FFF2-40B4-BE49-F238E27FC236}">
                <a16:creationId xmlns:a16="http://schemas.microsoft.com/office/drawing/2014/main" id="{CF0AD0EF-7957-4F54-816C-5CD2E706C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57600"/>
            <a:ext cx="48768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0ACEC40-7281-43FC-B5B8-EF3119019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latin typeface="Verdana" panose="020B0604030504040204" pitchFamily="34" charset="0"/>
              </a:rPr>
              <a:t>Siklus Hidup Perangkat Lunak(4)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03F335A-6770-4DDA-93D6-0309BF644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Pengujian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Evaluasi terhadap komponen-komponen : Memenuhi spesifikasi 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4C3DD40C-5E1D-4AF4-90CF-8A5BFA04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00401"/>
            <a:ext cx="33528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0F24C24-0A77-43FF-860D-69CC450EB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latin typeface="Verdana" panose="020B0604030504040204" pitchFamily="34" charset="0"/>
              </a:rPr>
              <a:t>Siklus Hidup Perangkat Lunak(5)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0E96A34-4CA0-42FC-BC2B-806804893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Pengujian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Evaluasi terhadap komponen-komponen : Memenuhi spesifikasi ?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Testing :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Unit Test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Functional Test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Flow Graph Test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Performance Test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Security Test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Integration Test</a:t>
            </a:r>
          </a:p>
          <a:p>
            <a:pPr lvl="2" eaLnBrk="1" hangingPunct="1"/>
            <a:r>
              <a:rPr lang="en-US" altLang="en-US" sz="1600" b="1">
                <a:latin typeface="Verdana" panose="020B0604030504040204" pitchFamily="34" charset="0"/>
              </a:rPr>
              <a:t>dll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61056848-A3E1-4431-88D2-7E21D7970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19401"/>
            <a:ext cx="3886200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346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Daftar Isi</vt:lpstr>
      <vt:lpstr>Pemrograman(1)</vt:lpstr>
      <vt:lpstr>Pemrograman(2)</vt:lpstr>
      <vt:lpstr>Siklus Hidup Perangkat Lunak(1)</vt:lpstr>
      <vt:lpstr>Siklus Hidup Perangkat Lunak(2)</vt:lpstr>
      <vt:lpstr>Siklus Hidup Perangkat Lunak(3)</vt:lpstr>
      <vt:lpstr>Siklus Hidup Perangkat Lunak(4)</vt:lpstr>
      <vt:lpstr>Siklus Hidup Perangkat Lunak(5)</vt:lpstr>
      <vt:lpstr>Siklus Hidup Perangkat Lunak(6)</vt:lpstr>
      <vt:lpstr>Siklus Hidup Perangkat Lunak(7)</vt:lpstr>
      <vt:lpstr>Siklus Hidup Perangkat Lunak(8)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 Arifin</dc:creator>
  <cp:lastModifiedBy>Toni Arifin</cp:lastModifiedBy>
  <cp:revision>1</cp:revision>
  <dcterms:created xsi:type="dcterms:W3CDTF">2021-02-08T00:55:17Z</dcterms:created>
  <dcterms:modified xsi:type="dcterms:W3CDTF">2021-02-08T00:57:24Z</dcterms:modified>
</cp:coreProperties>
</file>