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3287A-CB63-4BDD-8D1C-1E9BE2112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71BA9-7330-478B-A6D7-91AA138E4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67C21-AD6E-4794-BBD9-9CEABF044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6456-1B5A-4910-994F-6F3F3D15276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51DA-B5C7-4069-9B1D-920BD40B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FC515-BE9D-408F-BD05-150A137F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2876-69D0-4E9A-8FD1-8B61DAB8D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3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8CCDB-B6FE-430F-92E5-D453E0D7B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02B18-2523-4CF9-B527-CEA98592B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4067D-A8B9-4457-B883-A14899006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6456-1B5A-4910-994F-6F3F3D15276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65A94-6595-436C-82A1-811F4EC64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6E76C-C5E6-41E9-8F46-2FCDC06D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2876-69D0-4E9A-8FD1-8B61DAB8D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8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714AEF-881C-4F20-8F22-23E02C8FA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8C5C4-C079-47DE-B58F-66255D1DD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0F88B-B784-40EF-B080-FC925E1FA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6456-1B5A-4910-994F-6F3F3D15276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38E10-E95C-47C8-A6B2-9901FCCC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085F5-29C1-4830-841D-14218176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2876-69D0-4E9A-8FD1-8B61DAB8D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7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BC81-C5D1-43E6-B8E0-6293FD2D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FAE27-5389-4DCB-B455-5F0A232F9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1ED94-A840-449A-8AF4-F39D62524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6456-1B5A-4910-994F-6F3F3D15276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3511F-B76C-4BE1-992D-886435310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AAA9B-150B-42FB-8BC8-629E2C546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2876-69D0-4E9A-8FD1-8B61DAB8D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7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A2D5C-B0D5-42B9-97C6-82C06C664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10881-BF9A-459D-A961-3F3932413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BAF71-9727-4662-A403-31E077C75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6456-1B5A-4910-994F-6F3F3D15276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44C7E-5109-415E-88C9-828A40581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3E2C-8658-4958-AFB6-E22C1D27B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2876-69D0-4E9A-8FD1-8B61DAB8D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69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EF5C-19A9-4EEC-86CC-245AD730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FD63A-04D2-4198-B88C-F5E4B7069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C8A89-A902-42B2-B167-CAB8EAE89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2FB6F-E9CB-457E-85D3-A1AA76C35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6456-1B5A-4910-994F-6F3F3D15276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32A9A-BF75-44C1-BD89-EE7DF6AF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DB4B7-35C1-471C-A672-DF8B51C1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2876-69D0-4E9A-8FD1-8B61DAB8D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3A930-C8CD-4527-A36B-E06BAB0B1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07EB4-565D-4B40-AD81-9A7A85D5C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4C9E0-0A60-40DA-9E9B-542AEB19E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775B05-51B9-43C6-AB0D-AB3964E95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E87B9A-604D-432F-8A3B-1C1F68C50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73BBA0-5923-4077-88AF-5A45B5F65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6456-1B5A-4910-994F-6F3F3D15276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792DC0-2F31-49E6-B8B2-990517BC3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E54B1-54A3-4C3C-BAB4-8800F5E61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2876-69D0-4E9A-8FD1-8B61DAB8D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1C89-3E98-40E6-8B2F-98BD78CBA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911301-A726-48E6-A40E-F366BF0C3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6456-1B5A-4910-994F-6F3F3D15276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651DE-54B6-4CB5-B304-76785EC9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EAE5E-8DBB-492B-98ED-A3FC8983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2876-69D0-4E9A-8FD1-8B61DAB8D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0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A81DA1-F743-4F28-9AB4-AF57E79F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6456-1B5A-4910-994F-6F3F3D15276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C3B125-39BB-4C8B-B80B-6D0BB03C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CE53E-843D-449F-85E1-B9F34BCE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2876-69D0-4E9A-8FD1-8B61DAB8D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61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F6D6A-A65B-40E0-8BB0-62F9B3E5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CD6AE-D241-4F40-A288-2DEDC38D0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0265C-4877-471A-9C56-BB72E3A81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093AD-4F82-44DC-BA1A-835BA8FE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6456-1B5A-4910-994F-6F3F3D15276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7569F-CE78-4EFE-931C-FB13D211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9AE6D-951D-40D3-8A7E-13D0A04F2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2876-69D0-4E9A-8FD1-8B61DAB8D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1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124D1-AFF7-460B-A53B-EC653A7FD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2CA1C4-50F2-442A-B095-44D9F3BD56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15103-4EC4-4099-8785-CC3AD978A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87F14-5269-46EB-AD0B-051A6EED7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6456-1B5A-4910-994F-6F3F3D15276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AFBF9-9439-4DB1-A737-027164843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93CFA-A99F-4BD2-9F91-BBFE01EBC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2876-69D0-4E9A-8FD1-8B61DAB8D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2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BF28EA-7817-4A3F-AF93-D9236D5F6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EC4D6-13FF-45CA-A353-DB4B91E15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69F27-2271-4DAD-8090-72DFE3FF2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C6456-1B5A-4910-994F-6F3F3D15276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477E4-26FF-4EF1-8825-B4E95878E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346CC-E47E-4707-A664-212EA9F4D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02876-69D0-4E9A-8FD1-8B61DAB8D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7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D9AB21-E1EA-4750-8175-16F0F5B09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91" y="0"/>
            <a:ext cx="9131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70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5CBBCE-F5B9-4603-804C-43BB3452C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422" y="0"/>
            <a:ext cx="9129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80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9346BE-5716-40D2-8C80-4107CED12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901" y="0"/>
            <a:ext cx="91761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2C3FDC-9B0F-4776-A713-E0607E998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838" y="0"/>
            <a:ext cx="92063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76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BFBB32-AA92-4B0B-85EA-A9790FA2B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577" y="0"/>
            <a:ext cx="91588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88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ISEP LUTPI NUR</dc:creator>
  <cp:lastModifiedBy>ISEP LUTPI NUR</cp:lastModifiedBy>
  <cp:revision>1</cp:revision>
  <dcterms:created xsi:type="dcterms:W3CDTF">2021-03-11T15:04:47Z</dcterms:created>
  <dcterms:modified xsi:type="dcterms:W3CDTF">2021-03-11T15:13:01Z</dcterms:modified>
</cp:coreProperties>
</file>