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:a16="http://schemas.microsoft.com/office/drawing/2014/main" id="{8C6F8917-E4BB-45E8-AB31-81F5B613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601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Bab 6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MEMBUAT DAN MENGGUNAKAN OBYEK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CEE65E6-2B22-428E-97C1-D832DF588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Memindahkan Referensi dari Satu Obyek ke Obyek yang Lain (2)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45B1C0E-EE12-40D4-B199-14D7F221A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			</a:t>
            </a: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E15A4D60-A662-4FFA-8AE9-C86A7B9A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ADCDC594-C503-4CA1-A3AC-C2894A46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72E976FC-B013-494B-AA36-C10558BD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9A49E635-4140-442C-A0DA-9228783E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5D27909B-0A7F-441A-987B-E9783822D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09801"/>
          <a:ext cx="7086600" cy="427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4697044" imgH="2841955" progId="Visio.Drawing.11">
                  <p:embed/>
                </p:oleObj>
              </mc:Choice>
              <mc:Fallback>
                <p:oleObj name="Visio" r:id="rId3" imgW="4697044" imgH="2841955" progId="Visio.Drawing.11">
                  <p:embed/>
                  <p:pic>
                    <p:nvPicPr>
                      <p:cNvPr id="80904" name="Object 8">
                        <a:extLst>
                          <a:ext uri="{FF2B5EF4-FFF2-40B4-BE49-F238E27FC236}">
                            <a16:creationId xmlns:a16="http://schemas.microsoft.com/office/drawing/2014/main" id="{5D27909B-0A7F-441A-987B-E9783822D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1"/>
                        <a:ext cx="7086600" cy="427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3B8C372-31D1-4C7C-8D63-6E39D94A4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16DF405-8F77-4DB7-8DCB-2CB8F5BEE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Deklarasi Referensi Obyek, Instanstiasi Obyek, dan Inisialisasi Obyek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Deklarasi Referensi Obyek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Instanstiasi  dan Inisialisasi Obyek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Menggunakan Variabel Referensi Obyek untuk Memanipulasi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DA40892-9904-4DCB-B25B-87D67EEC0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Deklarasi Referensi Obyek (1)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2EA96DD-043E-41C8-ACBB-232FD907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Selain Variabel Primitif, terdapat satu jenis variabel lagi, yaitu : Variabel Referensi Obyek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Ilustrasi :</a:t>
            </a: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7234E4AC-3E4F-4A2C-8248-D3B01F97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03816F27-3C2F-4C79-AF9F-4144AD1E9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048001"/>
          <a:ext cx="6705600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3698443" imgH="3430524" progId="Visio.Drawing.11">
                  <p:embed/>
                </p:oleObj>
              </mc:Choice>
              <mc:Fallback>
                <p:oleObj name="Visio" r:id="rId3" imgW="3698443" imgH="3430524" progId="Visio.Drawing.11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03816F27-3C2F-4C79-AF9F-4144AD1E9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1"/>
                        <a:ext cx="6705600" cy="35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08F28B2-DF8B-45DB-B865-74425F9B0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Deklarasi Referensi Obyek(2)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EF61E4-EDB3-4C8C-851E-D154AF60E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Letak variabel referensi obyek pada memory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BB90D38-0682-44D9-ACB3-C4668B1A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4EF1A42-658D-4C11-8BCA-7D0D635F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BBC77A8B-9E10-429D-9550-C58A1F827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48000"/>
          <a:ext cx="6705600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6482182" imgH="2764536" progId="Visio.Drawing.11">
                  <p:embed/>
                </p:oleObj>
              </mc:Choice>
              <mc:Fallback>
                <p:oleObj name="Visio" r:id="rId3" imgW="6482182" imgH="2764536" progId="Visio.Drawing.11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BBC77A8B-9E10-429D-9550-C58A1F827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6705600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096A847-DD85-4915-9219-A110B46F7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Deklarasi Referensi Obyek(3)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BB44A09-1235-4A88-9E86-0258474B9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Syntax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	</a:t>
            </a:r>
            <a:r>
              <a:rPr lang="en-US" altLang="en-US" sz="1600" i="1">
                <a:latin typeface="Verdana" panose="020B0604030504040204" pitchFamily="34" charset="0"/>
              </a:rPr>
              <a:t>Classname identifier ;</a:t>
            </a:r>
            <a:endParaRPr lang="en-US" altLang="en-US" sz="1600" b="1" i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Verdana" panose="020B0604030504040204" pitchFamily="34" charset="0"/>
              </a:rPr>
              <a:t>				</a:t>
            </a:r>
            <a:endParaRPr lang="en-US" altLang="en-US" sz="16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684465F7-11E1-4B7D-A957-9D80F4E6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45615393-D4F7-4385-9AAD-24AEED3E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5782" name="Picture 6">
            <a:extLst>
              <a:ext uri="{FF2B5EF4-FFF2-40B4-BE49-F238E27FC236}">
                <a16:creationId xmlns:a16="http://schemas.microsoft.com/office/drawing/2014/main" id="{67754BF6-0CD9-4EEB-8BB3-BC3066F9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5791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B2B2C18-030E-4767-8F24-A194188FD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Inisialisasi Variabel Referensi Obyek (1)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A7C09CE-9141-47CC-9D59-B8F9732BC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Syntax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Classname identifier = new Classname ( 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				atau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Classname identifier 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identifier = new Classname ( );</a:t>
            </a:r>
            <a:endParaRPr lang="en-US" altLang="en-US" sz="160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			</a:t>
            </a: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DB7BF70-AAD8-4590-882F-831C2ABC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EB3BEF14-624A-4A0F-B4A6-545D2A58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6806" name="Picture 6">
            <a:extLst>
              <a:ext uri="{FF2B5EF4-FFF2-40B4-BE49-F238E27FC236}">
                <a16:creationId xmlns:a16="http://schemas.microsoft.com/office/drawing/2014/main" id="{CA19DFD4-5843-4203-B9E5-BF1E4613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14801"/>
            <a:ext cx="6629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C770F1E-4FD8-4464-8678-50E5D6581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Inisialisasi Variabel Referensi Obyek(2)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7468653-940A-48A6-89F2-D1DDA1C56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Hasil akhir pada memory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			</a:t>
            </a: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5D8886E2-8230-4E8A-96B8-34B1F7AF7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6102C20A-B00A-4151-B74B-588A3783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2D26AEE0-1C7E-4D4D-9AAC-5B61DCB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564EEAEA-3FC3-45B6-8A89-8B7AB43A1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00400"/>
          <a:ext cx="76200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8042758" imgH="2764536" progId="Visio.Drawing.11">
                  <p:embed/>
                </p:oleObj>
              </mc:Choice>
              <mc:Fallback>
                <p:oleObj name="Visio" r:id="rId3" imgW="8042758" imgH="2764536" progId="Visio.Drawing.11">
                  <p:embed/>
                  <p:pic>
                    <p:nvPicPr>
                      <p:cNvPr id="77831" name="Object 7">
                        <a:extLst>
                          <a:ext uri="{FF2B5EF4-FFF2-40B4-BE49-F238E27FC236}">
                            <a16:creationId xmlns:a16="http://schemas.microsoft.com/office/drawing/2014/main" id="{564EEAEA-3FC3-45B6-8A89-8B7AB43A1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76200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BEEAED9-47B6-4894-90BB-81D78BCBD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Variabel Referensi Obyek untuk Memanipulasi Data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0791AD7-C9DE-47B7-A2C6-85E9E131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			</a:t>
            </a: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84CB192-7370-4436-BBD9-BB5E3CD8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05BB3BD-D5E2-4FC9-A522-6A1CA6C3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101E2C02-4611-4759-89BF-B63A5A72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8855" name="Picture 7">
            <a:extLst>
              <a:ext uri="{FF2B5EF4-FFF2-40B4-BE49-F238E27FC236}">
                <a16:creationId xmlns:a16="http://schemas.microsoft.com/office/drawing/2014/main" id="{86E0C100-A589-4E53-9381-9CBAF05D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70104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1F0EE4C-896B-4434-8E13-59EA94BA1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Memindahkan Referensi dari Satu Obyek ke Obyek yang Lain (1)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AFA400-9941-4C00-B7E4-634FCF93A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i="1">
                <a:latin typeface="Verdana" panose="020B0604030504040204" pitchFamily="34" charset="0"/>
              </a:rPr>
              <a:t>			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			</a:t>
            </a: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3EAA17F8-FE40-4F23-8DAB-F7DA6458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5096C4FD-369B-42EE-A492-A5F760666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77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1C5DC768-D863-413D-AE53-145E0C11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9879" name="Picture 7">
            <a:extLst>
              <a:ext uri="{FF2B5EF4-FFF2-40B4-BE49-F238E27FC236}">
                <a16:creationId xmlns:a16="http://schemas.microsoft.com/office/drawing/2014/main" id="{97AC99AF-4A5B-40DA-9555-C514EB8A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62484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Microsoft Visio Drawing</vt:lpstr>
      <vt:lpstr>PowerPoint Presentation</vt:lpstr>
      <vt:lpstr>Daftar Isi</vt:lpstr>
      <vt:lpstr>Deklarasi Referensi Obyek (1)</vt:lpstr>
      <vt:lpstr>Deklarasi Referensi Obyek(2)</vt:lpstr>
      <vt:lpstr>Deklarasi Referensi Obyek(3)</vt:lpstr>
      <vt:lpstr>Inisialisasi Variabel Referensi Obyek (1)</vt:lpstr>
      <vt:lpstr>Inisialisasi Variabel Referensi Obyek(2)</vt:lpstr>
      <vt:lpstr>Menggunakan Variabel Referensi Obyek untuk Memanipulasi Data</vt:lpstr>
      <vt:lpstr>Memindahkan Referensi dari Satu Obyek ke Obyek yang Lain (1)</vt:lpstr>
      <vt:lpstr>Memindahkan Referensi dari Satu Obyek ke Obyek yang Lain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6</cp:revision>
  <dcterms:created xsi:type="dcterms:W3CDTF">2021-02-08T00:55:17Z</dcterms:created>
  <dcterms:modified xsi:type="dcterms:W3CDTF">2021-02-08T01:00:18Z</dcterms:modified>
</cp:coreProperties>
</file>