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73" r:id="rId3"/>
    <p:sldId id="305" r:id="rId4"/>
    <p:sldId id="257" r:id="rId5"/>
    <p:sldId id="258" r:id="rId6"/>
    <p:sldId id="300" r:id="rId7"/>
    <p:sldId id="301" r:id="rId8"/>
    <p:sldId id="302" r:id="rId9"/>
    <p:sldId id="303" r:id="rId10"/>
    <p:sldId id="262" r:id="rId11"/>
    <p:sldId id="264" r:id="rId12"/>
    <p:sldId id="281" r:id="rId13"/>
    <p:sldId id="304" r:id="rId14"/>
    <p:sldId id="265" r:id="rId15"/>
    <p:sldId id="267" r:id="rId16"/>
    <p:sldId id="268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5143500" type="screen16x9"/>
  <p:notesSz cx="6858000" cy="9144000"/>
  <p:embeddedFontLst>
    <p:embeddedFont>
      <p:font typeface="Black Han Sans" panose="020B0604020202020204" charset="-127"/>
      <p:regular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oboto Slab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37CB7-2E41-4935-9BE6-21C76A86BAB5}">
  <a:tblStyle styleId="{3FD37CB7-2E41-4935-9BE6-21C76A86BA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6cbc6627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6cbc6627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bf8a2b190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bf8a2b190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6bf8a2b190_0_3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6bf8a2b190_0_3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bf8a2b190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bf8a2b190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bf8a2b190_0_3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6bf8a2b190_0_3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dcfa4a11f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dcfa4a11f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bf8a2b190_0_32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bf8a2b190_0_32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6bf8a2b190_0_3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6bf8a2b190_0_3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bf8a2b190_0_32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bf8a2b190_0_32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dcfa4a11f_1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dcfa4a11f_1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bf8a2b190_0_3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bf8a2b190_0_3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6bf8a2b190_0_32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6bf8a2b190_0_32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6e36cd04bb_0_1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6e36cd04bb_0_1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7dcfa4a11f_1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7dcfa4a11f_1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6e36cd04bb_0_12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6e36cd04bb_0_12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6bf8a2b190_0_33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6bf8a2b190_0_33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bf8a2b190_0_3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bf8a2b190_0_3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dcfa4a11f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dcfa4a11f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bf8a2b190_0_3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bf8a2b190_0_3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4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bf8a2b190_0_33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bf8a2b190_0_33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4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dcfa4a11f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dcfa4a11f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93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dcfa4a11f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dcfa4a11f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25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bf8a2b190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bf8a2b190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" y="0"/>
            <a:ext cx="9144048" cy="513308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797900" y="495850"/>
            <a:ext cx="439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797888" y="2575950"/>
            <a:ext cx="23838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AND_BODY_1_2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7"/>
          <p:cNvGrpSpPr/>
          <p:nvPr/>
        </p:nvGrpSpPr>
        <p:grpSpPr>
          <a:xfrm>
            <a:off x="72" y="-56"/>
            <a:ext cx="13101878" cy="5171906"/>
            <a:chOff x="72" y="-56"/>
            <a:chExt cx="13101878" cy="5171906"/>
          </a:xfrm>
        </p:grpSpPr>
        <p:sp>
          <p:nvSpPr>
            <p:cNvPr id="159" name="Google Shape;159;p17"/>
            <p:cNvSpPr/>
            <p:nvPr/>
          </p:nvSpPr>
          <p:spPr>
            <a:xfrm rot="10800000">
              <a:off x="72" y="-56"/>
              <a:ext cx="3507504" cy="239755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7"/>
            <p:cNvGrpSpPr/>
            <p:nvPr/>
          </p:nvGrpSpPr>
          <p:grpSpPr>
            <a:xfrm>
              <a:off x="524811" y="-2"/>
              <a:ext cx="12577139" cy="5171852"/>
              <a:chOff x="524811" y="-2"/>
              <a:chExt cx="12577139" cy="5171852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8602550" y="186175"/>
                <a:ext cx="4499400" cy="4499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6126025" y="2748689"/>
                <a:ext cx="6063998" cy="2423161"/>
              </a:xfrm>
              <a:custGeom>
                <a:avLst/>
                <a:gdLst/>
                <a:ahLst/>
                <a:cxnLst/>
                <a:rect l="l" t="t" r="r" b="b"/>
                <a:pathLst>
                  <a:path w="38804" h="15506" extrusionOk="0">
                    <a:moveTo>
                      <a:pt x="18372" y="1"/>
                    </a:moveTo>
                    <a:cubicBezTo>
                      <a:pt x="15851" y="1"/>
                      <a:pt x="13315" y="1007"/>
                      <a:pt x="11592" y="2856"/>
                    </a:cubicBezTo>
                    <a:cubicBezTo>
                      <a:pt x="10378" y="4162"/>
                      <a:pt x="9486" y="5874"/>
                      <a:pt x="7880" y="6653"/>
                    </a:cubicBezTo>
                    <a:cubicBezTo>
                      <a:pt x="6924" y="7115"/>
                      <a:pt x="5829" y="7184"/>
                      <a:pt x="4811" y="7500"/>
                    </a:cubicBezTo>
                    <a:cubicBezTo>
                      <a:pt x="3205" y="8000"/>
                      <a:pt x="1810" y="9143"/>
                      <a:pt x="1008" y="10620"/>
                    </a:cubicBezTo>
                    <a:cubicBezTo>
                      <a:pt x="204" y="12096"/>
                      <a:pt x="0" y="13889"/>
                      <a:pt x="457" y="15505"/>
                    </a:cubicBezTo>
                    <a:lnTo>
                      <a:pt x="37742" y="15244"/>
                    </a:lnTo>
                    <a:cubicBezTo>
                      <a:pt x="37753" y="15310"/>
                      <a:pt x="37792" y="15337"/>
                      <a:pt x="37844" y="15337"/>
                    </a:cubicBezTo>
                    <a:cubicBezTo>
                      <a:pt x="37956" y="15337"/>
                      <a:pt x="38124" y="15208"/>
                      <a:pt x="38171" y="15070"/>
                    </a:cubicBezTo>
                    <a:cubicBezTo>
                      <a:pt x="38804" y="13270"/>
                      <a:pt x="38259" y="11229"/>
                      <a:pt x="37238" y="9619"/>
                    </a:cubicBezTo>
                    <a:cubicBezTo>
                      <a:pt x="36589" y="8595"/>
                      <a:pt x="35707" y="7663"/>
                      <a:pt x="34575" y="7228"/>
                    </a:cubicBezTo>
                    <a:cubicBezTo>
                      <a:pt x="33829" y="6942"/>
                      <a:pt x="33017" y="6887"/>
                      <a:pt x="32227" y="6744"/>
                    </a:cubicBezTo>
                    <a:cubicBezTo>
                      <a:pt x="31046" y="6534"/>
                      <a:pt x="29900" y="6125"/>
                      <a:pt x="28852" y="5540"/>
                    </a:cubicBezTo>
                    <a:cubicBezTo>
                      <a:pt x="26453" y="4203"/>
                      <a:pt x="24613" y="1978"/>
                      <a:pt x="22125" y="815"/>
                    </a:cubicBezTo>
                    <a:cubicBezTo>
                      <a:pt x="20952" y="265"/>
                      <a:pt x="19664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 rot="10800000">
                <a:off x="7503141" y="-2"/>
                <a:ext cx="2290182" cy="1835829"/>
              </a:xfrm>
              <a:custGeom>
                <a:avLst/>
                <a:gdLst/>
                <a:ahLst/>
                <a:cxnLst/>
                <a:rect l="l" t="t" r="r" b="b"/>
                <a:pathLst>
                  <a:path w="63047" h="50539" extrusionOk="0">
                    <a:moveTo>
                      <a:pt x="12202" y="0"/>
                    </a:moveTo>
                    <a:cubicBezTo>
                      <a:pt x="9265" y="0"/>
                      <a:pt x="6469" y="237"/>
                      <a:pt x="3876" y="616"/>
                    </a:cubicBezTo>
                    <a:cubicBezTo>
                      <a:pt x="2569" y="805"/>
                      <a:pt x="1276" y="1048"/>
                      <a:pt x="1" y="1336"/>
                    </a:cubicBezTo>
                    <a:lnTo>
                      <a:pt x="1" y="50538"/>
                    </a:lnTo>
                    <a:lnTo>
                      <a:pt x="61918" y="50538"/>
                    </a:lnTo>
                    <a:cubicBezTo>
                      <a:pt x="63046" y="38393"/>
                      <a:pt x="57947" y="23633"/>
                      <a:pt x="45302" y="12529"/>
                    </a:cubicBezTo>
                    <a:cubicBezTo>
                      <a:pt x="34285" y="2850"/>
                      <a:pt x="22391" y="0"/>
                      <a:pt x="12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2"/>
          </p:nvPr>
        </p:nvSpPr>
        <p:spPr>
          <a:xfrm>
            <a:off x="3062925" y="17374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1"/>
          </p:nvPr>
        </p:nvSpPr>
        <p:spPr>
          <a:xfrm>
            <a:off x="3062925" y="2177425"/>
            <a:ext cx="30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3"/>
          </p:nvPr>
        </p:nvSpPr>
        <p:spPr>
          <a:xfrm>
            <a:off x="713850" y="3469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4"/>
          </p:nvPr>
        </p:nvSpPr>
        <p:spPr>
          <a:xfrm>
            <a:off x="713850" y="3909825"/>
            <a:ext cx="30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 idx="5"/>
          </p:nvPr>
        </p:nvSpPr>
        <p:spPr>
          <a:xfrm>
            <a:off x="5411700" y="346985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6"/>
          </p:nvPr>
        </p:nvSpPr>
        <p:spPr>
          <a:xfrm>
            <a:off x="5411700" y="3909825"/>
            <a:ext cx="30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TITLE_AND_BODY_1_2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>
            <a:off x="-690151" y="-2"/>
            <a:ext cx="10525851" cy="5144462"/>
            <a:chOff x="-690151" y="-2"/>
            <a:chExt cx="10525851" cy="5144462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18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176" name="Google Shape;176;p18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18"/>
            <p:cNvSpPr/>
            <p:nvPr/>
          </p:nvSpPr>
          <p:spPr>
            <a:xfrm flipH="1">
              <a:off x="5468749" y="1643750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2102700" y="2305142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2" hasCustomPrompt="1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2009700" y="3174446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_AND_BODY_1_3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-152410" y="0"/>
            <a:ext cx="9338910" cy="5221448"/>
            <a:chOff x="-152410" y="0"/>
            <a:chExt cx="9338910" cy="5221448"/>
          </a:xfrm>
        </p:grpSpPr>
        <p:sp>
          <p:nvSpPr>
            <p:cNvPr id="186" name="Google Shape;186;p19"/>
            <p:cNvSpPr/>
            <p:nvPr/>
          </p:nvSpPr>
          <p:spPr>
            <a:xfrm rot="10800000" flipH="1">
              <a:off x="-152410" y="3991667"/>
              <a:ext cx="1579980" cy="1217639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9"/>
            <p:cNvGrpSpPr/>
            <p:nvPr/>
          </p:nvGrpSpPr>
          <p:grpSpPr>
            <a:xfrm>
              <a:off x="524811" y="1775715"/>
              <a:ext cx="8661689" cy="3445733"/>
              <a:chOff x="524811" y="1775715"/>
              <a:chExt cx="8661689" cy="3445733"/>
            </a:xfrm>
          </p:grpSpPr>
          <p:sp>
            <p:nvSpPr>
              <p:cNvPr id="188" name="Google Shape;188;p19"/>
              <p:cNvSpPr/>
              <p:nvPr/>
            </p:nvSpPr>
            <p:spPr>
              <a:xfrm flipH="1">
                <a:off x="5389067" y="1848905"/>
                <a:ext cx="3797433" cy="3372543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19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713850" y="2553750"/>
            <a:ext cx="1284000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2"/>
          </p:nvPr>
        </p:nvSpPr>
        <p:spPr>
          <a:xfrm>
            <a:off x="713850" y="33877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SECTION_TITLE_AND_DESCRIPTION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66" y="5"/>
            <a:ext cx="9143934" cy="5143438"/>
            <a:chOff x="66" y="5"/>
            <a:chExt cx="9143934" cy="5143438"/>
          </a:xfrm>
        </p:grpSpPr>
        <p:sp>
          <p:nvSpPr>
            <p:cNvPr id="196" name="Google Shape;196;p20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20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0"/>
          <p:cNvSpPr txBox="1">
            <a:spLocks noGrp="1"/>
          </p:cNvSpPr>
          <p:nvPr>
            <p:ph type="subTitle" idx="1"/>
          </p:nvPr>
        </p:nvSpPr>
        <p:spPr>
          <a:xfrm flipH="1">
            <a:off x="6690001" y="2553750"/>
            <a:ext cx="1740000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2"/>
          </p:nvPr>
        </p:nvSpPr>
        <p:spPr>
          <a:xfrm flipH="1">
            <a:off x="5269198" y="33877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s">
  <p:cSld name="TITLE_ONLY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1"/>
          <p:cNvGrpSpPr/>
          <p:nvPr/>
        </p:nvGrpSpPr>
        <p:grpSpPr>
          <a:xfrm>
            <a:off x="-30" y="-7"/>
            <a:ext cx="9583530" cy="5221436"/>
            <a:chOff x="-30" y="-7"/>
            <a:chExt cx="9583530" cy="5221436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-30" y="192978"/>
              <a:ext cx="9026004" cy="5028450"/>
              <a:chOff x="-30" y="192978"/>
              <a:chExt cx="9026004" cy="5028450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524811" y="177571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" name="Google Shape;210;p21"/>
              <p:cNvGrpSpPr/>
              <p:nvPr/>
            </p:nvGrpSpPr>
            <p:grpSpPr>
              <a:xfrm rot="10800000" flipH="1">
                <a:off x="-30" y="192978"/>
                <a:ext cx="9026004" cy="5028450"/>
                <a:chOff x="-74390" y="-31"/>
                <a:chExt cx="9026004" cy="5028450"/>
              </a:xfrm>
            </p:grpSpPr>
            <p:sp>
              <p:nvSpPr>
                <p:cNvPr id="211" name="Google Shape;211;p21"/>
                <p:cNvSpPr/>
                <p:nvPr/>
              </p:nvSpPr>
              <p:spPr>
                <a:xfrm rot="10800000">
                  <a:off x="5075688" y="4678722"/>
                  <a:ext cx="416321" cy="34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501" extrusionOk="0">
                      <a:moveTo>
                        <a:pt x="0" y="0"/>
                      </a:moveTo>
                      <a:lnTo>
                        <a:pt x="2379" y="3501"/>
                      </a:lnTo>
                      <a:lnTo>
                        <a:pt x="4168" y="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1"/>
                <p:cNvSpPr/>
                <p:nvPr/>
              </p:nvSpPr>
              <p:spPr>
                <a:xfrm rot="10800000">
                  <a:off x="-74390" y="-31"/>
                  <a:ext cx="9026004" cy="360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" h="15506" extrusionOk="0">
                      <a:moveTo>
                        <a:pt x="18372" y="1"/>
                      </a:moveTo>
                      <a:cubicBezTo>
                        <a:pt x="15851" y="1"/>
                        <a:pt x="13315" y="1007"/>
                        <a:pt x="11592" y="2856"/>
                      </a:cubicBezTo>
                      <a:cubicBezTo>
                        <a:pt x="10378" y="4162"/>
                        <a:pt x="9486" y="5874"/>
                        <a:pt x="7880" y="6653"/>
                      </a:cubicBezTo>
                      <a:cubicBezTo>
                        <a:pt x="6924" y="7115"/>
                        <a:pt x="5829" y="7184"/>
                        <a:pt x="4811" y="7500"/>
                      </a:cubicBezTo>
                      <a:cubicBezTo>
                        <a:pt x="3205" y="8000"/>
                        <a:pt x="1810" y="9143"/>
                        <a:pt x="1008" y="10620"/>
                      </a:cubicBezTo>
                      <a:cubicBezTo>
                        <a:pt x="204" y="12096"/>
                        <a:pt x="0" y="13889"/>
                        <a:pt x="457" y="15505"/>
                      </a:cubicBezTo>
                      <a:lnTo>
                        <a:pt x="37742" y="15244"/>
                      </a:lnTo>
                      <a:cubicBezTo>
                        <a:pt x="37753" y="15310"/>
                        <a:pt x="37792" y="15337"/>
                        <a:pt x="37844" y="15337"/>
                      </a:cubicBezTo>
                      <a:cubicBezTo>
                        <a:pt x="37956" y="15337"/>
                        <a:pt x="38124" y="15208"/>
                        <a:pt x="38171" y="15070"/>
                      </a:cubicBezTo>
                      <a:cubicBezTo>
                        <a:pt x="38804" y="13270"/>
                        <a:pt x="38259" y="11229"/>
                        <a:pt x="37238" y="9619"/>
                      </a:cubicBezTo>
                      <a:cubicBezTo>
                        <a:pt x="36589" y="8595"/>
                        <a:pt x="35707" y="7663"/>
                        <a:pt x="34575" y="7228"/>
                      </a:cubicBezTo>
                      <a:cubicBezTo>
                        <a:pt x="33829" y="6942"/>
                        <a:pt x="33017" y="6887"/>
                        <a:pt x="32227" y="6744"/>
                      </a:cubicBezTo>
                      <a:cubicBezTo>
                        <a:pt x="31046" y="6534"/>
                        <a:pt x="29900" y="6125"/>
                        <a:pt x="28852" y="5540"/>
                      </a:cubicBezTo>
                      <a:cubicBezTo>
                        <a:pt x="26453" y="4203"/>
                        <a:pt x="24613" y="1978"/>
                        <a:pt x="22125" y="815"/>
                      </a:cubicBezTo>
                      <a:cubicBezTo>
                        <a:pt x="20952" y="265"/>
                        <a:pt x="19664" y="1"/>
                        <a:pt x="183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3" name="Google Shape;213;p21"/>
            <p:cNvSpPr/>
            <p:nvPr/>
          </p:nvSpPr>
          <p:spPr>
            <a:xfrm rot="10800000">
              <a:off x="6942147" y="-7"/>
              <a:ext cx="2641354" cy="2117331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1"/>
          <p:cNvSpPr txBox="1">
            <a:spLocks noGrp="1"/>
          </p:cNvSpPr>
          <p:nvPr>
            <p:ph type="title" hasCustomPrompt="1"/>
          </p:nvPr>
        </p:nvSpPr>
        <p:spPr>
          <a:xfrm>
            <a:off x="4939711" y="1284600"/>
            <a:ext cx="313020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5176925" y="1910825"/>
            <a:ext cx="26559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 hasCustomPrompt="1"/>
          </p:nvPr>
        </p:nvSpPr>
        <p:spPr>
          <a:xfrm>
            <a:off x="4939711" y="2445575"/>
            <a:ext cx="313020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5176925" y="3071800"/>
            <a:ext cx="26559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ONE_COLUMN_TEXT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3"/>
          <p:cNvGrpSpPr/>
          <p:nvPr/>
        </p:nvGrpSpPr>
        <p:grpSpPr>
          <a:xfrm flipH="1">
            <a:off x="-25" y="0"/>
            <a:ext cx="9144047" cy="5188026"/>
            <a:chOff x="-25" y="0"/>
            <a:chExt cx="9144047" cy="5188026"/>
          </a:xfrm>
        </p:grpSpPr>
        <p:sp>
          <p:nvSpPr>
            <p:cNvPr id="239" name="Google Shape;239;p23"/>
            <p:cNvSpPr/>
            <p:nvPr/>
          </p:nvSpPr>
          <p:spPr>
            <a:xfrm>
              <a:off x="2406205" y="2890137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-25" y="0"/>
              <a:ext cx="1609721" cy="1520686"/>
            </a:xfrm>
            <a:custGeom>
              <a:avLst/>
              <a:gdLst/>
              <a:ahLst/>
              <a:cxnLst/>
              <a:rect l="l" t="t" r="r" b="b"/>
              <a:pathLst>
                <a:path w="14301" h="13510" extrusionOk="0">
                  <a:moveTo>
                    <a:pt x="1" y="1"/>
                  </a:moveTo>
                  <a:lnTo>
                    <a:pt x="1" y="10726"/>
                  </a:lnTo>
                  <a:cubicBezTo>
                    <a:pt x="2821" y="12270"/>
                    <a:pt x="5968" y="13216"/>
                    <a:pt x="9173" y="13471"/>
                  </a:cubicBezTo>
                  <a:cubicBezTo>
                    <a:pt x="9467" y="13495"/>
                    <a:pt x="9769" y="13510"/>
                    <a:pt x="10071" y="13510"/>
                  </a:cubicBezTo>
                  <a:cubicBezTo>
                    <a:pt x="11246" y="13510"/>
                    <a:pt x="12433" y="13283"/>
                    <a:pt x="13226" y="12461"/>
                  </a:cubicBezTo>
                  <a:cubicBezTo>
                    <a:pt x="14300" y="11341"/>
                    <a:pt x="14232" y="9575"/>
                    <a:pt x="14001" y="8044"/>
                  </a:cubicBezTo>
                  <a:cubicBezTo>
                    <a:pt x="13562" y="5173"/>
                    <a:pt x="12728" y="2274"/>
                    <a:pt x="10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7123" y="1345453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5400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8761045" y="7693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8761045" y="909777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 txBox="1"/>
          <p:nvPr/>
        </p:nvSpPr>
        <p:spPr>
          <a:xfrm>
            <a:off x="3756425" y="3583350"/>
            <a:ext cx="46737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3"/>
          <p:cNvSpPr txBox="1">
            <a:spLocks noGrp="1"/>
          </p:cNvSpPr>
          <p:nvPr>
            <p:ph type="ctrTitle"/>
          </p:nvPr>
        </p:nvSpPr>
        <p:spPr>
          <a:xfrm flipH="1">
            <a:off x="3874800" y="541750"/>
            <a:ext cx="4555200" cy="15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 flipH="1">
            <a:off x="5166600" y="2152125"/>
            <a:ext cx="32634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713850" y="1314525"/>
            <a:ext cx="6789300" cy="29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5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24"/>
          <p:cNvGrpSpPr/>
          <p:nvPr/>
        </p:nvGrpSpPr>
        <p:grpSpPr>
          <a:xfrm>
            <a:off x="-3860422" y="0"/>
            <a:ext cx="13004386" cy="9096660"/>
            <a:chOff x="-3860422" y="0"/>
            <a:chExt cx="13004386" cy="9096660"/>
          </a:xfrm>
        </p:grpSpPr>
        <p:sp>
          <p:nvSpPr>
            <p:cNvPr id="254" name="Google Shape;254;p24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 rot="3600617">
              <a:off x="-2990262" y="34718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4"/>
          <p:cNvSpPr/>
          <p:nvPr/>
        </p:nvSpPr>
        <p:spPr>
          <a:xfrm>
            <a:off x="6056916" y="2983037"/>
            <a:ext cx="3160735" cy="2160406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6"/>
          <p:cNvGrpSpPr/>
          <p:nvPr/>
        </p:nvGrpSpPr>
        <p:grpSpPr>
          <a:xfrm>
            <a:off x="66" y="5"/>
            <a:ext cx="9143934" cy="5143438"/>
            <a:chOff x="66" y="5"/>
            <a:chExt cx="9143934" cy="5143438"/>
          </a:xfrm>
        </p:grpSpPr>
        <p:sp>
          <p:nvSpPr>
            <p:cNvPr id="261" name="Google Shape;261;p26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6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264" name="Google Shape;264;p26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26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7"/>
          <p:cNvGrpSpPr/>
          <p:nvPr/>
        </p:nvGrpSpPr>
        <p:grpSpPr>
          <a:xfrm>
            <a:off x="-570751" y="0"/>
            <a:ext cx="9714795" cy="5144278"/>
            <a:chOff x="-570751" y="0"/>
            <a:chExt cx="9714795" cy="5144278"/>
          </a:xfrm>
        </p:grpSpPr>
        <p:sp>
          <p:nvSpPr>
            <p:cNvPr id="270" name="Google Shape;270;p27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27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274" name="Google Shape;274;p27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0" y="-2"/>
            <a:ext cx="11885298" cy="5214361"/>
            <a:chOff x="0" y="-2"/>
            <a:chExt cx="11885298" cy="5214361"/>
          </a:xfrm>
        </p:grpSpPr>
        <p:sp>
          <p:nvSpPr>
            <p:cNvPr id="48" name="Google Shape;48;p5"/>
            <p:cNvSpPr/>
            <p:nvPr/>
          </p:nvSpPr>
          <p:spPr>
            <a:xfrm rot="10800000">
              <a:off x="7353624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flipH="1">
              <a:off x="582130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0" y="3871925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788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2"/>
          </p:nvPr>
        </p:nvSpPr>
        <p:spPr>
          <a:xfrm>
            <a:off x="1290588" y="26945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290588" y="34817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4943697" y="26945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43697" y="34817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8"/>
          <p:cNvGrpSpPr/>
          <p:nvPr/>
        </p:nvGrpSpPr>
        <p:grpSpPr>
          <a:xfrm rot="10800000" flipH="1">
            <a:off x="-30" y="192978"/>
            <a:ext cx="9186530" cy="5028462"/>
            <a:chOff x="-74390" y="-43"/>
            <a:chExt cx="9186530" cy="5028462"/>
          </a:xfrm>
        </p:grpSpPr>
        <p:sp>
          <p:nvSpPr>
            <p:cNvPr id="279" name="Google Shape;279;p28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0"/>
            <a:ext cx="2890022" cy="2725961"/>
            <a:chOff x="0" y="0"/>
            <a:chExt cx="2890022" cy="2725961"/>
          </a:xfrm>
        </p:grpSpPr>
        <p:sp>
          <p:nvSpPr>
            <p:cNvPr id="59" name="Google Shape;59;p6"/>
            <p:cNvSpPr/>
            <p:nvPr/>
          </p:nvSpPr>
          <p:spPr>
            <a:xfrm flipH="1">
              <a:off x="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-5400000">
              <a:off x="343011" y="18794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-2884700" y="-2"/>
            <a:ext cx="15074723" cy="5171852"/>
            <a:chOff x="-2884700" y="-2"/>
            <a:chExt cx="15074723" cy="5171852"/>
          </a:xfrm>
        </p:grpSpPr>
        <p:sp>
          <p:nvSpPr>
            <p:cNvPr id="69" name="Google Shape;69;p9"/>
            <p:cNvSpPr/>
            <p:nvPr/>
          </p:nvSpPr>
          <p:spPr>
            <a:xfrm>
              <a:off x="-980225" y="186175"/>
              <a:ext cx="4499400" cy="449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-2884700" y="-2"/>
              <a:ext cx="15074723" cy="5171852"/>
              <a:chOff x="-2884700" y="-2"/>
              <a:chExt cx="15074723" cy="5171852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6126025" y="2748689"/>
                <a:ext cx="6063998" cy="2423161"/>
              </a:xfrm>
              <a:custGeom>
                <a:avLst/>
                <a:gdLst/>
                <a:ahLst/>
                <a:cxnLst/>
                <a:rect l="l" t="t" r="r" b="b"/>
                <a:pathLst>
                  <a:path w="38804" h="15506" extrusionOk="0">
                    <a:moveTo>
                      <a:pt x="18372" y="1"/>
                    </a:moveTo>
                    <a:cubicBezTo>
                      <a:pt x="15851" y="1"/>
                      <a:pt x="13315" y="1007"/>
                      <a:pt x="11592" y="2856"/>
                    </a:cubicBezTo>
                    <a:cubicBezTo>
                      <a:pt x="10378" y="4162"/>
                      <a:pt x="9486" y="5874"/>
                      <a:pt x="7880" y="6653"/>
                    </a:cubicBezTo>
                    <a:cubicBezTo>
                      <a:pt x="6924" y="7115"/>
                      <a:pt x="5829" y="7184"/>
                      <a:pt x="4811" y="7500"/>
                    </a:cubicBezTo>
                    <a:cubicBezTo>
                      <a:pt x="3205" y="8000"/>
                      <a:pt x="1810" y="9143"/>
                      <a:pt x="1008" y="10620"/>
                    </a:cubicBezTo>
                    <a:cubicBezTo>
                      <a:pt x="204" y="12096"/>
                      <a:pt x="0" y="13889"/>
                      <a:pt x="457" y="15505"/>
                    </a:cubicBezTo>
                    <a:lnTo>
                      <a:pt x="37742" y="15244"/>
                    </a:lnTo>
                    <a:cubicBezTo>
                      <a:pt x="37753" y="15310"/>
                      <a:pt x="37792" y="15337"/>
                      <a:pt x="37844" y="15337"/>
                    </a:cubicBezTo>
                    <a:cubicBezTo>
                      <a:pt x="37956" y="15337"/>
                      <a:pt x="38124" y="15208"/>
                      <a:pt x="38171" y="15070"/>
                    </a:cubicBezTo>
                    <a:cubicBezTo>
                      <a:pt x="38804" y="13270"/>
                      <a:pt x="38259" y="11229"/>
                      <a:pt x="37238" y="9619"/>
                    </a:cubicBezTo>
                    <a:cubicBezTo>
                      <a:pt x="36589" y="8595"/>
                      <a:pt x="35707" y="7663"/>
                      <a:pt x="34575" y="7228"/>
                    </a:cubicBezTo>
                    <a:cubicBezTo>
                      <a:pt x="33829" y="6942"/>
                      <a:pt x="33017" y="6887"/>
                      <a:pt x="32227" y="6744"/>
                    </a:cubicBezTo>
                    <a:cubicBezTo>
                      <a:pt x="31046" y="6534"/>
                      <a:pt x="29900" y="6125"/>
                      <a:pt x="28852" y="5540"/>
                    </a:cubicBezTo>
                    <a:cubicBezTo>
                      <a:pt x="26453" y="4203"/>
                      <a:pt x="24613" y="1978"/>
                      <a:pt x="22125" y="815"/>
                    </a:cubicBezTo>
                    <a:cubicBezTo>
                      <a:pt x="20952" y="265"/>
                      <a:pt x="19664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>
                <a:off x="7503141" y="-2"/>
                <a:ext cx="2290182" cy="1835829"/>
              </a:xfrm>
              <a:custGeom>
                <a:avLst/>
                <a:gdLst/>
                <a:ahLst/>
                <a:cxnLst/>
                <a:rect l="l" t="t" r="r" b="b"/>
                <a:pathLst>
                  <a:path w="63047" h="50539" extrusionOk="0">
                    <a:moveTo>
                      <a:pt x="12202" y="0"/>
                    </a:moveTo>
                    <a:cubicBezTo>
                      <a:pt x="9265" y="0"/>
                      <a:pt x="6469" y="237"/>
                      <a:pt x="3876" y="616"/>
                    </a:cubicBezTo>
                    <a:cubicBezTo>
                      <a:pt x="2569" y="805"/>
                      <a:pt x="1276" y="1048"/>
                      <a:pt x="1" y="1336"/>
                    </a:cubicBezTo>
                    <a:lnTo>
                      <a:pt x="1" y="50538"/>
                    </a:lnTo>
                    <a:lnTo>
                      <a:pt x="61918" y="50538"/>
                    </a:lnTo>
                    <a:cubicBezTo>
                      <a:pt x="63046" y="38393"/>
                      <a:pt x="57947" y="23633"/>
                      <a:pt x="45302" y="12529"/>
                    </a:cubicBezTo>
                    <a:cubicBezTo>
                      <a:pt x="34285" y="2850"/>
                      <a:pt x="22391" y="0"/>
                      <a:pt x="122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-2884700" y="2748689"/>
                <a:ext cx="6063998" cy="2423161"/>
              </a:xfrm>
              <a:custGeom>
                <a:avLst/>
                <a:gdLst/>
                <a:ahLst/>
                <a:cxnLst/>
                <a:rect l="l" t="t" r="r" b="b"/>
                <a:pathLst>
                  <a:path w="38804" h="15506" extrusionOk="0">
                    <a:moveTo>
                      <a:pt x="18372" y="1"/>
                    </a:moveTo>
                    <a:cubicBezTo>
                      <a:pt x="15851" y="1"/>
                      <a:pt x="13315" y="1007"/>
                      <a:pt x="11592" y="2856"/>
                    </a:cubicBezTo>
                    <a:cubicBezTo>
                      <a:pt x="10378" y="4162"/>
                      <a:pt x="9486" y="5874"/>
                      <a:pt x="7880" y="6653"/>
                    </a:cubicBezTo>
                    <a:cubicBezTo>
                      <a:pt x="6924" y="7115"/>
                      <a:pt x="5829" y="7184"/>
                      <a:pt x="4811" y="7500"/>
                    </a:cubicBezTo>
                    <a:cubicBezTo>
                      <a:pt x="3205" y="8000"/>
                      <a:pt x="1810" y="9143"/>
                      <a:pt x="1008" y="10620"/>
                    </a:cubicBezTo>
                    <a:cubicBezTo>
                      <a:pt x="204" y="12096"/>
                      <a:pt x="0" y="13889"/>
                      <a:pt x="457" y="15505"/>
                    </a:cubicBezTo>
                    <a:lnTo>
                      <a:pt x="37742" y="15244"/>
                    </a:lnTo>
                    <a:cubicBezTo>
                      <a:pt x="37753" y="15310"/>
                      <a:pt x="37792" y="15337"/>
                      <a:pt x="37844" y="15337"/>
                    </a:cubicBezTo>
                    <a:cubicBezTo>
                      <a:pt x="37956" y="15337"/>
                      <a:pt x="38124" y="15208"/>
                      <a:pt x="38171" y="15070"/>
                    </a:cubicBezTo>
                    <a:cubicBezTo>
                      <a:pt x="38804" y="13270"/>
                      <a:pt x="38259" y="11229"/>
                      <a:pt x="37238" y="9619"/>
                    </a:cubicBezTo>
                    <a:cubicBezTo>
                      <a:pt x="36589" y="8595"/>
                      <a:pt x="35707" y="7663"/>
                      <a:pt x="34575" y="7228"/>
                    </a:cubicBezTo>
                    <a:cubicBezTo>
                      <a:pt x="33829" y="6942"/>
                      <a:pt x="33017" y="6887"/>
                      <a:pt x="32227" y="6744"/>
                    </a:cubicBezTo>
                    <a:cubicBezTo>
                      <a:pt x="31046" y="6534"/>
                      <a:pt x="29900" y="6125"/>
                      <a:pt x="28852" y="5540"/>
                    </a:cubicBezTo>
                    <a:cubicBezTo>
                      <a:pt x="26453" y="4203"/>
                      <a:pt x="24613" y="1978"/>
                      <a:pt x="22125" y="815"/>
                    </a:cubicBezTo>
                    <a:cubicBezTo>
                      <a:pt x="20952" y="265"/>
                      <a:pt x="19664" y="1"/>
                      <a:pt x="18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 rot="10800000" flipH="1">
                <a:off x="-488001" y="-2"/>
                <a:ext cx="2290182" cy="1835829"/>
              </a:xfrm>
              <a:custGeom>
                <a:avLst/>
                <a:gdLst/>
                <a:ahLst/>
                <a:cxnLst/>
                <a:rect l="l" t="t" r="r" b="b"/>
                <a:pathLst>
                  <a:path w="63047" h="50539" extrusionOk="0">
                    <a:moveTo>
                      <a:pt x="12202" y="0"/>
                    </a:moveTo>
                    <a:cubicBezTo>
                      <a:pt x="9265" y="0"/>
                      <a:pt x="6469" y="237"/>
                      <a:pt x="3876" y="616"/>
                    </a:cubicBezTo>
                    <a:cubicBezTo>
                      <a:pt x="2569" y="805"/>
                      <a:pt x="1276" y="1048"/>
                      <a:pt x="1" y="1336"/>
                    </a:cubicBezTo>
                    <a:lnTo>
                      <a:pt x="1" y="50538"/>
                    </a:lnTo>
                    <a:lnTo>
                      <a:pt x="61918" y="50538"/>
                    </a:lnTo>
                    <a:cubicBezTo>
                      <a:pt x="63046" y="38393"/>
                      <a:pt x="57947" y="23633"/>
                      <a:pt x="45302" y="12529"/>
                    </a:cubicBezTo>
                    <a:cubicBezTo>
                      <a:pt x="34285" y="2850"/>
                      <a:pt x="22391" y="0"/>
                      <a:pt x="12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9"/>
            <p:cNvSpPr/>
            <p:nvPr/>
          </p:nvSpPr>
          <p:spPr>
            <a:xfrm rot="5470684">
              <a:off x="7513653" y="180465"/>
              <a:ext cx="209940" cy="225978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rot="5470737">
              <a:off x="7460032" y="4376313"/>
              <a:ext cx="369367" cy="355190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9507153">
              <a:off x="6685146" y="1720799"/>
              <a:ext cx="219888" cy="211463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13850" y="2318342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2" hasCustomPrompt="1"/>
          </p:nvPr>
        </p:nvSpPr>
        <p:spPr>
          <a:xfrm>
            <a:off x="71385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13850" y="3193679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0"/>
          <p:cNvGrpSpPr/>
          <p:nvPr/>
        </p:nvGrpSpPr>
        <p:grpSpPr>
          <a:xfrm>
            <a:off x="-131332" y="-56329"/>
            <a:ext cx="9296582" cy="2290182"/>
            <a:chOff x="-131332" y="-56329"/>
            <a:chExt cx="9296582" cy="2290182"/>
          </a:xfrm>
        </p:grpSpPr>
        <p:sp>
          <p:nvSpPr>
            <p:cNvPr id="83" name="Google Shape;83;p10"/>
            <p:cNvSpPr/>
            <p:nvPr/>
          </p:nvSpPr>
          <p:spPr>
            <a:xfrm rot="5400000">
              <a:off x="-358509" y="170848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-25" y="1144975"/>
            <a:ext cx="10154363" cy="4076474"/>
            <a:chOff x="-25" y="1144975"/>
            <a:chExt cx="10154363" cy="4076474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-25" y="1144975"/>
              <a:ext cx="9143989" cy="3988114"/>
              <a:chOff x="-25" y="1144975"/>
              <a:chExt cx="9143989" cy="3988114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-25" y="4272475"/>
                <a:ext cx="9143989" cy="860614"/>
              </a:xfrm>
              <a:custGeom>
                <a:avLst/>
                <a:gdLst/>
                <a:ahLst/>
                <a:cxnLst/>
                <a:rect l="l" t="t" r="r" b="b"/>
                <a:pathLst>
                  <a:path w="69963" h="11820" extrusionOk="0">
                    <a:moveTo>
                      <a:pt x="1" y="0"/>
                    </a:moveTo>
                    <a:lnTo>
                      <a:pt x="1" y="11820"/>
                    </a:lnTo>
                    <a:lnTo>
                      <a:pt x="69962" y="11820"/>
                    </a:lnTo>
                    <a:lnTo>
                      <a:pt x="699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" name="Google Shape;125;p14"/>
              <p:cNvGrpSpPr/>
              <p:nvPr/>
            </p:nvGrpSpPr>
            <p:grpSpPr>
              <a:xfrm>
                <a:off x="5107548" y="1144975"/>
                <a:ext cx="2934922" cy="3851584"/>
                <a:chOff x="5075688" y="1176835"/>
                <a:chExt cx="2934922" cy="3851584"/>
              </a:xfrm>
            </p:grpSpPr>
            <p:sp>
              <p:nvSpPr>
                <p:cNvPr id="126" name="Google Shape;126;p14"/>
                <p:cNvSpPr/>
                <p:nvPr/>
              </p:nvSpPr>
              <p:spPr>
                <a:xfrm rot="10800000">
                  <a:off x="5075688" y="4678722"/>
                  <a:ext cx="416321" cy="34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501" extrusionOk="0">
                      <a:moveTo>
                        <a:pt x="0" y="0"/>
                      </a:moveTo>
                      <a:lnTo>
                        <a:pt x="2379" y="3501"/>
                      </a:lnTo>
                      <a:lnTo>
                        <a:pt x="4168" y="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4"/>
                <p:cNvSpPr/>
                <p:nvPr/>
              </p:nvSpPr>
              <p:spPr>
                <a:xfrm rot="10800000">
                  <a:off x="7731131" y="1176835"/>
                  <a:ext cx="279478" cy="25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" h="2580" extrusionOk="0">
                      <a:moveTo>
                        <a:pt x="1402" y="0"/>
                      </a:moveTo>
                      <a:lnTo>
                        <a:pt x="1" y="2579"/>
                      </a:lnTo>
                      <a:lnTo>
                        <a:pt x="2797" y="1722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" name="Google Shape;128;p14"/>
              <p:cNvSpPr/>
              <p:nvPr/>
            </p:nvSpPr>
            <p:spPr>
              <a:xfrm rot="-7694763">
                <a:off x="216952" y="1356031"/>
                <a:ext cx="289570" cy="243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14"/>
            <p:cNvSpPr/>
            <p:nvPr/>
          </p:nvSpPr>
          <p:spPr>
            <a:xfrm flipH="1">
              <a:off x="6973774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8" y="1848905"/>
              <a:ext cx="3797433" cy="3372543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2573100" y="3023050"/>
            <a:ext cx="39978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1818850" y="2076575"/>
            <a:ext cx="5506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5"/>
          <p:cNvGrpSpPr/>
          <p:nvPr/>
        </p:nvGrpSpPr>
        <p:grpSpPr>
          <a:xfrm>
            <a:off x="-690151" y="-2"/>
            <a:ext cx="9834188" cy="5143551"/>
            <a:chOff x="-690151" y="-2"/>
            <a:chExt cx="9834188" cy="5143551"/>
          </a:xfrm>
        </p:grpSpPr>
        <p:sp>
          <p:nvSpPr>
            <p:cNvPr id="135" name="Google Shape;135;p15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5400000" flipH="1">
              <a:off x="7161899" y="218202"/>
              <a:ext cx="2200340" cy="1763937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24811" y="177571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title" idx="2"/>
          </p:nvPr>
        </p:nvSpPr>
        <p:spPr>
          <a:xfrm>
            <a:off x="575963" y="2839022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674974" y="3657077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3"/>
          </p:nvPr>
        </p:nvSpPr>
        <p:spPr>
          <a:xfrm>
            <a:off x="6478461" y="1417025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4"/>
          </p:nvPr>
        </p:nvSpPr>
        <p:spPr>
          <a:xfrm>
            <a:off x="6478451" y="2202475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5"/>
          </p:nvPr>
        </p:nvSpPr>
        <p:spPr>
          <a:xfrm>
            <a:off x="6478461" y="2839022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6"/>
          </p:nvPr>
        </p:nvSpPr>
        <p:spPr>
          <a:xfrm>
            <a:off x="6478451" y="3657077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 idx="7"/>
          </p:nvPr>
        </p:nvSpPr>
        <p:spPr>
          <a:xfrm>
            <a:off x="575963" y="1417025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8"/>
          </p:nvPr>
        </p:nvSpPr>
        <p:spPr>
          <a:xfrm>
            <a:off x="674974" y="2202475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6"/>
          <p:cNvGrpSpPr/>
          <p:nvPr/>
        </p:nvGrpSpPr>
        <p:grpSpPr>
          <a:xfrm>
            <a:off x="-2984950" y="-52225"/>
            <a:ext cx="12150200" cy="5266583"/>
            <a:chOff x="-2984950" y="-52225"/>
            <a:chExt cx="12150200" cy="5266583"/>
          </a:xfrm>
        </p:grpSpPr>
        <p:sp>
          <p:nvSpPr>
            <p:cNvPr id="150" name="Google Shape;150;p16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13850" y="1723150"/>
            <a:ext cx="3496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713850" y="2510350"/>
            <a:ext cx="31968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2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DCMNFAZHjKcyleB0JBF9P-OooJ1xFCPE3K6es7HYAk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ctrTitle"/>
          </p:nvPr>
        </p:nvSpPr>
        <p:spPr>
          <a:xfrm>
            <a:off x="1623547" y="1027685"/>
            <a:ext cx="5896255" cy="923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Pendahuluan</a:t>
            </a:r>
            <a:br>
              <a:rPr lang="en" b="0" dirty="0"/>
            </a:br>
            <a:r>
              <a:rPr lang="en" b="0" dirty="0"/>
              <a:t>SPK</a:t>
            </a:r>
            <a:endParaRPr b="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1"/>
          </p:nvPr>
        </p:nvSpPr>
        <p:spPr>
          <a:xfrm>
            <a:off x="1525862" y="2194779"/>
            <a:ext cx="5348057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Riffa Haviani L.,S.Kom.,M.T.,MTA.,CCNA</a:t>
            </a:r>
            <a:endParaRPr dirty="0"/>
          </a:p>
        </p:txBody>
      </p:sp>
      <p:grpSp>
        <p:nvGrpSpPr>
          <p:cNvPr id="293" name="Google Shape;293;p31"/>
          <p:cNvGrpSpPr/>
          <p:nvPr/>
        </p:nvGrpSpPr>
        <p:grpSpPr>
          <a:xfrm>
            <a:off x="-25" y="1343351"/>
            <a:ext cx="9144027" cy="3789738"/>
            <a:chOff x="-25" y="1343351"/>
            <a:chExt cx="9144027" cy="3789738"/>
          </a:xfrm>
        </p:grpSpPr>
        <p:sp>
          <p:nvSpPr>
            <p:cNvPr id="294" name="Google Shape;294;p31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283536" y="2616411"/>
              <a:ext cx="677302" cy="381465"/>
            </a:xfrm>
            <a:custGeom>
              <a:avLst/>
              <a:gdLst/>
              <a:ahLst/>
              <a:cxnLst/>
              <a:rect l="l" t="t" r="r" b="b"/>
              <a:pathLst>
                <a:path w="9302" h="5239" extrusionOk="0">
                  <a:moveTo>
                    <a:pt x="4378" y="1"/>
                  </a:moveTo>
                  <a:cubicBezTo>
                    <a:pt x="4276" y="1"/>
                    <a:pt x="4182" y="15"/>
                    <a:pt x="4099" y="47"/>
                  </a:cubicBezTo>
                  <a:cubicBezTo>
                    <a:pt x="3967" y="445"/>
                    <a:pt x="4066" y="547"/>
                    <a:pt x="4430" y="894"/>
                  </a:cubicBezTo>
                  <a:cubicBezTo>
                    <a:pt x="4525" y="989"/>
                    <a:pt x="4810" y="1159"/>
                    <a:pt x="4875" y="1275"/>
                  </a:cubicBezTo>
                  <a:cubicBezTo>
                    <a:pt x="4964" y="1435"/>
                    <a:pt x="4964" y="1435"/>
                    <a:pt x="4875" y="1537"/>
                  </a:cubicBezTo>
                  <a:cubicBezTo>
                    <a:pt x="4810" y="1608"/>
                    <a:pt x="4474" y="1718"/>
                    <a:pt x="4379" y="1728"/>
                  </a:cubicBezTo>
                  <a:cubicBezTo>
                    <a:pt x="4274" y="1736"/>
                    <a:pt x="4176" y="1740"/>
                    <a:pt x="4084" y="1740"/>
                  </a:cubicBezTo>
                  <a:cubicBezTo>
                    <a:pt x="3406" y="1740"/>
                    <a:pt x="3020" y="1537"/>
                    <a:pt x="2613" y="1363"/>
                  </a:cubicBezTo>
                  <a:cubicBezTo>
                    <a:pt x="2255" y="1211"/>
                    <a:pt x="2004" y="1109"/>
                    <a:pt x="1663" y="925"/>
                  </a:cubicBezTo>
                  <a:cubicBezTo>
                    <a:pt x="1415" y="792"/>
                    <a:pt x="736" y="500"/>
                    <a:pt x="353" y="500"/>
                  </a:cubicBezTo>
                  <a:cubicBezTo>
                    <a:pt x="207" y="500"/>
                    <a:pt x="105" y="542"/>
                    <a:pt x="85" y="652"/>
                  </a:cubicBezTo>
                  <a:cubicBezTo>
                    <a:pt x="0" y="1357"/>
                    <a:pt x="939" y="2139"/>
                    <a:pt x="1552" y="2494"/>
                  </a:cubicBezTo>
                  <a:cubicBezTo>
                    <a:pt x="2164" y="2847"/>
                    <a:pt x="2899" y="2881"/>
                    <a:pt x="3593" y="3017"/>
                  </a:cubicBezTo>
                  <a:cubicBezTo>
                    <a:pt x="4005" y="3099"/>
                    <a:pt x="4410" y="3245"/>
                    <a:pt x="4845" y="3405"/>
                  </a:cubicBezTo>
                  <a:cubicBezTo>
                    <a:pt x="5283" y="3568"/>
                    <a:pt x="5634" y="3861"/>
                    <a:pt x="5814" y="4290"/>
                  </a:cubicBezTo>
                  <a:cubicBezTo>
                    <a:pt x="5947" y="4603"/>
                    <a:pt x="6145" y="4871"/>
                    <a:pt x="6410" y="5082"/>
                  </a:cubicBezTo>
                  <a:cubicBezTo>
                    <a:pt x="6561" y="5205"/>
                    <a:pt x="6755" y="5239"/>
                    <a:pt x="6952" y="5239"/>
                  </a:cubicBezTo>
                  <a:cubicBezTo>
                    <a:pt x="7056" y="5239"/>
                    <a:pt x="7162" y="5229"/>
                    <a:pt x="7263" y="5218"/>
                  </a:cubicBezTo>
                  <a:cubicBezTo>
                    <a:pt x="7659" y="5178"/>
                    <a:pt x="8050" y="5137"/>
                    <a:pt x="8444" y="5096"/>
                  </a:cubicBezTo>
                  <a:lnTo>
                    <a:pt x="9016" y="4980"/>
                  </a:lnTo>
                  <a:cubicBezTo>
                    <a:pt x="9022" y="4982"/>
                    <a:pt x="9028" y="4983"/>
                    <a:pt x="9034" y="4983"/>
                  </a:cubicBezTo>
                  <a:cubicBezTo>
                    <a:pt x="9156" y="4983"/>
                    <a:pt x="9167" y="4562"/>
                    <a:pt x="9190" y="4426"/>
                  </a:cubicBezTo>
                  <a:cubicBezTo>
                    <a:pt x="9301" y="3796"/>
                    <a:pt x="9039" y="3208"/>
                    <a:pt x="8601" y="2367"/>
                  </a:cubicBezTo>
                  <a:cubicBezTo>
                    <a:pt x="8523" y="2214"/>
                    <a:pt x="8393" y="2065"/>
                    <a:pt x="8169" y="1864"/>
                  </a:cubicBezTo>
                  <a:cubicBezTo>
                    <a:pt x="7842" y="1578"/>
                    <a:pt x="7505" y="1456"/>
                    <a:pt x="7304" y="1363"/>
                  </a:cubicBezTo>
                  <a:cubicBezTo>
                    <a:pt x="6801" y="1139"/>
                    <a:pt x="6461" y="938"/>
                    <a:pt x="6230" y="775"/>
                  </a:cubicBezTo>
                  <a:cubicBezTo>
                    <a:pt x="5815" y="479"/>
                    <a:pt x="4965" y="1"/>
                    <a:pt x="4378" y="1"/>
                  </a:cubicBez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609520" y="2831354"/>
              <a:ext cx="3330808" cy="1520325"/>
            </a:xfrm>
            <a:custGeom>
              <a:avLst/>
              <a:gdLst/>
              <a:ahLst/>
              <a:cxnLst/>
              <a:rect l="l" t="t" r="r" b="b"/>
              <a:pathLst>
                <a:path w="45745" h="20880" extrusionOk="0">
                  <a:moveTo>
                    <a:pt x="30796" y="0"/>
                  </a:moveTo>
                  <a:cubicBezTo>
                    <a:pt x="28260" y="0"/>
                    <a:pt x="25705" y="739"/>
                    <a:pt x="23476" y="1977"/>
                  </a:cubicBezTo>
                  <a:cubicBezTo>
                    <a:pt x="20213" y="3791"/>
                    <a:pt x="17594" y="6594"/>
                    <a:pt x="15471" y="9667"/>
                  </a:cubicBezTo>
                  <a:cubicBezTo>
                    <a:pt x="14620" y="10893"/>
                    <a:pt x="13585" y="12321"/>
                    <a:pt x="12092" y="12321"/>
                  </a:cubicBezTo>
                  <a:cubicBezTo>
                    <a:pt x="12085" y="12321"/>
                    <a:pt x="12078" y="12321"/>
                    <a:pt x="12071" y="12321"/>
                  </a:cubicBezTo>
                  <a:cubicBezTo>
                    <a:pt x="11374" y="12317"/>
                    <a:pt x="10711" y="11974"/>
                    <a:pt x="10176" y="11520"/>
                  </a:cubicBezTo>
                  <a:cubicBezTo>
                    <a:pt x="7172" y="8976"/>
                    <a:pt x="8006" y="3791"/>
                    <a:pt x="4934" y="1327"/>
                  </a:cubicBezTo>
                  <a:cubicBezTo>
                    <a:pt x="4798" y="1273"/>
                    <a:pt x="4524" y="1253"/>
                    <a:pt x="4181" y="1253"/>
                  </a:cubicBezTo>
                  <a:cubicBezTo>
                    <a:pt x="3485" y="1253"/>
                    <a:pt x="2505" y="1336"/>
                    <a:pt x="1811" y="1389"/>
                  </a:cubicBezTo>
                  <a:cubicBezTo>
                    <a:pt x="1528" y="1412"/>
                    <a:pt x="1082" y="1436"/>
                    <a:pt x="953" y="1688"/>
                  </a:cubicBezTo>
                  <a:cubicBezTo>
                    <a:pt x="55" y="4808"/>
                    <a:pt x="0" y="8136"/>
                    <a:pt x="517" y="11341"/>
                  </a:cubicBezTo>
                  <a:cubicBezTo>
                    <a:pt x="1059" y="14709"/>
                    <a:pt x="2494" y="18291"/>
                    <a:pt x="5559" y="19788"/>
                  </a:cubicBezTo>
                  <a:cubicBezTo>
                    <a:pt x="7334" y="20655"/>
                    <a:pt x="9987" y="20879"/>
                    <a:pt x="11604" y="20879"/>
                  </a:cubicBezTo>
                  <a:cubicBezTo>
                    <a:pt x="11689" y="20879"/>
                    <a:pt x="11771" y="20878"/>
                    <a:pt x="11850" y="20877"/>
                  </a:cubicBezTo>
                  <a:cubicBezTo>
                    <a:pt x="13701" y="20850"/>
                    <a:pt x="15300" y="20680"/>
                    <a:pt x="16927" y="19792"/>
                  </a:cubicBezTo>
                  <a:lnTo>
                    <a:pt x="45512" y="19792"/>
                  </a:lnTo>
                  <a:cubicBezTo>
                    <a:pt x="45744" y="16189"/>
                    <a:pt x="45002" y="10888"/>
                    <a:pt x="43356" y="7673"/>
                  </a:cubicBezTo>
                  <a:cubicBezTo>
                    <a:pt x="41712" y="4457"/>
                    <a:pt x="37735" y="1545"/>
                    <a:pt x="34278" y="501"/>
                  </a:cubicBezTo>
                  <a:cubicBezTo>
                    <a:pt x="33145" y="159"/>
                    <a:pt x="31973" y="0"/>
                    <a:pt x="30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318159" y="3719234"/>
              <a:ext cx="50386" cy="558253"/>
            </a:xfrm>
            <a:custGeom>
              <a:avLst/>
              <a:gdLst/>
              <a:ahLst/>
              <a:cxnLst/>
              <a:rect l="l" t="t" r="r" b="b"/>
              <a:pathLst>
                <a:path w="692" h="7667" extrusionOk="0">
                  <a:moveTo>
                    <a:pt x="50" y="1"/>
                  </a:moveTo>
                  <a:cubicBezTo>
                    <a:pt x="32" y="1"/>
                    <a:pt x="12" y="17"/>
                    <a:pt x="18" y="41"/>
                  </a:cubicBezTo>
                  <a:cubicBezTo>
                    <a:pt x="287" y="1307"/>
                    <a:pt x="420" y="2610"/>
                    <a:pt x="376" y="3899"/>
                  </a:cubicBezTo>
                  <a:cubicBezTo>
                    <a:pt x="335" y="5121"/>
                    <a:pt x="1" y="6383"/>
                    <a:pt x="86" y="7598"/>
                  </a:cubicBezTo>
                  <a:cubicBezTo>
                    <a:pt x="90" y="7641"/>
                    <a:pt x="125" y="7667"/>
                    <a:pt x="161" y="7667"/>
                  </a:cubicBezTo>
                  <a:cubicBezTo>
                    <a:pt x="189" y="7667"/>
                    <a:pt x="217" y="7651"/>
                    <a:pt x="229" y="7614"/>
                  </a:cubicBezTo>
                  <a:cubicBezTo>
                    <a:pt x="607" y="6444"/>
                    <a:pt x="651" y="5019"/>
                    <a:pt x="671" y="3791"/>
                  </a:cubicBezTo>
                  <a:cubicBezTo>
                    <a:pt x="692" y="2487"/>
                    <a:pt x="478" y="1266"/>
                    <a:pt x="79" y="25"/>
                  </a:cubicBezTo>
                  <a:cubicBezTo>
                    <a:pt x="75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8631328" y="3630184"/>
              <a:ext cx="22353" cy="62983"/>
            </a:xfrm>
            <a:custGeom>
              <a:avLst/>
              <a:gdLst/>
              <a:ahLst/>
              <a:cxnLst/>
              <a:rect l="l" t="t" r="r" b="b"/>
              <a:pathLst>
                <a:path w="307" h="865" extrusionOk="0">
                  <a:moveTo>
                    <a:pt x="154" y="1"/>
                  </a:moveTo>
                  <a:cubicBezTo>
                    <a:pt x="120" y="1"/>
                    <a:pt x="85" y="24"/>
                    <a:pt x="82" y="70"/>
                  </a:cubicBezTo>
                  <a:cubicBezTo>
                    <a:pt x="59" y="312"/>
                    <a:pt x="1" y="570"/>
                    <a:pt x="79" y="808"/>
                  </a:cubicBezTo>
                  <a:cubicBezTo>
                    <a:pt x="91" y="846"/>
                    <a:pt x="122" y="865"/>
                    <a:pt x="154" y="865"/>
                  </a:cubicBezTo>
                  <a:cubicBezTo>
                    <a:pt x="185" y="865"/>
                    <a:pt x="217" y="846"/>
                    <a:pt x="228" y="808"/>
                  </a:cubicBezTo>
                  <a:cubicBezTo>
                    <a:pt x="307" y="570"/>
                    <a:pt x="249" y="312"/>
                    <a:pt x="225" y="70"/>
                  </a:cubicBezTo>
                  <a:cubicBezTo>
                    <a:pt x="222" y="24"/>
                    <a:pt x="188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8736105" y="3735398"/>
              <a:ext cx="13179" cy="44925"/>
            </a:xfrm>
            <a:custGeom>
              <a:avLst/>
              <a:gdLst/>
              <a:ahLst/>
              <a:cxnLst/>
              <a:rect l="l" t="t" r="r" b="b"/>
              <a:pathLst>
                <a:path w="181" h="617" extrusionOk="0">
                  <a:moveTo>
                    <a:pt x="91" y="1"/>
                  </a:moveTo>
                  <a:cubicBezTo>
                    <a:pt x="62" y="1"/>
                    <a:pt x="33" y="20"/>
                    <a:pt x="31" y="57"/>
                  </a:cubicBezTo>
                  <a:cubicBezTo>
                    <a:pt x="28" y="146"/>
                    <a:pt x="25" y="235"/>
                    <a:pt x="21" y="326"/>
                  </a:cubicBezTo>
                  <a:cubicBezTo>
                    <a:pt x="17" y="404"/>
                    <a:pt x="0" y="493"/>
                    <a:pt x="28" y="571"/>
                  </a:cubicBezTo>
                  <a:cubicBezTo>
                    <a:pt x="38" y="602"/>
                    <a:pt x="65" y="617"/>
                    <a:pt x="91" y="617"/>
                  </a:cubicBezTo>
                  <a:cubicBezTo>
                    <a:pt x="117" y="617"/>
                    <a:pt x="144" y="602"/>
                    <a:pt x="154" y="571"/>
                  </a:cubicBezTo>
                  <a:cubicBezTo>
                    <a:pt x="181" y="493"/>
                    <a:pt x="164" y="404"/>
                    <a:pt x="160" y="326"/>
                  </a:cubicBezTo>
                  <a:cubicBezTo>
                    <a:pt x="157" y="235"/>
                    <a:pt x="154" y="146"/>
                    <a:pt x="151" y="57"/>
                  </a:cubicBezTo>
                  <a:cubicBezTo>
                    <a:pt x="149" y="20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719929" y="3462714"/>
              <a:ext cx="16164" cy="61017"/>
            </a:xfrm>
            <a:custGeom>
              <a:avLst/>
              <a:gdLst/>
              <a:ahLst/>
              <a:cxnLst/>
              <a:rect l="l" t="t" r="r" b="b"/>
              <a:pathLst>
                <a:path w="222" h="838" extrusionOk="0">
                  <a:moveTo>
                    <a:pt x="112" y="0"/>
                  </a:moveTo>
                  <a:cubicBezTo>
                    <a:pt x="84" y="0"/>
                    <a:pt x="55" y="19"/>
                    <a:pt x="51" y="57"/>
                  </a:cubicBezTo>
                  <a:cubicBezTo>
                    <a:pt x="48" y="196"/>
                    <a:pt x="41" y="332"/>
                    <a:pt x="34" y="472"/>
                  </a:cubicBezTo>
                  <a:cubicBezTo>
                    <a:pt x="28" y="588"/>
                    <a:pt x="1" y="699"/>
                    <a:pt x="55" y="805"/>
                  </a:cubicBezTo>
                  <a:cubicBezTo>
                    <a:pt x="67" y="827"/>
                    <a:pt x="90" y="838"/>
                    <a:pt x="112" y="838"/>
                  </a:cubicBezTo>
                  <a:cubicBezTo>
                    <a:pt x="135" y="838"/>
                    <a:pt x="157" y="827"/>
                    <a:pt x="167" y="805"/>
                  </a:cubicBezTo>
                  <a:cubicBezTo>
                    <a:pt x="222" y="699"/>
                    <a:pt x="197" y="588"/>
                    <a:pt x="191" y="472"/>
                  </a:cubicBezTo>
                  <a:cubicBezTo>
                    <a:pt x="184" y="332"/>
                    <a:pt x="177" y="196"/>
                    <a:pt x="170" y="57"/>
                  </a:cubicBezTo>
                  <a:cubicBezTo>
                    <a:pt x="169" y="19"/>
                    <a:pt x="141" y="0"/>
                    <a:pt x="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775194" y="3392668"/>
              <a:ext cx="26067" cy="58541"/>
            </a:xfrm>
            <a:custGeom>
              <a:avLst/>
              <a:gdLst/>
              <a:ahLst/>
              <a:cxnLst/>
              <a:rect l="l" t="t" r="r" b="b"/>
              <a:pathLst>
                <a:path w="358" h="804" extrusionOk="0">
                  <a:moveTo>
                    <a:pt x="180" y="1"/>
                  </a:moveTo>
                  <a:cubicBezTo>
                    <a:pt x="141" y="1"/>
                    <a:pt x="102" y="28"/>
                    <a:pt x="96" y="83"/>
                  </a:cubicBezTo>
                  <a:cubicBezTo>
                    <a:pt x="68" y="280"/>
                    <a:pt x="0" y="529"/>
                    <a:pt x="65" y="719"/>
                  </a:cubicBezTo>
                  <a:cubicBezTo>
                    <a:pt x="83" y="775"/>
                    <a:pt x="131" y="803"/>
                    <a:pt x="179" y="803"/>
                  </a:cubicBezTo>
                  <a:cubicBezTo>
                    <a:pt x="226" y="803"/>
                    <a:pt x="274" y="775"/>
                    <a:pt x="293" y="719"/>
                  </a:cubicBezTo>
                  <a:cubicBezTo>
                    <a:pt x="357" y="529"/>
                    <a:pt x="289" y="277"/>
                    <a:pt x="266" y="83"/>
                  </a:cubicBezTo>
                  <a:cubicBezTo>
                    <a:pt x="259" y="28"/>
                    <a:pt x="219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795217" y="3633824"/>
              <a:ext cx="18203" cy="64293"/>
            </a:xfrm>
            <a:custGeom>
              <a:avLst/>
              <a:gdLst/>
              <a:ahLst/>
              <a:cxnLst/>
              <a:rect l="l" t="t" r="r" b="b"/>
              <a:pathLst>
                <a:path w="250" h="883" extrusionOk="0">
                  <a:moveTo>
                    <a:pt x="125" y="1"/>
                  </a:moveTo>
                  <a:cubicBezTo>
                    <a:pt x="88" y="1"/>
                    <a:pt x="50" y="25"/>
                    <a:pt x="45" y="75"/>
                  </a:cubicBezTo>
                  <a:cubicBezTo>
                    <a:pt x="28" y="326"/>
                    <a:pt x="0" y="565"/>
                    <a:pt x="35" y="816"/>
                  </a:cubicBezTo>
                  <a:cubicBezTo>
                    <a:pt x="42" y="860"/>
                    <a:pt x="83" y="882"/>
                    <a:pt x="125" y="882"/>
                  </a:cubicBezTo>
                  <a:cubicBezTo>
                    <a:pt x="166" y="882"/>
                    <a:pt x="207" y="860"/>
                    <a:pt x="212" y="816"/>
                  </a:cubicBezTo>
                  <a:cubicBezTo>
                    <a:pt x="249" y="565"/>
                    <a:pt x="222" y="326"/>
                    <a:pt x="205" y="75"/>
                  </a:cubicBezTo>
                  <a:cubicBezTo>
                    <a:pt x="200" y="25"/>
                    <a:pt x="162" y="1"/>
                    <a:pt x="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989045" y="3588899"/>
              <a:ext cx="25776" cy="68371"/>
            </a:xfrm>
            <a:custGeom>
              <a:avLst/>
              <a:gdLst/>
              <a:ahLst/>
              <a:cxnLst/>
              <a:rect l="l" t="t" r="r" b="b"/>
              <a:pathLst>
                <a:path w="354" h="939" extrusionOk="0">
                  <a:moveTo>
                    <a:pt x="103" y="0"/>
                  </a:moveTo>
                  <a:cubicBezTo>
                    <a:pt x="50" y="0"/>
                    <a:pt x="0" y="42"/>
                    <a:pt x="17" y="113"/>
                  </a:cubicBezTo>
                  <a:cubicBezTo>
                    <a:pt x="71" y="361"/>
                    <a:pt x="30" y="610"/>
                    <a:pt x="40" y="862"/>
                  </a:cubicBezTo>
                  <a:cubicBezTo>
                    <a:pt x="42" y="910"/>
                    <a:pt x="80" y="939"/>
                    <a:pt x="120" y="939"/>
                  </a:cubicBezTo>
                  <a:cubicBezTo>
                    <a:pt x="144" y="939"/>
                    <a:pt x="170" y="927"/>
                    <a:pt x="187" y="902"/>
                  </a:cubicBezTo>
                  <a:cubicBezTo>
                    <a:pt x="353" y="640"/>
                    <a:pt x="306" y="341"/>
                    <a:pt x="193" y="62"/>
                  </a:cubicBezTo>
                  <a:cubicBezTo>
                    <a:pt x="175" y="20"/>
                    <a:pt x="138" y="0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847193" y="3559628"/>
              <a:ext cx="168707" cy="714291"/>
            </a:xfrm>
            <a:custGeom>
              <a:avLst/>
              <a:gdLst/>
              <a:ahLst/>
              <a:cxnLst/>
              <a:rect l="l" t="t" r="r" b="b"/>
              <a:pathLst>
                <a:path w="2317" h="9810" extrusionOk="0">
                  <a:moveTo>
                    <a:pt x="2286" y="1"/>
                  </a:moveTo>
                  <a:cubicBezTo>
                    <a:pt x="2276" y="1"/>
                    <a:pt x="2266" y="6"/>
                    <a:pt x="2262" y="18"/>
                  </a:cubicBezTo>
                  <a:cubicBezTo>
                    <a:pt x="1654" y="1611"/>
                    <a:pt x="1180" y="3258"/>
                    <a:pt x="786" y="4918"/>
                  </a:cubicBezTo>
                  <a:cubicBezTo>
                    <a:pt x="415" y="6496"/>
                    <a:pt x="68" y="8140"/>
                    <a:pt x="0" y="9766"/>
                  </a:cubicBezTo>
                  <a:cubicBezTo>
                    <a:pt x="0" y="9794"/>
                    <a:pt x="25" y="9810"/>
                    <a:pt x="49" y="9810"/>
                  </a:cubicBezTo>
                  <a:cubicBezTo>
                    <a:pt x="69" y="9810"/>
                    <a:pt x="88" y="9799"/>
                    <a:pt x="92" y="9776"/>
                  </a:cubicBezTo>
                  <a:cubicBezTo>
                    <a:pt x="450" y="8150"/>
                    <a:pt x="629" y="6490"/>
                    <a:pt x="1004" y="4863"/>
                  </a:cubicBezTo>
                  <a:cubicBezTo>
                    <a:pt x="1375" y="3237"/>
                    <a:pt x="1882" y="1645"/>
                    <a:pt x="2310" y="32"/>
                  </a:cubicBezTo>
                  <a:cubicBezTo>
                    <a:pt x="2316" y="13"/>
                    <a:pt x="2301" y="1"/>
                    <a:pt x="2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860724" y="3649334"/>
              <a:ext cx="20897" cy="65240"/>
            </a:xfrm>
            <a:custGeom>
              <a:avLst/>
              <a:gdLst/>
              <a:ahLst/>
              <a:cxnLst/>
              <a:rect l="l" t="t" r="r" b="b"/>
              <a:pathLst>
                <a:path w="287" h="896" extrusionOk="0">
                  <a:moveTo>
                    <a:pt x="143" y="1"/>
                  </a:moveTo>
                  <a:cubicBezTo>
                    <a:pt x="101" y="1"/>
                    <a:pt x="60" y="28"/>
                    <a:pt x="58" y="82"/>
                  </a:cubicBezTo>
                  <a:cubicBezTo>
                    <a:pt x="48" y="321"/>
                    <a:pt x="0" y="593"/>
                    <a:pt x="48" y="825"/>
                  </a:cubicBezTo>
                  <a:cubicBezTo>
                    <a:pt x="58" y="872"/>
                    <a:pt x="100" y="896"/>
                    <a:pt x="143" y="896"/>
                  </a:cubicBezTo>
                  <a:cubicBezTo>
                    <a:pt x="186" y="896"/>
                    <a:pt x="228" y="872"/>
                    <a:pt x="239" y="825"/>
                  </a:cubicBezTo>
                  <a:cubicBezTo>
                    <a:pt x="286" y="593"/>
                    <a:pt x="239" y="321"/>
                    <a:pt x="228" y="82"/>
                  </a:cubicBezTo>
                  <a:cubicBezTo>
                    <a:pt x="226" y="28"/>
                    <a:pt x="185" y="1"/>
                    <a:pt x="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5955599" y="3683264"/>
              <a:ext cx="15655" cy="41503"/>
            </a:xfrm>
            <a:custGeom>
              <a:avLst/>
              <a:gdLst/>
              <a:ahLst/>
              <a:cxnLst/>
              <a:rect l="l" t="t" r="r" b="b"/>
              <a:pathLst>
                <a:path w="215" h="570" extrusionOk="0">
                  <a:moveTo>
                    <a:pt x="107" y="0"/>
                  </a:moveTo>
                  <a:cubicBezTo>
                    <a:pt x="79" y="0"/>
                    <a:pt x="51" y="20"/>
                    <a:pt x="48" y="59"/>
                  </a:cubicBezTo>
                  <a:cubicBezTo>
                    <a:pt x="38" y="202"/>
                    <a:pt x="0" y="376"/>
                    <a:pt x="38" y="519"/>
                  </a:cubicBezTo>
                  <a:cubicBezTo>
                    <a:pt x="46" y="552"/>
                    <a:pt x="77" y="569"/>
                    <a:pt x="107" y="569"/>
                  </a:cubicBezTo>
                  <a:cubicBezTo>
                    <a:pt x="138" y="569"/>
                    <a:pt x="169" y="552"/>
                    <a:pt x="177" y="519"/>
                  </a:cubicBezTo>
                  <a:cubicBezTo>
                    <a:pt x="214" y="376"/>
                    <a:pt x="177" y="202"/>
                    <a:pt x="167" y="59"/>
                  </a:cubicBezTo>
                  <a:cubicBezTo>
                    <a:pt x="164" y="20"/>
                    <a:pt x="136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5924363" y="3883864"/>
              <a:ext cx="13980" cy="45435"/>
            </a:xfrm>
            <a:custGeom>
              <a:avLst/>
              <a:gdLst/>
              <a:ahLst/>
              <a:cxnLst/>
              <a:rect l="l" t="t" r="r" b="b"/>
              <a:pathLst>
                <a:path w="192" h="624" extrusionOk="0">
                  <a:moveTo>
                    <a:pt x="96" y="0"/>
                  </a:moveTo>
                  <a:cubicBezTo>
                    <a:pt x="68" y="0"/>
                    <a:pt x="40" y="19"/>
                    <a:pt x="38" y="56"/>
                  </a:cubicBezTo>
                  <a:cubicBezTo>
                    <a:pt x="31" y="145"/>
                    <a:pt x="28" y="234"/>
                    <a:pt x="21" y="325"/>
                  </a:cubicBezTo>
                  <a:cubicBezTo>
                    <a:pt x="18" y="407"/>
                    <a:pt x="1" y="492"/>
                    <a:pt x="28" y="570"/>
                  </a:cubicBezTo>
                  <a:cubicBezTo>
                    <a:pt x="38" y="606"/>
                    <a:pt x="67" y="624"/>
                    <a:pt x="96" y="624"/>
                  </a:cubicBezTo>
                  <a:cubicBezTo>
                    <a:pt x="125" y="624"/>
                    <a:pt x="154" y="606"/>
                    <a:pt x="164" y="570"/>
                  </a:cubicBezTo>
                  <a:cubicBezTo>
                    <a:pt x="191" y="492"/>
                    <a:pt x="174" y="403"/>
                    <a:pt x="171" y="325"/>
                  </a:cubicBezTo>
                  <a:cubicBezTo>
                    <a:pt x="164" y="234"/>
                    <a:pt x="161" y="145"/>
                    <a:pt x="153" y="56"/>
                  </a:cubicBezTo>
                  <a:cubicBezTo>
                    <a:pt x="152" y="19"/>
                    <a:pt x="124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145944" y="1343351"/>
              <a:ext cx="1510714" cy="1392466"/>
            </a:xfrm>
            <a:custGeom>
              <a:avLst/>
              <a:gdLst/>
              <a:ahLst/>
              <a:cxnLst/>
              <a:rect l="l" t="t" r="r" b="b"/>
              <a:pathLst>
                <a:path w="20748" h="19124" extrusionOk="0">
                  <a:moveTo>
                    <a:pt x="9265" y="0"/>
                  </a:moveTo>
                  <a:cubicBezTo>
                    <a:pt x="8349" y="0"/>
                    <a:pt x="7466" y="137"/>
                    <a:pt x="6839" y="370"/>
                  </a:cubicBezTo>
                  <a:cubicBezTo>
                    <a:pt x="5651" y="812"/>
                    <a:pt x="4396" y="1608"/>
                    <a:pt x="3665" y="2642"/>
                  </a:cubicBezTo>
                  <a:cubicBezTo>
                    <a:pt x="2936" y="3680"/>
                    <a:pt x="2450" y="4902"/>
                    <a:pt x="1943" y="6062"/>
                  </a:cubicBezTo>
                  <a:cubicBezTo>
                    <a:pt x="1334" y="7464"/>
                    <a:pt x="1028" y="8872"/>
                    <a:pt x="538" y="10318"/>
                  </a:cubicBezTo>
                  <a:cubicBezTo>
                    <a:pt x="252" y="11169"/>
                    <a:pt x="1" y="12046"/>
                    <a:pt x="24" y="12945"/>
                  </a:cubicBezTo>
                  <a:cubicBezTo>
                    <a:pt x="78" y="14948"/>
                    <a:pt x="1552" y="16701"/>
                    <a:pt x="3314" y="17657"/>
                  </a:cubicBezTo>
                  <a:cubicBezTo>
                    <a:pt x="5080" y="18616"/>
                    <a:pt x="6366" y="18936"/>
                    <a:pt x="8751" y="19123"/>
                  </a:cubicBezTo>
                  <a:cubicBezTo>
                    <a:pt x="12133" y="18973"/>
                    <a:pt x="15630" y="18797"/>
                    <a:pt x="18672" y="17303"/>
                  </a:cubicBezTo>
                  <a:cubicBezTo>
                    <a:pt x="19030" y="17129"/>
                    <a:pt x="19383" y="16932"/>
                    <a:pt x="19649" y="16636"/>
                  </a:cubicBezTo>
                  <a:cubicBezTo>
                    <a:pt x="19961" y="16286"/>
                    <a:pt x="20125" y="15826"/>
                    <a:pt x="20241" y="15367"/>
                  </a:cubicBezTo>
                  <a:cubicBezTo>
                    <a:pt x="20748" y="13359"/>
                    <a:pt x="20462" y="11227"/>
                    <a:pt x="19900" y="9233"/>
                  </a:cubicBezTo>
                  <a:cubicBezTo>
                    <a:pt x="19080" y="6313"/>
                    <a:pt x="17566" y="3446"/>
                    <a:pt x="15028" y="1792"/>
                  </a:cubicBezTo>
                  <a:cubicBezTo>
                    <a:pt x="13474" y="778"/>
                    <a:pt x="12518" y="574"/>
                    <a:pt x="10718" y="121"/>
                  </a:cubicBezTo>
                  <a:cubicBezTo>
                    <a:pt x="10247" y="39"/>
                    <a:pt x="9752" y="0"/>
                    <a:pt x="9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08463" y="1451114"/>
              <a:ext cx="1019957" cy="1523238"/>
            </a:xfrm>
            <a:custGeom>
              <a:avLst/>
              <a:gdLst/>
              <a:ahLst/>
              <a:cxnLst/>
              <a:rect l="l" t="t" r="r" b="b"/>
              <a:pathLst>
                <a:path w="14008" h="20920" extrusionOk="0">
                  <a:moveTo>
                    <a:pt x="6266" y="0"/>
                  </a:moveTo>
                  <a:cubicBezTo>
                    <a:pt x="4944" y="0"/>
                    <a:pt x="3676" y="772"/>
                    <a:pt x="2844" y="1815"/>
                  </a:cubicBezTo>
                  <a:cubicBezTo>
                    <a:pt x="1936" y="2952"/>
                    <a:pt x="1470" y="4374"/>
                    <a:pt x="1126" y="5790"/>
                  </a:cubicBezTo>
                  <a:cubicBezTo>
                    <a:pt x="405" y="8770"/>
                    <a:pt x="0" y="11863"/>
                    <a:pt x="1623" y="14496"/>
                  </a:cubicBezTo>
                  <a:cubicBezTo>
                    <a:pt x="1946" y="15020"/>
                    <a:pt x="2684" y="15687"/>
                    <a:pt x="3253" y="15912"/>
                  </a:cubicBezTo>
                  <a:cubicBezTo>
                    <a:pt x="3640" y="16061"/>
                    <a:pt x="3760" y="16143"/>
                    <a:pt x="4141" y="16245"/>
                  </a:cubicBezTo>
                  <a:lnTo>
                    <a:pt x="4141" y="16384"/>
                  </a:lnTo>
                  <a:cubicBezTo>
                    <a:pt x="4066" y="17334"/>
                    <a:pt x="3954" y="18133"/>
                    <a:pt x="3984" y="19085"/>
                  </a:cubicBezTo>
                  <a:cubicBezTo>
                    <a:pt x="3995" y="19453"/>
                    <a:pt x="4019" y="19838"/>
                    <a:pt x="4192" y="20161"/>
                  </a:cubicBezTo>
                  <a:cubicBezTo>
                    <a:pt x="4451" y="20650"/>
                    <a:pt x="5015" y="20920"/>
                    <a:pt x="5568" y="20920"/>
                  </a:cubicBezTo>
                  <a:cubicBezTo>
                    <a:pt x="5604" y="20920"/>
                    <a:pt x="5640" y="20918"/>
                    <a:pt x="5675" y="20916"/>
                  </a:cubicBezTo>
                  <a:cubicBezTo>
                    <a:pt x="6261" y="20879"/>
                    <a:pt x="6801" y="20569"/>
                    <a:pt x="7227" y="20167"/>
                  </a:cubicBezTo>
                  <a:cubicBezTo>
                    <a:pt x="7655" y="19766"/>
                    <a:pt x="7808" y="19715"/>
                    <a:pt x="8132" y="19228"/>
                  </a:cubicBezTo>
                  <a:lnTo>
                    <a:pt x="8234" y="19045"/>
                  </a:lnTo>
                  <a:cubicBezTo>
                    <a:pt x="8309" y="18898"/>
                    <a:pt x="8183" y="17256"/>
                    <a:pt x="8216" y="16422"/>
                  </a:cubicBezTo>
                  <a:cubicBezTo>
                    <a:pt x="9530" y="16191"/>
                    <a:pt x="10826" y="15173"/>
                    <a:pt x="11258" y="13891"/>
                  </a:cubicBezTo>
                  <a:cubicBezTo>
                    <a:pt x="11374" y="13982"/>
                    <a:pt x="11585" y="14104"/>
                    <a:pt x="11704" y="14129"/>
                  </a:cubicBezTo>
                  <a:cubicBezTo>
                    <a:pt x="11776" y="14143"/>
                    <a:pt x="11849" y="14150"/>
                    <a:pt x="11921" y="14150"/>
                  </a:cubicBezTo>
                  <a:cubicBezTo>
                    <a:pt x="12323" y="14150"/>
                    <a:pt x="12713" y="13941"/>
                    <a:pt x="13041" y="13693"/>
                  </a:cubicBezTo>
                  <a:cubicBezTo>
                    <a:pt x="13456" y="13380"/>
                    <a:pt x="13701" y="12986"/>
                    <a:pt x="13827" y="12482"/>
                  </a:cubicBezTo>
                  <a:cubicBezTo>
                    <a:pt x="14007" y="11768"/>
                    <a:pt x="13780" y="11029"/>
                    <a:pt x="13246" y="10645"/>
                  </a:cubicBezTo>
                  <a:cubicBezTo>
                    <a:pt x="12863" y="10368"/>
                    <a:pt x="12447" y="10258"/>
                    <a:pt x="12001" y="10258"/>
                  </a:cubicBezTo>
                  <a:cubicBezTo>
                    <a:pt x="11849" y="10258"/>
                    <a:pt x="11692" y="10271"/>
                    <a:pt x="11533" y="10294"/>
                  </a:cubicBezTo>
                  <a:lnTo>
                    <a:pt x="11533" y="10294"/>
                  </a:lnTo>
                  <a:cubicBezTo>
                    <a:pt x="11912" y="7809"/>
                    <a:pt x="11677" y="5233"/>
                    <a:pt x="10854" y="2856"/>
                  </a:cubicBezTo>
                  <a:cubicBezTo>
                    <a:pt x="10680" y="2353"/>
                    <a:pt x="10473" y="1846"/>
                    <a:pt x="10115" y="1455"/>
                  </a:cubicBezTo>
                  <a:cubicBezTo>
                    <a:pt x="9809" y="1118"/>
                    <a:pt x="9408" y="884"/>
                    <a:pt x="8996" y="693"/>
                  </a:cubicBezTo>
                  <a:cubicBezTo>
                    <a:pt x="8145" y="295"/>
                    <a:pt x="7220" y="60"/>
                    <a:pt x="6284" y="3"/>
                  </a:cubicBezTo>
                  <a:lnTo>
                    <a:pt x="6284" y="3"/>
                  </a:lnTo>
                  <a:lnTo>
                    <a:pt x="6618" y="19"/>
                  </a:lnTo>
                  <a:cubicBezTo>
                    <a:pt x="6500" y="7"/>
                    <a:pt x="6383" y="0"/>
                    <a:pt x="6266" y="0"/>
                  </a:cubicBez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373849" y="1407864"/>
              <a:ext cx="1018210" cy="800501"/>
            </a:xfrm>
            <a:custGeom>
              <a:avLst/>
              <a:gdLst/>
              <a:ahLst/>
              <a:cxnLst/>
              <a:rect l="l" t="t" r="r" b="b"/>
              <a:pathLst>
                <a:path w="13984" h="10994" extrusionOk="0">
                  <a:moveTo>
                    <a:pt x="307" y="5832"/>
                  </a:moveTo>
                  <a:cubicBezTo>
                    <a:pt x="171" y="6287"/>
                    <a:pt x="66" y="6817"/>
                    <a:pt x="0" y="7435"/>
                  </a:cubicBezTo>
                  <a:lnTo>
                    <a:pt x="307" y="5832"/>
                  </a:lnTo>
                  <a:close/>
                  <a:moveTo>
                    <a:pt x="5512" y="1"/>
                  </a:moveTo>
                  <a:cubicBezTo>
                    <a:pt x="4991" y="1"/>
                    <a:pt x="4460" y="8"/>
                    <a:pt x="3957" y="154"/>
                  </a:cubicBezTo>
                  <a:cubicBezTo>
                    <a:pt x="3593" y="259"/>
                    <a:pt x="3256" y="437"/>
                    <a:pt x="2923" y="620"/>
                  </a:cubicBezTo>
                  <a:cubicBezTo>
                    <a:pt x="2549" y="824"/>
                    <a:pt x="2181" y="1035"/>
                    <a:pt x="1821" y="1253"/>
                  </a:cubicBezTo>
                  <a:cubicBezTo>
                    <a:pt x="1640" y="1358"/>
                    <a:pt x="1460" y="1470"/>
                    <a:pt x="1321" y="1630"/>
                  </a:cubicBezTo>
                  <a:cubicBezTo>
                    <a:pt x="1188" y="1784"/>
                    <a:pt x="1103" y="1974"/>
                    <a:pt x="1024" y="2164"/>
                  </a:cubicBezTo>
                  <a:cubicBezTo>
                    <a:pt x="759" y="2808"/>
                    <a:pt x="561" y="3478"/>
                    <a:pt x="436" y="4162"/>
                  </a:cubicBezTo>
                  <a:cubicBezTo>
                    <a:pt x="402" y="4336"/>
                    <a:pt x="388" y="4553"/>
                    <a:pt x="531" y="4659"/>
                  </a:cubicBezTo>
                  <a:lnTo>
                    <a:pt x="307" y="5832"/>
                  </a:lnTo>
                  <a:lnTo>
                    <a:pt x="307" y="5832"/>
                  </a:lnTo>
                  <a:cubicBezTo>
                    <a:pt x="1106" y="3161"/>
                    <a:pt x="2971" y="3093"/>
                    <a:pt x="4073" y="2947"/>
                  </a:cubicBezTo>
                  <a:cubicBezTo>
                    <a:pt x="4311" y="2916"/>
                    <a:pt x="4551" y="2900"/>
                    <a:pt x="4791" y="2900"/>
                  </a:cubicBezTo>
                  <a:cubicBezTo>
                    <a:pt x="5855" y="2900"/>
                    <a:pt x="6920" y="3207"/>
                    <a:pt x="7805" y="3797"/>
                  </a:cubicBezTo>
                  <a:cubicBezTo>
                    <a:pt x="8081" y="3985"/>
                    <a:pt x="8336" y="4193"/>
                    <a:pt x="8584" y="4414"/>
                  </a:cubicBezTo>
                  <a:cubicBezTo>
                    <a:pt x="8857" y="4655"/>
                    <a:pt x="9122" y="4907"/>
                    <a:pt x="9350" y="5190"/>
                  </a:cubicBezTo>
                  <a:cubicBezTo>
                    <a:pt x="9976" y="5975"/>
                    <a:pt x="10289" y="6976"/>
                    <a:pt x="10398" y="7973"/>
                  </a:cubicBezTo>
                  <a:cubicBezTo>
                    <a:pt x="10510" y="8973"/>
                    <a:pt x="10432" y="9983"/>
                    <a:pt x="10357" y="10983"/>
                  </a:cubicBezTo>
                  <a:lnTo>
                    <a:pt x="10408" y="10994"/>
                  </a:lnTo>
                  <a:cubicBezTo>
                    <a:pt x="11172" y="10677"/>
                    <a:pt x="12000" y="10514"/>
                    <a:pt x="12828" y="10514"/>
                  </a:cubicBezTo>
                  <a:cubicBezTo>
                    <a:pt x="13173" y="10514"/>
                    <a:pt x="13518" y="10542"/>
                    <a:pt x="13858" y="10599"/>
                  </a:cubicBezTo>
                  <a:cubicBezTo>
                    <a:pt x="13984" y="10116"/>
                    <a:pt x="13875" y="9606"/>
                    <a:pt x="13759" y="9119"/>
                  </a:cubicBezTo>
                  <a:cubicBezTo>
                    <a:pt x="13569" y="8337"/>
                    <a:pt x="13354" y="7561"/>
                    <a:pt x="13113" y="6792"/>
                  </a:cubicBezTo>
                  <a:cubicBezTo>
                    <a:pt x="12664" y="5369"/>
                    <a:pt x="12112" y="3961"/>
                    <a:pt x="11238" y="2753"/>
                  </a:cubicBezTo>
                  <a:cubicBezTo>
                    <a:pt x="10364" y="1542"/>
                    <a:pt x="9132" y="545"/>
                    <a:pt x="7683" y="192"/>
                  </a:cubicBezTo>
                  <a:cubicBezTo>
                    <a:pt x="6975" y="18"/>
                    <a:pt x="6241" y="5"/>
                    <a:pt x="5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661169" y="1807460"/>
              <a:ext cx="395226" cy="395445"/>
            </a:xfrm>
            <a:custGeom>
              <a:avLst/>
              <a:gdLst/>
              <a:ahLst/>
              <a:cxnLst/>
              <a:rect l="l" t="t" r="r" b="b"/>
              <a:pathLst>
                <a:path w="5428" h="5431" extrusionOk="0">
                  <a:moveTo>
                    <a:pt x="2713" y="246"/>
                  </a:moveTo>
                  <a:cubicBezTo>
                    <a:pt x="4074" y="246"/>
                    <a:pt x="5183" y="1355"/>
                    <a:pt x="5183" y="2716"/>
                  </a:cubicBezTo>
                  <a:cubicBezTo>
                    <a:pt x="5183" y="4077"/>
                    <a:pt x="4074" y="5182"/>
                    <a:pt x="2713" y="5182"/>
                  </a:cubicBezTo>
                  <a:cubicBezTo>
                    <a:pt x="1351" y="5182"/>
                    <a:pt x="246" y="4077"/>
                    <a:pt x="246" y="2716"/>
                  </a:cubicBezTo>
                  <a:cubicBezTo>
                    <a:pt x="246" y="1355"/>
                    <a:pt x="1351" y="246"/>
                    <a:pt x="2713" y="246"/>
                  </a:cubicBezTo>
                  <a:close/>
                  <a:moveTo>
                    <a:pt x="2713" y="1"/>
                  </a:moveTo>
                  <a:cubicBezTo>
                    <a:pt x="1216" y="1"/>
                    <a:pt x="1" y="1219"/>
                    <a:pt x="1" y="2716"/>
                  </a:cubicBezTo>
                  <a:cubicBezTo>
                    <a:pt x="1" y="4213"/>
                    <a:pt x="1216" y="5431"/>
                    <a:pt x="2713" y="5431"/>
                  </a:cubicBezTo>
                  <a:cubicBezTo>
                    <a:pt x="4209" y="5431"/>
                    <a:pt x="5428" y="4213"/>
                    <a:pt x="5428" y="2716"/>
                  </a:cubicBezTo>
                  <a:cubicBezTo>
                    <a:pt x="5428" y="1219"/>
                    <a:pt x="4209" y="1"/>
                    <a:pt x="2713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279411" y="1837750"/>
              <a:ext cx="333336" cy="369159"/>
            </a:xfrm>
            <a:custGeom>
              <a:avLst/>
              <a:gdLst/>
              <a:ahLst/>
              <a:cxnLst/>
              <a:rect l="l" t="t" r="r" b="b"/>
              <a:pathLst>
                <a:path w="4578" h="5070" extrusionOk="0">
                  <a:moveTo>
                    <a:pt x="2291" y="217"/>
                  </a:moveTo>
                  <a:cubicBezTo>
                    <a:pt x="3430" y="217"/>
                    <a:pt x="4360" y="1259"/>
                    <a:pt x="4360" y="2535"/>
                  </a:cubicBezTo>
                  <a:cubicBezTo>
                    <a:pt x="4360" y="3810"/>
                    <a:pt x="3430" y="4848"/>
                    <a:pt x="2291" y="4848"/>
                  </a:cubicBezTo>
                  <a:cubicBezTo>
                    <a:pt x="1148" y="4848"/>
                    <a:pt x="222" y="3810"/>
                    <a:pt x="222" y="2535"/>
                  </a:cubicBezTo>
                  <a:cubicBezTo>
                    <a:pt x="222" y="1259"/>
                    <a:pt x="1148" y="217"/>
                    <a:pt x="2291" y="217"/>
                  </a:cubicBezTo>
                  <a:close/>
                  <a:moveTo>
                    <a:pt x="2291" y="0"/>
                  </a:moveTo>
                  <a:cubicBezTo>
                    <a:pt x="1029" y="0"/>
                    <a:pt x="1" y="1136"/>
                    <a:pt x="1" y="2535"/>
                  </a:cubicBezTo>
                  <a:cubicBezTo>
                    <a:pt x="1" y="3933"/>
                    <a:pt x="1029" y="5069"/>
                    <a:pt x="2291" y="5069"/>
                  </a:cubicBezTo>
                  <a:cubicBezTo>
                    <a:pt x="3553" y="5069"/>
                    <a:pt x="4578" y="3933"/>
                    <a:pt x="4578" y="2535"/>
                  </a:cubicBezTo>
                  <a:cubicBezTo>
                    <a:pt x="4578" y="1136"/>
                    <a:pt x="3553" y="0"/>
                    <a:pt x="2291" y="0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840070" y="1989347"/>
              <a:ext cx="70410" cy="68953"/>
            </a:xfrm>
            <a:custGeom>
              <a:avLst/>
              <a:gdLst/>
              <a:ahLst/>
              <a:cxnLst/>
              <a:rect l="l" t="t" r="r" b="b"/>
              <a:pathLst>
                <a:path w="967" h="947" extrusionOk="0">
                  <a:moveTo>
                    <a:pt x="481" y="0"/>
                  </a:moveTo>
                  <a:cubicBezTo>
                    <a:pt x="228" y="0"/>
                    <a:pt x="21" y="200"/>
                    <a:pt x="11" y="456"/>
                  </a:cubicBezTo>
                  <a:cubicBezTo>
                    <a:pt x="1" y="718"/>
                    <a:pt x="205" y="935"/>
                    <a:pt x="466" y="946"/>
                  </a:cubicBezTo>
                  <a:cubicBezTo>
                    <a:pt x="472" y="946"/>
                    <a:pt x="478" y="946"/>
                    <a:pt x="484" y="946"/>
                  </a:cubicBezTo>
                  <a:cubicBezTo>
                    <a:pt x="738" y="946"/>
                    <a:pt x="947" y="746"/>
                    <a:pt x="956" y="490"/>
                  </a:cubicBezTo>
                  <a:cubicBezTo>
                    <a:pt x="967" y="228"/>
                    <a:pt x="763" y="10"/>
                    <a:pt x="501" y="0"/>
                  </a:cubicBezTo>
                  <a:cubicBezTo>
                    <a:pt x="494" y="0"/>
                    <a:pt x="488" y="0"/>
                    <a:pt x="4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469671" y="2001652"/>
              <a:ext cx="70264" cy="69026"/>
            </a:xfrm>
            <a:custGeom>
              <a:avLst/>
              <a:gdLst/>
              <a:ahLst/>
              <a:cxnLst/>
              <a:rect l="l" t="t" r="r" b="b"/>
              <a:pathLst>
                <a:path w="965" h="948" extrusionOk="0">
                  <a:moveTo>
                    <a:pt x="479" y="1"/>
                  </a:moveTo>
                  <a:cubicBezTo>
                    <a:pt x="228" y="1"/>
                    <a:pt x="18" y="201"/>
                    <a:pt x="8" y="457"/>
                  </a:cubicBezTo>
                  <a:cubicBezTo>
                    <a:pt x="1" y="719"/>
                    <a:pt x="205" y="937"/>
                    <a:pt x="464" y="947"/>
                  </a:cubicBezTo>
                  <a:cubicBezTo>
                    <a:pt x="470" y="947"/>
                    <a:pt x="477" y="947"/>
                    <a:pt x="483" y="947"/>
                  </a:cubicBezTo>
                  <a:cubicBezTo>
                    <a:pt x="737" y="947"/>
                    <a:pt x="947" y="747"/>
                    <a:pt x="954" y="491"/>
                  </a:cubicBezTo>
                  <a:cubicBezTo>
                    <a:pt x="964" y="229"/>
                    <a:pt x="760" y="11"/>
                    <a:pt x="498" y="1"/>
                  </a:cubicBezTo>
                  <a:cubicBezTo>
                    <a:pt x="492" y="1"/>
                    <a:pt x="485" y="1"/>
                    <a:pt x="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561852" y="1828066"/>
              <a:ext cx="96185" cy="365446"/>
            </a:xfrm>
            <a:custGeom>
              <a:avLst/>
              <a:gdLst/>
              <a:ahLst/>
              <a:cxnLst/>
              <a:rect l="l" t="t" r="r" b="b"/>
              <a:pathLst>
                <a:path w="1321" h="5019" extrusionOk="0">
                  <a:moveTo>
                    <a:pt x="1321" y="0"/>
                  </a:moveTo>
                  <a:cubicBezTo>
                    <a:pt x="531" y="1415"/>
                    <a:pt x="76" y="3015"/>
                    <a:pt x="0" y="4634"/>
                  </a:cubicBezTo>
                  <a:lnTo>
                    <a:pt x="8" y="4661"/>
                  </a:lnTo>
                  <a:cubicBezTo>
                    <a:pt x="38" y="4743"/>
                    <a:pt x="127" y="4780"/>
                    <a:pt x="205" y="4815"/>
                  </a:cubicBezTo>
                  <a:cubicBezTo>
                    <a:pt x="375" y="4882"/>
                    <a:pt x="545" y="4951"/>
                    <a:pt x="712" y="5019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rgbClr val="C77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544013" y="1817436"/>
              <a:ext cx="127131" cy="383139"/>
            </a:xfrm>
            <a:custGeom>
              <a:avLst/>
              <a:gdLst/>
              <a:ahLst/>
              <a:cxnLst/>
              <a:rect l="l" t="t" r="r" b="b"/>
              <a:pathLst>
                <a:path w="1746" h="5262" extrusionOk="0">
                  <a:moveTo>
                    <a:pt x="1560" y="1"/>
                  </a:moveTo>
                  <a:cubicBezTo>
                    <a:pt x="1517" y="1"/>
                    <a:pt x="1473" y="22"/>
                    <a:pt x="1440" y="71"/>
                  </a:cubicBezTo>
                  <a:cubicBezTo>
                    <a:pt x="790" y="1088"/>
                    <a:pt x="419" y="2351"/>
                    <a:pt x="232" y="3535"/>
                  </a:cubicBezTo>
                  <a:cubicBezTo>
                    <a:pt x="178" y="3882"/>
                    <a:pt x="0" y="4518"/>
                    <a:pt x="137" y="4838"/>
                  </a:cubicBezTo>
                  <a:cubicBezTo>
                    <a:pt x="250" y="5103"/>
                    <a:pt x="708" y="5174"/>
                    <a:pt x="933" y="5256"/>
                  </a:cubicBezTo>
                  <a:cubicBezTo>
                    <a:pt x="943" y="5260"/>
                    <a:pt x="953" y="5261"/>
                    <a:pt x="962" y="5261"/>
                  </a:cubicBezTo>
                  <a:cubicBezTo>
                    <a:pt x="1048" y="5261"/>
                    <a:pt x="1097" y="5119"/>
                    <a:pt x="1008" y="5080"/>
                  </a:cubicBezTo>
                  <a:cubicBezTo>
                    <a:pt x="746" y="4967"/>
                    <a:pt x="566" y="4947"/>
                    <a:pt x="446" y="4702"/>
                  </a:cubicBezTo>
                  <a:cubicBezTo>
                    <a:pt x="327" y="4447"/>
                    <a:pt x="436" y="4117"/>
                    <a:pt x="477" y="3852"/>
                  </a:cubicBezTo>
                  <a:cubicBezTo>
                    <a:pt x="542" y="3450"/>
                    <a:pt x="617" y="3055"/>
                    <a:pt x="722" y="2664"/>
                  </a:cubicBezTo>
                  <a:cubicBezTo>
                    <a:pt x="950" y="1803"/>
                    <a:pt x="1327" y="1027"/>
                    <a:pt x="1692" y="221"/>
                  </a:cubicBezTo>
                  <a:cubicBezTo>
                    <a:pt x="1746" y="103"/>
                    <a:pt x="1655" y="1"/>
                    <a:pt x="1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600515" y="2227518"/>
              <a:ext cx="121961" cy="74269"/>
            </a:xfrm>
            <a:custGeom>
              <a:avLst/>
              <a:gdLst/>
              <a:ahLst/>
              <a:cxnLst/>
              <a:rect l="l" t="t" r="r" b="b"/>
              <a:pathLst>
                <a:path w="1675" h="1020" extrusionOk="0">
                  <a:moveTo>
                    <a:pt x="1294" y="1"/>
                  </a:moveTo>
                  <a:cubicBezTo>
                    <a:pt x="1131" y="1"/>
                    <a:pt x="938" y="29"/>
                    <a:pt x="760" y="29"/>
                  </a:cubicBezTo>
                  <a:cubicBezTo>
                    <a:pt x="587" y="29"/>
                    <a:pt x="428" y="4"/>
                    <a:pt x="301" y="4"/>
                  </a:cubicBezTo>
                  <a:cubicBezTo>
                    <a:pt x="118" y="4"/>
                    <a:pt x="0" y="55"/>
                    <a:pt x="0" y="302"/>
                  </a:cubicBezTo>
                  <a:cubicBezTo>
                    <a:pt x="0" y="723"/>
                    <a:pt x="341" y="1020"/>
                    <a:pt x="760" y="1020"/>
                  </a:cubicBezTo>
                  <a:cubicBezTo>
                    <a:pt x="1178" y="1020"/>
                    <a:pt x="1674" y="713"/>
                    <a:pt x="1674" y="291"/>
                  </a:cubicBezTo>
                  <a:cubicBezTo>
                    <a:pt x="1674" y="52"/>
                    <a:pt x="1511" y="1"/>
                    <a:pt x="1294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183965" y="2312199"/>
              <a:ext cx="84026" cy="83006"/>
            </a:xfrm>
            <a:custGeom>
              <a:avLst/>
              <a:gdLst/>
              <a:ahLst/>
              <a:cxnLst/>
              <a:rect l="l" t="t" r="r" b="b"/>
              <a:pathLst>
                <a:path w="1154" h="1140" extrusionOk="0">
                  <a:moveTo>
                    <a:pt x="1072" y="1"/>
                  </a:moveTo>
                  <a:cubicBezTo>
                    <a:pt x="1065" y="1"/>
                    <a:pt x="1056" y="2"/>
                    <a:pt x="1048" y="6"/>
                  </a:cubicBezTo>
                  <a:cubicBezTo>
                    <a:pt x="796" y="108"/>
                    <a:pt x="581" y="237"/>
                    <a:pt x="391" y="435"/>
                  </a:cubicBezTo>
                  <a:cubicBezTo>
                    <a:pt x="231" y="598"/>
                    <a:pt x="0" y="829"/>
                    <a:pt x="7" y="1071"/>
                  </a:cubicBezTo>
                  <a:cubicBezTo>
                    <a:pt x="9" y="1107"/>
                    <a:pt x="41" y="1140"/>
                    <a:pt x="76" y="1140"/>
                  </a:cubicBezTo>
                  <a:cubicBezTo>
                    <a:pt x="87" y="1140"/>
                    <a:pt x="98" y="1136"/>
                    <a:pt x="109" y="1129"/>
                  </a:cubicBezTo>
                  <a:cubicBezTo>
                    <a:pt x="289" y="1010"/>
                    <a:pt x="381" y="775"/>
                    <a:pt x="527" y="615"/>
                  </a:cubicBezTo>
                  <a:cubicBezTo>
                    <a:pt x="694" y="435"/>
                    <a:pt x="895" y="265"/>
                    <a:pt x="1102" y="125"/>
                  </a:cubicBezTo>
                  <a:cubicBezTo>
                    <a:pt x="1154" y="92"/>
                    <a:pt x="1130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796673" y="4290305"/>
              <a:ext cx="1347323" cy="675627"/>
            </a:xfrm>
            <a:custGeom>
              <a:avLst/>
              <a:gdLst/>
              <a:ahLst/>
              <a:cxnLst/>
              <a:rect l="l" t="t" r="r" b="b"/>
              <a:pathLst>
                <a:path w="18504" h="9279" extrusionOk="0">
                  <a:moveTo>
                    <a:pt x="18455" y="0"/>
                  </a:moveTo>
                  <a:lnTo>
                    <a:pt x="9225" y="2055"/>
                  </a:lnTo>
                  <a:cubicBezTo>
                    <a:pt x="9220" y="2054"/>
                    <a:pt x="9215" y="2054"/>
                    <a:pt x="9211" y="2054"/>
                  </a:cubicBezTo>
                  <a:cubicBezTo>
                    <a:pt x="9169" y="2054"/>
                    <a:pt x="9130" y="2068"/>
                    <a:pt x="9096" y="2092"/>
                  </a:cubicBezTo>
                  <a:lnTo>
                    <a:pt x="216" y="4770"/>
                  </a:lnTo>
                  <a:cubicBezTo>
                    <a:pt x="52" y="4882"/>
                    <a:pt x="1" y="8700"/>
                    <a:pt x="202" y="8706"/>
                  </a:cubicBezTo>
                  <a:lnTo>
                    <a:pt x="13893" y="9278"/>
                  </a:lnTo>
                  <a:cubicBezTo>
                    <a:pt x="13897" y="9278"/>
                    <a:pt x="13900" y="9278"/>
                    <a:pt x="13904" y="9278"/>
                  </a:cubicBezTo>
                  <a:cubicBezTo>
                    <a:pt x="13955" y="9278"/>
                    <a:pt x="14004" y="9258"/>
                    <a:pt x="14042" y="9223"/>
                  </a:cubicBezTo>
                  <a:lnTo>
                    <a:pt x="18503" y="5083"/>
                  </a:lnTo>
                  <a:lnTo>
                    <a:pt x="184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800460" y="4180722"/>
              <a:ext cx="1343536" cy="526070"/>
            </a:xfrm>
            <a:custGeom>
              <a:avLst/>
              <a:gdLst/>
              <a:ahLst/>
              <a:cxnLst/>
              <a:rect l="l" t="t" r="r" b="b"/>
              <a:pathLst>
                <a:path w="18452" h="7225" extrusionOk="0">
                  <a:moveTo>
                    <a:pt x="9284" y="0"/>
                  </a:moveTo>
                  <a:cubicBezTo>
                    <a:pt x="9242" y="0"/>
                    <a:pt x="9203" y="14"/>
                    <a:pt x="9169" y="39"/>
                  </a:cubicBezTo>
                  <a:lnTo>
                    <a:pt x="164" y="6275"/>
                  </a:lnTo>
                  <a:cubicBezTo>
                    <a:pt x="0" y="6387"/>
                    <a:pt x="75" y="6645"/>
                    <a:pt x="275" y="6653"/>
                  </a:cubicBezTo>
                  <a:lnTo>
                    <a:pt x="13967" y="7224"/>
                  </a:lnTo>
                  <a:cubicBezTo>
                    <a:pt x="14021" y="7224"/>
                    <a:pt x="14075" y="7207"/>
                    <a:pt x="14116" y="7166"/>
                  </a:cubicBezTo>
                  <a:lnTo>
                    <a:pt x="18451" y="3145"/>
                  </a:lnTo>
                  <a:lnTo>
                    <a:pt x="18451" y="494"/>
                  </a:lnTo>
                  <a:lnTo>
                    <a:pt x="9298" y="1"/>
                  </a:lnTo>
                  <a:cubicBezTo>
                    <a:pt x="9294" y="1"/>
                    <a:pt x="9289" y="0"/>
                    <a:pt x="9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817365" y="4409645"/>
              <a:ext cx="326637" cy="552283"/>
            </a:xfrm>
            <a:custGeom>
              <a:avLst/>
              <a:gdLst/>
              <a:ahLst/>
              <a:cxnLst/>
              <a:rect l="l" t="t" r="r" b="b"/>
              <a:pathLst>
                <a:path w="4486" h="7585" extrusionOk="0">
                  <a:moveTo>
                    <a:pt x="4485" y="1"/>
                  </a:moveTo>
                  <a:lnTo>
                    <a:pt x="1" y="4080"/>
                  </a:lnTo>
                  <a:lnTo>
                    <a:pt x="24" y="7584"/>
                  </a:lnTo>
                  <a:lnTo>
                    <a:pt x="4485" y="3444"/>
                  </a:lnTo>
                  <a:lnTo>
                    <a:pt x="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55215" y="4733444"/>
              <a:ext cx="870328" cy="41722"/>
            </a:xfrm>
            <a:custGeom>
              <a:avLst/>
              <a:gdLst/>
              <a:ahLst/>
              <a:cxnLst/>
              <a:rect l="l" t="t" r="r" b="b"/>
              <a:pathLst>
                <a:path w="11953" h="573" extrusionOk="0">
                  <a:moveTo>
                    <a:pt x="75" y="1"/>
                  </a:moveTo>
                  <a:cubicBezTo>
                    <a:pt x="38" y="4"/>
                    <a:pt x="4" y="31"/>
                    <a:pt x="4" y="68"/>
                  </a:cubicBezTo>
                  <a:cubicBezTo>
                    <a:pt x="0" y="106"/>
                    <a:pt x="31" y="140"/>
                    <a:pt x="71" y="140"/>
                  </a:cubicBezTo>
                  <a:lnTo>
                    <a:pt x="11881" y="572"/>
                  </a:lnTo>
                  <a:cubicBezTo>
                    <a:pt x="11919" y="572"/>
                    <a:pt x="11952" y="541"/>
                    <a:pt x="11952" y="504"/>
                  </a:cubicBezTo>
                  <a:cubicBezTo>
                    <a:pt x="11952" y="463"/>
                    <a:pt x="11925" y="433"/>
                    <a:pt x="11884" y="42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38614" y="4833489"/>
              <a:ext cx="470223" cy="31309"/>
            </a:xfrm>
            <a:custGeom>
              <a:avLst/>
              <a:gdLst/>
              <a:ahLst/>
              <a:cxnLst/>
              <a:rect l="l" t="t" r="r" b="b"/>
              <a:pathLst>
                <a:path w="6458" h="430" extrusionOk="0">
                  <a:moveTo>
                    <a:pt x="65" y="0"/>
                  </a:moveTo>
                  <a:cubicBezTo>
                    <a:pt x="29" y="0"/>
                    <a:pt x="3" y="31"/>
                    <a:pt x="0" y="65"/>
                  </a:cubicBezTo>
                  <a:cubicBezTo>
                    <a:pt x="0" y="106"/>
                    <a:pt x="27" y="137"/>
                    <a:pt x="68" y="141"/>
                  </a:cubicBezTo>
                  <a:lnTo>
                    <a:pt x="6383" y="430"/>
                  </a:lnTo>
                  <a:lnTo>
                    <a:pt x="6386" y="430"/>
                  </a:lnTo>
                  <a:cubicBezTo>
                    <a:pt x="6423" y="430"/>
                    <a:pt x="6454" y="399"/>
                    <a:pt x="6458" y="362"/>
                  </a:cubicBezTo>
                  <a:cubicBezTo>
                    <a:pt x="6458" y="324"/>
                    <a:pt x="6427" y="290"/>
                    <a:pt x="6390" y="290"/>
                  </a:cubicBezTo>
                  <a:lnTo>
                    <a:pt x="75" y="1"/>
                  </a:lnTo>
                  <a:cubicBezTo>
                    <a:pt x="71" y="0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8422209" y="4867929"/>
              <a:ext cx="277124" cy="18713"/>
            </a:xfrm>
            <a:custGeom>
              <a:avLst/>
              <a:gdLst/>
              <a:ahLst/>
              <a:cxnLst/>
              <a:rect l="l" t="t" r="r" b="b"/>
              <a:pathLst>
                <a:path w="3806" h="257" extrusionOk="0">
                  <a:moveTo>
                    <a:pt x="73" y="1"/>
                  </a:moveTo>
                  <a:cubicBezTo>
                    <a:pt x="38" y="4"/>
                    <a:pt x="1" y="32"/>
                    <a:pt x="1" y="69"/>
                  </a:cubicBezTo>
                  <a:cubicBezTo>
                    <a:pt x="1" y="110"/>
                    <a:pt x="32" y="140"/>
                    <a:pt x="69" y="140"/>
                  </a:cubicBezTo>
                  <a:lnTo>
                    <a:pt x="3730" y="256"/>
                  </a:lnTo>
                  <a:lnTo>
                    <a:pt x="3733" y="256"/>
                  </a:lnTo>
                  <a:cubicBezTo>
                    <a:pt x="3771" y="256"/>
                    <a:pt x="3801" y="225"/>
                    <a:pt x="3805" y="188"/>
                  </a:cubicBezTo>
                  <a:cubicBezTo>
                    <a:pt x="3805" y="147"/>
                    <a:pt x="3774" y="117"/>
                    <a:pt x="3736" y="11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1"/>
            <p:cNvGrpSpPr/>
            <p:nvPr/>
          </p:nvGrpSpPr>
          <p:grpSpPr>
            <a:xfrm>
              <a:off x="-26" y="2942175"/>
              <a:ext cx="1575668" cy="2015021"/>
              <a:chOff x="-25" y="2942175"/>
              <a:chExt cx="1575668" cy="2015021"/>
            </a:xfrm>
          </p:grpSpPr>
          <p:sp>
            <p:nvSpPr>
              <p:cNvPr id="326" name="Google Shape;326;p31"/>
              <p:cNvSpPr/>
              <p:nvPr/>
            </p:nvSpPr>
            <p:spPr>
              <a:xfrm>
                <a:off x="-26" y="2942175"/>
                <a:ext cx="457117" cy="56153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7712" extrusionOk="0">
                    <a:moveTo>
                      <a:pt x="2056" y="0"/>
                    </a:moveTo>
                    <a:cubicBezTo>
                      <a:pt x="2005" y="0"/>
                      <a:pt x="1952" y="23"/>
                      <a:pt x="1910" y="77"/>
                    </a:cubicBezTo>
                    <a:cubicBezTo>
                      <a:pt x="1379" y="765"/>
                      <a:pt x="1052" y="1493"/>
                      <a:pt x="1287" y="2337"/>
                    </a:cubicBezTo>
                    <a:cubicBezTo>
                      <a:pt x="1143" y="2319"/>
                      <a:pt x="1017" y="2196"/>
                      <a:pt x="773" y="2196"/>
                    </a:cubicBezTo>
                    <a:cubicBezTo>
                      <a:pt x="596" y="2196"/>
                      <a:pt x="355" y="2262"/>
                      <a:pt x="1" y="2483"/>
                    </a:cubicBezTo>
                    <a:lnTo>
                      <a:pt x="1" y="6971"/>
                    </a:lnTo>
                    <a:cubicBezTo>
                      <a:pt x="579" y="7372"/>
                      <a:pt x="1321" y="7651"/>
                      <a:pt x="2195" y="7709"/>
                    </a:cubicBezTo>
                    <a:cubicBezTo>
                      <a:pt x="2226" y="7711"/>
                      <a:pt x="2255" y="7712"/>
                      <a:pt x="2284" y="7712"/>
                    </a:cubicBezTo>
                    <a:cubicBezTo>
                      <a:pt x="2962" y="7712"/>
                      <a:pt x="3266" y="7218"/>
                      <a:pt x="3450" y="7218"/>
                    </a:cubicBezTo>
                    <a:cubicBezTo>
                      <a:pt x="3460" y="7218"/>
                      <a:pt x="3469" y="7219"/>
                      <a:pt x="3478" y="7222"/>
                    </a:cubicBezTo>
                    <a:cubicBezTo>
                      <a:pt x="3713" y="7303"/>
                      <a:pt x="3932" y="7339"/>
                      <a:pt x="4137" y="7339"/>
                    </a:cubicBezTo>
                    <a:cubicBezTo>
                      <a:pt x="5421" y="7339"/>
                      <a:pt x="6109" y="5894"/>
                      <a:pt x="6179" y="4772"/>
                    </a:cubicBezTo>
                    <a:cubicBezTo>
                      <a:pt x="6277" y="3250"/>
                      <a:pt x="5302" y="1406"/>
                      <a:pt x="3629" y="1406"/>
                    </a:cubicBezTo>
                    <a:cubicBezTo>
                      <a:pt x="3092" y="1406"/>
                      <a:pt x="2483" y="1596"/>
                      <a:pt x="1814" y="2048"/>
                    </a:cubicBezTo>
                    <a:cubicBezTo>
                      <a:pt x="1674" y="1442"/>
                      <a:pt x="1899" y="833"/>
                      <a:pt x="2216" y="285"/>
                    </a:cubicBezTo>
                    <a:cubicBezTo>
                      <a:pt x="2298" y="138"/>
                      <a:pt x="2182" y="0"/>
                      <a:pt x="20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306226" y="3131998"/>
                <a:ext cx="90215" cy="139363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914" extrusionOk="0">
                    <a:moveTo>
                      <a:pt x="335" y="0"/>
                    </a:moveTo>
                    <a:cubicBezTo>
                      <a:pt x="148" y="0"/>
                      <a:pt x="1" y="222"/>
                      <a:pt x="48" y="400"/>
                    </a:cubicBezTo>
                    <a:cubicBezTo>
                      <a:pt x="126" y="703"/>
                      <a:pt x="153" y="958"/>
                      <a:pt x="157" y="1271"/>
                    </a:cubicBezTo>
                    <a:cubicBezTo>
                      <a:pt x="162" y="1563"/>
                      <a:pt x="335" y="1914"/>
                      <a:pt x="623" y="1914"/>
                    </a:cubicBezTo>
                    <a:cubicBezTo>
                      <a:pt x="694" y="1914"/>
                      <a:pt x="773" y="1892"/>
                      <a:pt x="857" y="1843"/>
                    </a:cubicBezTo>
                    <a:cubicBezTo>
                      <a:pt x="1204" y="1639"/>
                      <a:pt x="1238" y="1138"/>
                      <a:pt x="1126" y="798"/>
                    </a:cubicBezTo>
                    <a:cubicBezTo>
                      <a:pt x="1003" y="427"/>
                      <a:pt x="786" y="162"/>
                      <a:pt x="428" y="19"/>
                    </a:cubicBezTo>
                    <a:cubicBezTo>
                      <a:pt x="397" y="6"/>
                      <a:pt x="365" y="0"/>
                      <a:pt x="335" y="0"/>
                    </a:cubicBezTo>
                    <a:close/>
                  </a:path>
                </a:pathLst>
              </a:custGeom>
              <a:solidFill>
                <a:srgbClr val="FA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82124" y="3292114"/>
                <a:ext cx="91016" cy="70701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71" extrusionOk="0">
                    <a:moveTo>
                      <a:pt x="624" y="1"/>
                    </a:moveTo>
                    <a:cubicBezTo>
                      <a:pt x="1" y="1"/>
                      <a:pt x="1" y="971"/>
                      <a:pt x="624" y="971"/>
                    </a:cubicBezTo>
                    <a:cubicBezTo>
                      <a:pt x="1249" y="971"/>
                      <a:pt x="1249" y="1"/>
                      <a:pt x="624" y="1"/>
                    </a:cubicBezTo>
                    <a:close/>
                  </a:path>
                </a:pathLst>
              </a:custGeom>
              <a:solidFill>
                <a:srgbClr val="FA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55968" y="3265027"/>
                <a:ext cx="155892" cy="1576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165" extrusionOk="0">
                    <a:moveTo>
                      <a:pt x="108" y="0"/>
                    </a:moveTo>
                    <a:cubicBezTo>
                      <a:pt x="91" y="0"/>
                      <a:pt x="72" y="11"/>
                      <a:pt x="68" y="32"/>
                    </a:cubicBezTo>
                    <a:cubicBezTo>
                      <a:pt x="1" y="601"/>
                      <a:pt x="266" y="1087"/>
                      <a:pt x="671" y="1465"/>
                    </a:cubicBezTo>
                    <a:cubicBezTo>
                      <a:pt x="1000" y="1778"/>
                      <a:pt x="1502" y="2165"/>
                      <a:pt x="1981" y="2165"/>
                    </a:cubicBezTo>
                    <a:cubicBezTo>
                      <a:pt x="2013" y="2165"/>
                      <a:pt x="2045" y="2163"/>
                      <a:pt x="2076" y="2159"/>
                    </a:cubicBezTo>
                    <a:cubicBezTo>
                      <a:pt x="2124" y="2152"/>
                      <a:pt x="2141" y="2084"/>
                      <a:pt x="2086" y="2067"/>
                    </a:cubicBezTo>
                    <a:cubicBezTo>
                      <a:pt x="1195" y="1778"/>
                      <a:pt x="59" y="1125"/>
                      <a:pt x="137" y="32"/>
                    </a:cubicBezTo>
                    <a:cubicBezTo>
                      <a:pt x="139" y="11"/>
                      <a:pt x="124" y="0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240330" y="3416842"/>
                <a:ext cx="31455" cy="1055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45" extrusionOk="0">
                    <a:moveTo>
                      <a:pt x="318" y="0"/>
                    </a:moveTo>
                    <a:cubicBezTo>
                      <a:pt x="293" y="0"/>
                      <a:pt x="267" y="4"/>
                      <a:pt x="242" y="6"/>
                    </a:cubicBezTo>
                    <a:cubicBezTo>
                      <a:pt x="187" y="9"/>
                      <a:pt x="129" y="9"/>
                      <a:pt x="75" y="13"/>
                    </a:cubicBezTo>
                    <a:cubicBezTo>
                      <a:pt x="0" y="16"/>
                      <a:pt x="0" y="128"/>
                      <a:pt x="75" y="132"/>
                    </a:cubicBezTo>
                    <a:cubicBezTo>
                      <a:pt x="129" y="136"/>
                      <a:pt x="187" y="136"/>
                      <a:pt x="242" y="139"/>
                    </a:cubicBezTo>
                    <a:cubicBezTo>
                      <a:pt x="269" y="141"/>
                      <a:pt x="296" y="145"/>
                      <a:pt x="322" y="145"/>
                    </a:cubicBezTo>
                    <a:cubicBezTo>
                      <a:pt x="348" y="145"/>
                      <a:pt x="372" y="141"/>
                      <a:pt x="394" y="125"/>
                    </a:cubicBezTo>
                    <a:cubicBezTo>
                      <a:pt x="432" y="98"/>
                      <a:pt x="432" y="47"/>
                      <a:pt x="394" y="23"/>
                    </a:cubicBezTo>
                    <a:cubicBezTo>
                      <a:pt x="371" y="5"/>
                      <a:pt x="345" y="0"/>
                      <a:pt x="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-26" y="3463442"/>
                <a:ext cx="900836" cy="306249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4206" extrusionOk="0">
                    <a:moveTo>
                      <a:pt x="11398" y="1"/>
                    </a:moveTo>
                    <a:cubicBezTo>
                      <a:pt x="11210" y="1"/>
                      <a:pt x="10989" y="128"/>
                      <a:pt x="10796" y="128"/>
                    </a:cubicBezTo>
                    <a:lnTo>
                      <a:pt x="1" y="128"/>
                    </a:lnTo>
                    <a:lnTo>
                      <a:pt x="1" y="4102"/>
                    </a:lnTo>
                    <a:lnTo>
                      <a:pt x="10796" y="4102"/>
                    </a:lnTo>
                    <a:cubicBezTo>
                      <a:pt x="11017" y="4102"/>
                      <a:pt x="11229" y="4205"/>
                      <a:pt x="11424" y="4205"/>
                    </a:cubicBezTo>
                    <a:cubicBezTo>
                      <a:pt x="11491" y="4205"/>
                      <a:pt x="11556" y="4193"/>
                      <a:pt x="11619" y="4160"/>
                    </a:cubicBezTo>
                    <a:cubicBezTo>
                      <a:pt x="12150" y="3874"/>
                      <a:pt x="12371" y="3064"/>
                      <a:pt x="12371" y="2425"/>
                    </a:cubicBezTo>
                    <a:lnTo>
                      <a:pt x="12371" y="1826"/>
                    </a:lnTo>
                    <a:cubicBezTo>
                      <a:pt x="12371" y="1129"/>
                      <a:pt x="12130" y="278"/>
                      <a:pt x="11517" y="22"/>
                    </a:cubicBezTo>
                    <a:cubicBezTo>
                      <a:pt x="11479" y="7"/>
                      <a:pt x="11439" y="1"/>
                      <a:pt x="11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-26" y="3518853"/>
                <a:ext cx="804214" cy="195720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688" extrusionOk="0">
                    <a:moveTo>
                      <a:pt x="1" y="0"/>
                    </a:moveTo>
                    <a:lnTo>
                      <a:pt x="1" y="2688"/>
                    </a:lnTo>
                    <a:lnTo>
                      <a:pt x="11044" y="2688"/>
                    </a:lnTo>
                    <a:lnTo>
                      <a:pt x="110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81111" y="3510844"/>
                <a:ext cx="75361" cy="21341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31" extrusionOk="0">
                    <a:moveTo>
                      <a:pt x="494" y="1"/>
                    </a:moveTo>
                    <a:cubicBezTo>
                      <a:pt x="340" y="1"/>
                      <a:pt x="65" y="8"/>
                      <a:pt x="0" y="110"/>
                    </a:cubicBezTo>
                    <a:cubicBezTo>
                      <a:pt x="1" y="110"/>
                      <a:pt x="2" y="110"/>
                      <a:pt x="3" y="110"/>
                    </a:cubicBezTo>
                    <a:cubicBezTo>
                      <a:pt x="392" y="110"/>
                      <a:pt x="455" y="2785"/>
                      <a:pt x="0" y="2798"/>
                    </a:cubicBezTo>
                    <a:cubicBezTo>
                      <a:pt x="38" y="2896"/>
                      <a:pt x="340" y="2931"/>
                      <a:pt x="494" y="2931"/>
                    </a:cubicBezTo>
                    <a:lnTo>
                      <a:pt x="575" y="2931"/>
                    </a:lnTo>
                    <a:cubicBezTo>
                      <a:pt x="728" y="2931"/>
                      <a:pt x="803" y="2856"/>
                      <a:pt x="888" y="2686"/>
                    </a:cubicBezTo>
                    <a:cubicBezTo>
                      <a:pt x="997" y="2461"/>
                      <a:pt x="1034" y="501"/>
                      <a:pt x="891" y="287"/>
                    </a:cubicBezTo>
                    <a:cubicBezTo>
                      <a:pt x="814" y="59"/>
                      <a:pt x="728" y="1"/>
                      <a:pt x="5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-26" y="3560939"/>
                <a:ext cx="729654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89" extrusionOk="0">
                    <a:moveTo>
                      <a:pt x="1" y="0"/>
                    </a:moveTo>
                    <a:lnTo>
                      <a:pt x="1" y="89"/>
                    </a:lnTo>
                    <a:lnTo>
                      <a:pt x="10020" y="89"/>
                    </a:lnTo>
                    <a:lnTo>
                      <a:pt x="10020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26" y="3639213"/>
                <a:ext cx="729654" cy="6772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0020" y="92"/>
                    </a:lnTo>
                    <a:lnTo>
                      <a:pt x="10020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54383" y="3604481"/>
                <a:ext cx="126985" cy="6844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9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1743" y="93"/>
                    </a:lnTo>
                    <a:lnTo>
                      <a:pt x="1743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-26" y="3674163"/>
                <a:ext cx="522794" cy="6772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7180" y="92"/>
                    </a:lnTo>
                    <a:lnTo>
                      <a:pt x="7180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-26" y="3745301"/>
                <a:ext cx="841348" cy="290231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3986" extrusionOk="0">
                    <a:moveTo>
                      <a:pt x="10649" y="0"/>
                    </a:moveTo>
                    <a:cubicBezTo>
                      <a:pt x="10473" y="0"/>
                      <a:pt x="10264" y="122"/>
                      <a:pt x="10085" y="122"/>
                    </a:cubicBezTo>
                    <a:lnTo>
                      <a:pt x="1" y="122"/>
                    </a:lnTo>
                    <a:lnTo>
                      <a:pt x="1" y="3888"/>
                    </a:lnTo>
                    <a:lnTo>
                      <a:pt x="10085" y="3888"/>
                    </a:lnTo>
                    <a:cubicBezTo>
                      <a:pt x="10290" y="3888"/>
                      <a:pt x="10489" y="3986"/>
                      <a:pt x="10672" y="3986"/>
                    </a:cubicBezTo>
                    <a:cubicBezTo>
                      <a:pt x="10735" y="3986"/>
                      <a:pt x="10796" y="3974"/>
                      <a:pt x="10854" y="3943"/>
                    </a:cubicBezTo>
                    <a:cubicBezTo>
                      <a:pt x="11351" y="3674"/>
                      <a:pt x="11555" y="2905"/>
                      <a:pt x="11555" y="2300"/>
                    </a:cubicBezTo>
                    <a:lnTo>
                      <a:pt x="11555" y="1732"/>
                    </a:lnTo>
                    <a:cubicBezTo>
                      <a:pt x="11555" y="1068"/>
                      <a:pt x="11330" y="265"/>
                      <a:pt x="10759" y="20"/>
                    </a:cubicBezTo>
                    <a:cubicBezTo>
                      <a:pt x="10724" y="6"/>
                      <a:pt x="10687" y="0"/>
                      <a:pt x="10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-26" y="3797726"/>
                <a:ext cx="751207" cy="185672"/>
              </a:xfrm>
              <a:custGeom>
                <a:avLst/>
                <a:gdLst/>
                <a:ahLst/>
                <a:cxnLst/>
                <a:rect l="l" t="t" r="r" b="b"/>
                <a:pathLst>
                  <a:path w="10317" h="2550" extrusionOk="0">
                    <a:moveTo>
                      <a:pt x="1" y="1"/>
                    </a:moveTo>
                    <a:lnTo>
                      <a:pt x="1" y="2549"/>
                    </a:lnTo>
                    <a:lnTo>
                      <a:pt x="10317" y="2549"/>
                    </a:lnTo>
                    <a:lnTo>
                      <a:pt x="103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29560" y="3790299"/>
                <a:ext cx="7041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777" extrusionOk="0">
                    <a:moveTo>
                      <a:pt x="463" y="1"/>
                    </a:moveTo>
                    <a:cubicBezTo>
                      <a:pt x="321" y="1"/>
                      <a:pt x="62" y="8"/>
                      <a:pt x="0" y="103"/>
                    </a:cubicBezTo>
                    <a:cubicBezTo>
                      <a:pt x="1" y="103"/>
                      <a:pt x="2" y="103"/>
                      <a:pt x="3" y="103"/>
                    </a:cubicBezTo>
                    <a:cubicBezTo>
                      <a:pt x="368" y="103"/>
                      <a:pt x="425" y="2637"/>
                      <a:pt x="0" y="2651"/>
                    </a:cubicBezTo>
                    <a:cubicBezTo>
                      <a:pt x="38" y="2743"/>
                      <a:pt x="321" y="2777"/>
                      <a:pt x="463" y="2777"/>
                    </a:cubicBezTo>
                    <a:lnTo>
                      <a:pt x="538" y="2777"/>
                    </a:lnTo>
                    <a:cubicBezTo>
                      <a:pt x="681" y="2777"/>
                      <a:pt x="752" y="2706"/>
                      <a:pt x="831" y="2543"/>
                    </a:cubicBezTo>
                    <a:cubicBezTo>
                      <a:pt x="933" y="2331"/>
                      <a:pt x="966" y="473"/>
                      <a:pt x="834" y="273"/>
                    </a:cubicBezTo>
                    <a:cubicBezTo>
                      <a:pt x="759" y="55"/>
                      <a:pt x="681" y="1"/>
                      <a:pt x="5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-26" y="3837628"/>
                <a:ext cx="681598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86" extrusionOk="0">
                    <a:moveTo>
                      <a:pt x="1" y="1"/>
                    </a:moveTo>
                    <a:lnTo>
                      <a:pt x="1" y="86"/>
                    </a:lnTo>
                    <a:lnTo>
                      <a:pt x="9361" y="86"/>
                    </a:lnTo>
                    <a:lnTo>
                      <a:pt x="9361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-26" y="3911969"/>
                <a:ext cx="681598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86" extrusionOk="0">
                    <a:moveTo>
                      <a:pt x="1" y="0"/>
                    </a:moveTo>
                    <a:lnTo>
                      <a:pt x="1" y="85"/>
                    </a:lnTo>
                    <a:lnTo>
                      <a:pt x="9361" y="85"/>
                    </a:lnTo>
                    <a:lnTo>
                      <a:pt x="9361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237563" y="3879276"/>
                <a:ext cx="118539" cy="626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86" extrusionOk="0">
                    <a:moveTo>
                      <a:pt x="0" y="0"/>
                    </a:moveTo>
                    <a:lnTo>
                      <a:pt x="0" y="85"/>
                    </a:lnTo>
                    <a:lnTo>
                      <a:pt x="1627" y="85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-26" y="3945099"/>
                <a:ext cx="488353" cy="6335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87" extrusionOk="0">
                    <a:moveTo>
                      <a:pt x="1" y="1"/>
                    </a:moveTo>
                    <a:lnTo>
                      <a:pt x="1" y="87"/>
                    </a:lnTo>
                    <a:lnTo>
                      <a:pt x="6707" y="87"/>
                    </a:lnTo>
                    <a:lnTo>
                      <a:pt x="6707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-26" y="4011577"/>
                <a:ext cx="1039034" cy="358456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4923" extrusionOk="0">
                    <a:moveTo>
                      <a:pt x="13145" y="1"/>
                    </a:moveTo>
                    <a:cubicBezTo>
                      <a:pt x="12929" y="1"/>
                      <a:pt x="12672" y="154"/>
                      <a:pt x="12450" y="154"/>
                    </a:cubicBezTo>
                    <a:lnTo>
                      <a:pt x="1" y="154"/>
                    </a:lnTo>
                    <a:lnTo>
                      <a:pt x="1" y="4801"/>
                    </a:lnTo>
                    <a:lnTo>
                      <a:pt x="12450" y="4801"/>
                    </a:lnTo>
                    <a:cubicBezTo>
                      <a:pt x="12703" y="4801"/>
                      <a:pt x="12950" y="4923"/>
                      <a:pt x="13175" y="4923"/>
                    </a:cubicBezTo>
                    <a:cubicBezTo>
                      <a:pt x="13253" y="4923"/>
                      <a:pt x="13328" y="4908"/>
                      <a:pt x="13399" y="4869"/>
                    </a:cubicBezTo>
                    <a:cubicBezTo>
                      <a:pt x="14015" y="4535"/>
                      <a:pt x="14270" y="3586"/>
                      <a:pt x="14270" y="2838"/>
                    </a:cubicBezTo>
                    <a:lnTo>
                      <a:pt x="14270" y="2140"/>
                    </a:lnTo>
                    <a:cubicBezTo>
                      <a:pt x="14270" y="1320"/>
                      <a:pt x="13991" y="327"/>
                      <a:pt x="13283" y="27"/>
                    </a:cubicBezTo>
                    <a:cubicBezTo>
                      <a:pt x="13240" y="8"/>
                      <a:pt x="13194" y="1"/>
                      <a:pt x="131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-26" y="4076454"/>
                <a:ext cx="927558" cy="228995"/>
              </a:xfrm>
              <a:custGeom>
                <a:avLst/>
                <a:gdLst/>
                <a:ahLst/>
                <a:cxnLst/>
                <a:rect l="l" t="t" r="r" b="b"/>
                <a:pathLst>
                  <a:path w="12739" h="3145" extrusionOk="0">
                    <a:moveTo>
                      <a:pt x="1" y="1"/>
                    </a:moveTo>
                    <a:lnTo>
                      <a:pt x="1" y="3144"/>
                    </a:lnTo>
                    <a:lnTo>
                      <a:pt x="12739" y="3144"/>
                    </a:lnTo>
                    <a:lnTo>
                      <a:pt x="127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900743" y="4067279"/>
                <a:ext cx="87011" cy="249528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3427" extrusionOk="0">
                    <a:moveTo>
                      <a:pt x="572" y="1"/>
                    </a:moveTo>
                    <a:cubicBezTo>
                      <a:pt x="395" y="1"/>
                      <a:pt x="79" y="8"/>
                      <a:pt x="0" y="127"/>
                    </a:cubicBezTo>
                    <a:cubicBezTo>
                      <a:pt x="1" y="127"/>
                      <a:pt x="2" y="127"/>
                      <a:pt x="3" y="127"/>
                    </a:cubicBezTo>
                    <a:cubicBezTo>
                      <a:pt x="453" y="127"/>
                      <a:pt x="527" y="3253"/>
                      <a:pt x="0" y="3270"/>
                    </a:cubicBezTo>
                    <a:cubicBezTo>
                      <a:pt x="44" y="3386"/>
                      <a:pt x="395" y="3426"/>
                      <a:pt x="572" y="3426"/>
                    </a:cubicBezTo>
                    <a:lnTo>
                      <a:pt x="664" y="3426"/>
                    </a:lnTo>
                    <a:cubicBezTo>
                      <a:pt x="841" y="3426"/>
                      <a:pt x="930" y="3342"/>
                      <a:pt x="1024" y="3137"/>
                    </a:cubicBezTo>
                    <a:cubicBezTo>
                      <a:pt x="1151" y="2875"/>
                      <a:pt x="1195" y="586"/>
                      <a:pt x="1028" y="334"/>
                    </a:cubicBezTo>
                    <a:cubicBezTo>
                      <a:pt x="939" y="69"/>
                      <a:pt x="841" y="1"/>
                      <a:pt x="6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-26" y="4125748"/>
                <a:ext cx="841348" cy="771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06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11555" y="106"/>
                    </a:lnTo>
                    <a:lnTo>
                      <a:pt x="11555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-26" y="4217419"/>
                <a:ext cx="841348" cy="7791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07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11555" y="106"/>
                    </a:lnTo>
                    <a:lnTo>
                      <a:pt x="11555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293338" y="4176790"/>
                <a:ext cx="146208" cy="7718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06" extrusionOk="0">
                    <a:moveTo>
                      <a:pt x="0" y="0"/>
                    </a:moveTo>
                    <a:lnTo>
                      <a:pt x="0" y="106"/>
                    </a:lnTo>
                    <a:lnTo>
                      <a:pt x="2007" y="106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-26" y="4258267"/>
                <a:ext cx="602815" cy="7791"/>
              </a:xfrm>
              <a:custGeom>
                <a:avLst/>
                <a:gdLst/>
                <a:ahLst/>
                <a:cxnLst/>
                <a:rect l="l" t="t" r="r" b="b"/>
                <a:pathLst>
                  <a:path w="8279" h="107" extrusionOk="0">
                    <a:moveTo>
                      <a:pt x="1" y="1"/>
                    </a:moveTo>
                    <a:lnTo>
                      <a:pt x="1" y="106"/>
                    </a:lnTo>
                    <a:lnTo>
                      <a:pt x="8279" y="106"/>
                    </a:ln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DDE0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82752" y="3906072"/>
                <a:ext cx="475174" cy="716402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9839" extrusionOk="0">
                    <a:moveTo>
                      <a:pt x="2848" y="1"/>
                    </a:moveTo>
                    <a:cubicBezTo>
                      <a:pt x="2428" y="1"/>
                      <a:pt x="2031" y="330"/>
                      <a:pt x="1855" y="725"/>
                    </a:cubicBezTo>
                    <a:cubicBezTo>
                      <a:pt x="1657" y="1174"/>
                      <a:pt x="1674" y="1684"/>
                      <a:pt x="1695" y="2177"/>
                    </a:cubicBezTo>
                    <a:cubicBezTo>
                      <a:pt x="1708" y="2422"/>
                      <a:pt x="1719" y="2667"/>
                      <a:pt x="1728" y="2912"/>
                    </a:cubicBezTo>
                    <a:cubicBezTo>
                      <a:pt x="1732" y="2991"/>
                      <a:pt x="1736" y="3072"/>
                      <a:pt x="1698" y="3143"/>
                    </a:cubicBezTo>
                    <a:cubicBezTo>
                      <a:pt x="1649" y="3242"/>
                      <a:pt x="1549" y="3282"/>
                      <a:pt x="1439" y="3282"/>
                    </a:cubicBezTo>
                    <a:cubicBezTo>
                      <a:pt x="1329" y="3282"/>
                      <a:pt x="1208" y="3242"/>
                      <a:pt x="1116" y="3181"/>
                    </a:cubicBezTo>
                    <a:cubicBezTo>
                      <a:pt x="932" y="3058"/>
                      <a:pt x="762" y="2878"/>
                      <a:pt x="541" y="2875"/>
                    </a:cubicBezTo>
                    <a:cubicBezTo>
                      <a:pt x="537" y="2875"/>
                      <a:pt x="532" y="2875"/>
                      <a:pt x="528" y="2875"/>
                    </a:cubicBezTo>
                    <a:cubicBezTo>
                      <a:pt x="343" y="2875"/>
                      <a:pt x="179" y="3011"/>
                      <a:pt x="95" y="3178"/>
                    </a:cubicBezTo>
                    <a:cubicBezTo>
                      <a:pt x="14" y="3344"/>
                      <a:pt x="0" y="3542"/>
                      <a:pt x="14" y="3732"/>
                    </a:cubicBezTo>
                    <a:cubicBezTo>
                      <a:pt x="79" y="4923"/>
                      <a:pt x="868" y="5930"/>
                      <a:pt x="1365" y="7012"/>
                    </a:cubicBezTo>
                    <a:cubicBezTo>
                      <a:pt x="1412" y="7118"/>
                      <a:pt x="1453" y="7243"/>
                      <a:pt x="1389" y="7339"/>
                    </a:cubicBezTo>
                    <a:cubicBezTo>
                      <a:pt x="1352" y="7393"/>
                      <a:pt x="1297" y="7414"/>
                      <a:pt x="1235" y="7414"/>
                    </a:cubicBezTo>
                    <a:cubicBezTo>
                      <a:pt x="1133" y="7414"/>
                      <a:pt x="1012" y="7356"/>
                      <a:pt x="922" y="7294"/>
                    </a:cubicBezTo>
                    <a:cubicBezTo>
                      <a:pt x="833" y="7232"/>
                      <a:pt x="711" y="7174"/>
                      <a:pt x="607" y="7174"/>
                    </a:cubicBezTo>
                    <a:cubicBezTo>
                      <a:pt x="546" y="7174"/>
                      <a:pt x="491" y="7195"/>
                      <a:pt x="453" y="7247"/>
                    </a:cubicBezTo>
                    <a:cubicBezTo>
                      <a:pt x="409" y="7308"/>
                      <a:pt x="412" y="7390"/>
                      <a:pt x="422" y="7465"/>
                    </a:cubicBezTo>
                    <a:cubicBezTo>
                      <a:pt x="487" y="7927"/>
                      <a:pt x="817" y="8298"/>
                      <a:pt x="1133" y="8641"/>
                    </a:cubicBezTo>
                    <a:cubicBezTo>
                      <a:pt x="1296" y="8818"/>
                      <a:pt x="1460" y="8996"/>
                      <a:pt x="1623" y="9172"/>
                    </a:cubicBezTo>
                    <a:cubicBezTo>
                      <a:pt x="1753" y="9312"/>
                      <a:pt x="1885" y="9451"/>
                      <a:pt x="2055" y="9530"/>
                    </a:cubicBezTo>
                    <a:cubicBezTo>
                      <a:pt x="2164" y="9577"/>
                      <a:pt x="2281" y="9595"/>
                      <a:pt x="2400" y="9596"/>
                    </a:cubicBezTo>
                    <a:lnTo>
                      <a:pt x="2400" y="9596"/>
                    </a:lnTo>
                    <a:lnTo>
                      <a:pt x="1698" y="9666"/>
                    </a:lnTo>
                    <a:cubicBezTo>
                      <a:pt x="1981" y="9703"/>
                      <a:pt x="2259" y="9740"/>
                      <a:pt x="2542" y="9778"/>
                    </a:cubicBezTo>
                    <a:cubicBezTo>
                      <a:pt x="2772" y="9807"/>
                      <a:pt x="3002" y="9838"/>
                      <a:pt x="3230" y="9838"/>
                    </a:cubicBezTo>
                    <a:cubicBezTo>
                      <a:pt x="3320" y="9838"/>
                      <a:pt x="3409" y="9834"/>
                      <a:pt x="3498" y="9822"/>
                    </a:cubicBezTo>
                    <a:cubicBezTo>
                      <a:pt x="3998" y="9764"/>
                      <a:pt x="4451" y="9509"/>
                      <a:pt x="4886" y="9264"/>
                    </a:cubicBezTo>
                    <a:cubicBezTo>
                      <a:pt x="5151" y="9115"/>
                      <a:pt x="5448" y="8907"/>
                      <a:pt x="5440" y="8605"/>
                    </a:cubicBezTo>
                    <a:cubicBezTo>
                      <a:pt x="5438" y="8383"/>
                      <a:pt x="5223" y="8195"/>
                      <a:pt x="5004" y="8195"/>
                    </a:cubicBezTo>
                    <a:cubicBezTo>
                      <a:pt x="4970" y="8195"/>
                      <a:pt x="4936" y="8200"/>
                      <a:pt x="4903" y="8209"/>
                    </a:cubicBezTo>
                    <a:cubicBezTo>
                      <a:pt x="4815" y="8236"/>
                      <a:pt x="4720" y="8290"/>
                      <a:pt x="4634" y="8290"/>
                    </a:cubicBezTo>
                    <a:cubicBezTo>
                      <a:pt x="4600" y="8290"/>
                      <a:pt x="4568" y="8282"/>
                      <a:pt x="4539" y="8261"/>
                    </a:cubicBezTo>
                    <a:cubicBezTo>
                      <a:pt x="4556" y="8151"/>
                      <a:pt x="4634" y="8066"/>
                      <a:pt x="4709" y="7988"/>
                    </a:cubicBezTo>
                    <a:cubicBezTo>
                      <a:pt x="5022" y="7655"/>
                      <a:pt x="5338" y="7322"/>
                      <a:pt x="5655" y="6988"/>
                    </a:cubicBezTo>
                    <a:cubicBezTo>
                      <a:pt x="5880" y="6750"/>
                      <a:pt x="6107" y="6508"/>
                      <a:pt x="6271" y="6223"/>
                    </a:cubicBezTo>
                    <a:cubicBezTo>
                      <a:pt x="6434" y="5937"/>
                      <a:pt x="6526" y="5600"/>
                      <a:pt x="6461" y="5280"/>
                    </a:cubicBezTo>
                    <a:cubicBezTo>
                      <a:pt x="6387" y="4919"/>
                      <a:pt x="6107" y="4613"/>
                      <a:pt x="5760" y="4487"/>
                    </a:cubicBezTo>
                    <a:cubicBezTo>
                      <a:pt x="5636" y="4442"/>
                      <a:pt x="5505" y="4421"/>
                      <a:pt x="5374" y="4421"/>
                    </a:cubicBezTo>
                    <a:cubicBezTo>
                      <a:pt x="5138" y="4421"/>
                      <a:pt x="4901" y="4490"/>
                      <a:pt x="4702" y="4616"/>
                    </a:cubicBezTo>
                    <a:cubicBezTo>
                      <a:pt x="4610" y="4676"/>
                      <a:pt x="4499" y="4747"/>
                      <a:pt x="4400" y="4747"/>
                    </a:cubicBezTo>
                    <a:cubicBezTo>
                      <a:pt x="4364" y="4747"/>
                      <a:pt x="4329" y="4738"/>
                      <a:pt x="4297" y="4715"/>
                    </a:cubicBezTo>
                    <a:cubicBezTo>
                      <a:pt x="4219" y="4661"/>
                      <a:pt x="4206" y="4555"/>
                      <a:pt x="4198" y="4464"/>
                    </a:cubicBezTo>
                    <a:cubicBezTo>
                      <a:pt x="4107" y="3225"/>
                      <a:pt x="4341" y="1915"/>
                      <a:pt x="3818" y="789"/>
                    </a:cubicBezTo>
                    <a:cubicBezTo>
                      <a:pt x="3655" y="442"/>
                      <a:pt x="3392" y="105"/>
                      <a:pt x="3022" y="20"/>
                    </a:cubicBezTo>
                    <a:cubicBezTo>
                      <a:pt x="2964" y="7"/>
                      <a:pt x="2906" y="1"/>
                      <a:pt x="2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443478" y="4606094"/>
                <a:ext cx="351102" cy="351102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4822" extrusionOk="0">
                    <a:moveTo>
                      <a:pt x="98" y="1"/>
                    </a:moveTo>
                    <a:cubicBezTo>
                      <a:pt x="44" y="1"/>
                      <a:pt x="0" y="45"/>
                      <a:pt x="0" y="96"/>
                    </a:cubicBezTo>
                    <a:lnTo>
                      <a:pt x="0" y="4655"/>
                    </a:lnTo>
                    <a:cubicBezTo>
                      <a:pt x="0" y="4747"/>
                      <a:pt x="74" y="4822"/>
                      <a:pt x="170" y="4822"/>
                    </a:cubicBezTo>
                    <a:lnTo>
                      <a:pt x="4655" y="4822"/>
                    </a:lnTo>
                    <a:cubicBezTo>
                      <a:pt x="4746" y="4822"/>
                      <a:pt x="4821" y="4747"/>
                      <a:pt x="4821" y="4655"/>
                    </a:cubicBezTo>
                    <a:lnTo>
                      <a:pt x="4821" y="96"/>
                    </a:lnTo>
                    <a:cubicBezTo>
                      <a:pt x="4821" y="45"/>
                      <a:pt x="4777" y="1"/>
                      <a:pt x="47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419377" y="4586799"/>
                <a:ext cx="400178" cy="129606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780" extrusionOk="0">
                    <a:moveTo>
                      <a:pt x="49" y="0"/>
                    </a:moveTo>
                    <a:cubicBezTo>
                      <a:pt x="21" y="0"/>
                      <a:pt x="0" y="24"/>
                      <a:pt x="0" y="52"/>
                    </a:cubicBezTo>
                    <a:lnTo>
                      <a:pt x="0" y="1732"/>
                    </a:lnTo>
                    <a:cubicBezTo>
                      <a:pt x="0" y="1759"/>
                      <a:pt x="21" y="1780"/>
                      <a:pt x="49" y="1780"/>
                    </a:cubicBezTo>
                    <a:lnTo>
                      <a:pt x="5448" y="1780"/>
                    </a:lnTo>
                    <a:cubicBezTo>
                      <a:pt x="5475" y="1780"/>
                      <a:pt x="5496" y="1759"/>
                      <a:pt x="5496" y="1732"/>
                    </a:cubicBezTo>
                    <a:lnTo>
                      <a:pt x="5496" y="52"/>
                    </a:lnTo>
                    <a:cubicBezTo>
                      <a:pt x="5496" y="24"/>
                      <a:pt x="5475" y="0"/>
                      <a:pt x="5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594929" y="4066842"/>
                <a:ext cx="33421" cy="47699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551" extrusionOk="0">
                    <a:moveTo>
                      <a:pt x="57" y="0"/>
                    </a:moveTo>
                    <a:cubicBezTo>
                      <a:pt x="29" y="0"/>
                      <a:pt x="0" y="19"/>
                      <a:pt x="2" y="51"/>
                    </a:cubicBezTo>
                    <a:cubicBezTo>
                      <a:pt x="87" y="2201"/>
                      <a:pt x="251" y="4331"/>
                      <a:pt x="220" y="6488"/>
                    </a:cubicBezTo>
                    <a:cubicBezTo>
                      <a:pt x="220" y="6530"/>
                      <a:pt x="251" y="6550"/>
                      <a:pt x="284" y="6550"/>
                    </a:cubicBezTo>
                    <a:cubicBezTo>
                      <a:pt x="317" y="6550"/>
                      <a:pt x="351" y="6529"/>
                      <a:pt x="353" y="6488"/>
                    </a:cubicBezTo>
                    <a:cubicBezTo>
                      <a:pt x="451" y="4355"/>
                      <a:pt x="458" y="2150"/>
                      <a:pt x="104" y="37"/>
                    </a:cubicBezTo>
                    <a:cubicBezTo>
                      <a:pt x="100" y="12"/>
                      <a:pt x="79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525174" y="4344550"/>
                <a:ext cx="96695" cy="9327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281" extrusionOk="0">
                    <a:moveTo>
                      <a:pt x="101" y="1"/>
                    </a:moveTo>
                    <a:cubicBezTo>
                      <a:pt x="45" y="1"/>
                      <a:pt x="1" y="70"/>
                      <a:pt x="48" y="122"/>
                    </a:cubicBezTo>
                    <a:cubicBezTo>
                      <a:pt x="409" y="531"/>
                      <a:pt x="824" y="891"/>
                      <a:pt x="1218" y="1265"/>
                    </a:cubicBezTo>
                    <a:cubicBezTo>
                      <a:pt x="1230" y="1276"/>
                      <a:pt x="1242" y="1281"/>
                      <a:pt x="1254" y="1281"/>
                    </a:cubicBezTo>
                    <a:cubicBezTo>
                      <a:pt x="1293" y="1281"/>
                      <a:pt x="1327" y="1230"/>
                      <a:pt x="1294" y="1190"/>
                    </a:cubicBezTo>
                    <a:cubicBezTo>
                      <a:pt x="915" y="799"/>
                      <a:pt x="555" y="381"/>
                      <a:pt x="150" y="20"/>
                    </a:cubicBezTo>
                    <a:cubicBezTo>
                      <a:pt x="134" y="6"/>
                      <a:pt x="117" y="1"/>
                      <a:pt x="1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521970" y="4236423"/>
                <a:ext cx="82060" cy="73832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014" extrusionOk="0">
                    <a:moveTo>
                      <a:pt x="71" y="0"/>
                    </a:moveTo>
                    <a:cubicBezTo>
                      <a:pt x="32" y="0"/>
                      <a:pt x="0" y="47"/>
                      <a:pt x="38" y="76"/>
                    </a:cubicBezTo>
                    <a:cubicBezTo>
                      <a:pt x="402" y="359"/>
                      <a:pt x="742" y="668"/>
                      <a:pt x="1058" y="1001"/>
                    </a:cubicBezTo>
                    <a:cubicBezTo>
                      <a:pt x="1065" y="1010"/>
                      <a:pt x="1073" y="1013"/>
                      <a:pt x="1081" y="1013"/>
                    </a:cubicBezTo>
                    <a:cubicBezTo>
                      <a:pt x="1105" y="1013"/>
                      <a:pt x="1127" y="981"/>
                      <a:pt x="1106" y="957"/>
                    </a:cubicBezTo>
                    <a:cubicBezTo>
                      <a:pt x="796" y="614"/>
                      <a:pt x="460" y="298"/>
                      <a:pt x="102" y="12"/>
                    </a:cubicBezTo>
                    <a:cubicBezTo>
                      <a:pt x="92" y="4"/>
                      <a:pt x="81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613350" y="4302610"/>
                <a:ext cx="80458" cy="93491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284" extrusionOk="0">
                    <a:moveTo>
                      <a:pt x="1036" y="0"/>
                    </a:moveTo>
                    <a:cubicBezTo>
                      <a:pt x="1028" y="0"/>
                      <a:pt x="1019" y="2"/>
                      <a:pt x="1011" y="7"/>
                    </a:cubicBezTo>
                    <a:cubicBezTo>
                      <a:pt x="797" y="141"/>
                      <a:pt x="634" y="382"/>
                      <a:pt x="477" y="579"/>
                    </a:cubicBezTo>
                    <a:cubicBezTo>
                      <a:pt x="317" y="783"/>
                      <a:pt x="164" y="998"/>
                      <a:pt x="25" y="1215"/>
                    </a:cubicBezTo>
                    <a:cubicBezTo>
                      <a:pt x="1" y="1251"/>
                      <a:pt x="32" y="1284"/>
                      <a:pt x="64" y="1284"/>
                    </a:cubicBezTo>
                    <a:cubicBezTo>
                      <a:pt x="78" y="1284"/>
                      <a:pt x="93" y="1278"/>
                      <a:pt x="103" y="1263"/>
                    </a:cubicBezTo>
                    <a:cubicBezTo>
                      <a:pt x="263" y="1031"/>
                      <a:pt x="433" y="811"/>
                      <a:pt x="617" y="599"/>
                    </a:cubicBezTo>
                    <a:cubicBezTo>
                      <a:pt x="770" y="426"/>
                      <a:pt x="964" y="273"/>
                      <a:pt x="1083" y="79"/>
                    </a:cubicBezTo>
                    <a:cubicBezTo>
                      <a:pt x="1105" y="43"/>
                      <a:pt x="107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615389" y="4409281"/>
                <a:ext cx="82861" cy="114388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571" extrusionOk="0">
                    <a:moveTo>
                      <a:pt x="1084" y="0"/>
                    </a:moveTo>
                    <a:cubicBezTo>
                      <a:pt x="1075" y="0"/>
                      <a:pt x="1066" y="4"/>
                      <a:pt x="1058" y="12"/>
                    </a:cubicBezTo>
                    <a:cubicBezTo>
                      <a:pt x="660" y="482"/>
                      <a:pt x="347" y="1047"/>
                      <a:pt x="3" y="1560"/>
                    </a:cubicBezTo>
                    <a:cubicBezTo>
                      <a:pt x="1" y="1565"/>
                      <a:pt x="5" y="1570"/>
                      <a:pt x="9" y="1570"/>
                    </a:cubicBezTo>
                    <a:cubicBezTo>
                      <a:pt x="11" y="1570"/>
                      <a:pt x="13" y="1569"/>
                      <a:pt x="14" y="1567"/>
                    </a:cubicBezTo>
                    <a:cubicBezTo>
                      <a:pt x="384" y="1074"/>
                      <a:pt x="810" y="591"/>
                      <a:pt x="1119" y="60"/>
                    </a:cubicBezTo>
                    <a:cubicBezTo>
                      <a:pt x="1137" y="32"/>
                      <a:pt x="1111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540756" y="4716041"/>
                <a:ext cx="244650" cy="1004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138" extrusionOk="0">
                    <a:moveTo>
                      <a:pt x="1414" y="0"/>
                    </a:moveTo>
                    <a:cubicBezTo>
                      <a:pt x="941" y="0"/>
                      <a:pt x="469" y="17"/>
                      <a:pt x="7" y="62"/>
                    </a:cubicBezTo>
                    <a:cubicBezTo>
                      <a:pt x="1" y="62"/>
                      <a:pt x="1" y="76"/>
                      <a:pt x="7" y="76"/>
                    </a:cubicBezTo>
                    <a:cubicBezTo>
                      <a:pt x="473" y="121"/>
                      <a:pt x="947" y="137"/>
                      <a:pt x="1424" y="137"/>
                    </a:cubicBezTo>
                    <a:cubicBezTo>
                      <a:pt x="2067" y="137"/>
                      <a:pt x="2713" y="108"/>
                      <a:pt x="3342" y="83"/>
                    </a:cubicBezTo>
                    <a:cubicBezTo>
                      <a:pt x="3359" y="80"/>
                      <a:pt x="3359" y="56"/>
                      <a:pt x="3342" y="56"/>
                    </a:cubicBezTo>
                    <a:cubicBezTo>
                      <a:pt x="2710" y="31"/>
                      <a:pt x="2060" y="0"/>
                      <a:pt x="1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1371697" y="3724185"/>
                <a:ext cx="188803" cy="86071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1821" extrusionOk="0">
                    <a:moveTo>
                      <a:pt x="1517" y="1"/>
                    </a:moveTo>
                    <a:cubicBezTo>
                      <a:pt x="1058" y="1"/>
                      <a:pt x="660" y="3015"/>
                      <a:pt x="542" y="3777"/>
                    </a:cubicBezTo>
                    <a:cubicBezTo>
                      <a:pt x="524" y="3889"/>
                      <a:pt x="327" y="3754"/>
                      <a:pt x="286" y="4052"/>
                    </a:cubicBezTo>
                    <a:cubicBezTo>
                      <a:pt x="228" y="4454"/>
                      <a:pt x="470" y="4349"/>
                      <a:pt x="466" y="4448"/>
                    </a:cubicBezTo>
                    <a:lnTo>
                      <a:pt x="27" y="11048"/>
                    </a:lnTo>
                    <a:cubicBezTo>
                      <a:pt x="0" y="11450"/>
                      <a:pt x="300" y="11793"/>
                      <a:pt x="698" y="11820"/>
                    </a:cubicBezTo>
                    <a:lnTo>
                      <a:pt x="749" y="11820"/>
                    </a:lnTo>
                    <a:cubicBezTo>
                      <a:pt x="1126" y="11820"/>
                      <a:pt x="1443" y="11531"/>
                      <a:pt x="1470" y="11147"/>
                    </a:cubicBezTo>
                    <a:lnTo>
                      <a:pt x="2055" y="2590"/>
                    </a:lnTo>
                    <a:cubicBezTo>
                      <a:pt x="2061" y="2545"/>
                      <a:pt x="2066" y="2525"/>
                      <a:pt x="2070" y="2525"/>
                    </a:cubicBezTo>
                    <a:lnTo>
                      <a:pt x="2070" y="2525"/>
                    </a:lnTo>
                    <a:cubicBezTo>
                      <a:pt x="2109" y="2525"/>
                      <a:pt x="2053" y="4839"/>
                      <a:pt x="2362" y="4839"/>
                    </a:cubicBezTo>
                    <a:cubicBezTo>
                      <a:pt x="2593" y="4839"/>
                      <a:pt x="2362" y="1011"/>
                      <a:pt x="2089" y="820"/>
                    </a:cubicBezTo>
                    <a:cubicBezTo>
                      <a:pt x="1820" y="630"/>
                      <a:pt x="1892" y="1"/>
                      <a:pt x="1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1262696" y="3902868"/>
                <a:ext cx="92909" cy="6517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8951" extrusionOk="0">
                    <a:moveTo>
                      <a:pt x="473" y="0"/>
                    </a:moveTo>
                    <a:cubicBezTo>
                      <a:pt x="430" y="0"/>
                      <a:pt x="387" y="24"/>
                      <a:pt x="371" y="71"/>
                    </a:cubicBezTo>
                    <a:cubicBezTo>
                      <a:pt x="214" y="493"/>
                      <a:pt x="0" y="731"/>
                      <a:pt x="7" y="948"/>
                    </a:cubicBezTo>
                    <a:lnTo>
                      <a:pt x="344" y="8512"/>
                    </a:lnTo>
                    <a:cubicBezTo>
                      <a:pt x="354" y="8760"/>
                      <a:pt x="558" y="8951"/>
                      <a:pt x="803" y="8951"/>
                    </a:cubicBezTo>
                    <a:lnTo>
                      <a:pt x="824" y="8951"/>
                    </a:lnTo>
                    <a:cubicBezTo>
                      <a:pt x="1079" y="8941"/>
                      <a:pt x="1276" y="8726"/>
                      <a:pt x="1263" y="8471"/>
                    </a:cubicBezTo>
                    <a:lnTo>
                      <a:pt x="929" y="908"/>
                    </a:lnTo>
                    <a:cubicBezTo>
                      <a:pt x="922" y="738"/>
                      <a:pt x="712" y="320"/>
                      <a:pt x="572" y="58"/>
                    </a:cubicBezTo>
                    <a:cubicBezTo>
                      <a:pt x="551" y="19"/>
                      <a:pt x="512" y="0"/>
                      <a:pt x="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1097483" y="3714501"/>
                <a:ext cx="222442" cy="1096047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15053" extrusionOk="0">
                    <a:moveTo>
                      <a:pt x="596" y="1"/>
                    </a:moveTo>
                    <a:cubicBezTo>
                      <a:pt x="360" y="1"/>
                      <a:pt x="0" y="1409"/>
                      <a:pt x="48" y="1841"/>
                    </a:cubicBezTo>
                    <a:lnTo>
                      <a:pt x="1439" y="14348"/>
                    </a:lnTo>
                    <a:cubicBezTo>
                      <a:pt x="1483" y="14753"/>
                      <a:pt x="1827" y="15053"/>
                      <a:pt x="2221" y="15053"/>
                    </a:cubicBezTo>
                    <a:cubicBezTo>
                      <a:pt x="2252" y="15053"/>
                      <a:pt x="2279" y="15049"/>
                      <a:pt x="2310" y="15046"/>
                    </a:cubicBezTo>
                    <a:cubicBezTo>
                      <a:pt x="2742" y="14998"/>
                      <a:pt x="3055" y="14610"/>
                      <a:pt x="3008" y="14175"/>
                    </a:cubicBezTo>
                    <a:lnTo>
                      <a:pt x="1616" y="1668"/>
                    </a:lnTo>
                    <a:cubicBezTo>
                      <a:pt x="1568" y="1233"/>
                      <a:pt x="830" y="1"/>
                      <a:pt x="5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1097483" y="4314770"/>
                <a:ext cx="446195" cy="642425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8823" extrusionOk="0">
                    <a:moveTo>
                      <a:pt x="68" y="0"/>
                    </a:moveTo>
                    <a:cubicBezTo>
                      <a:pt x="30" y="0"/>
                      <a:pt x="0" y="27"/>
                      <a:pt x="0" y="65"/>
                    </a:cubicBezTo>
                    <a:lnTo>
                      <a:pt x="0" y="8646"/>
                    </a:lnTo>
                    <a:cubicBezTo>
                      <a:pt x="0" y="8744"/>
                      <a:pt x="78" y="8823"/>
                      <a:pt x="177" y="8823"/>
                    </a:cubicBezTo>
                    <a:lnTo>
                      <a:pt x="5954" y="8823"/>
                    </a:lnTo>
                    <a:cubicBezTo>
                      <a:pt x="6049" y="8823"/>
                      <a:pt x="6128" y="8744"/>
                      <a:pt x="6128" y="8646"/>
                    </a:cubicBezTo>
                    <a:lnTo>
                      <a:pt x="6128" y="65"/>
                    </a:lnTo>
                    <a:cubicBezTo>
                      <a:pt x="6128" y="27"/>
                      <a:pt x="6097" y="0"/>
                      <a:pt x="6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1066756" y="4259287"/>
                <a:ext cx="508887" cy="173003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2376" extrusionOk="0">
                    <a:moveTo>
                      <a:pt x="65" y="1"/>
                    </a:moveTo>
                    <a:cubicBezTo>
                      <a:pt x="30" y="1"/>
                      <a:pt x="0" y="31"/>
                      <a:pt x="0" y="65"/>
                    </a:cubicBezTo>
                    <a:lnTo>
                      <a:pt x="0" y="2311"/>
                    </a:lnTo>
                    <a:cubicBezTo>
                      <a:pt x="0" y="2345"/>
                      <a:pt x="30" y="2375"/>
                      <a:pt x="65" y="2375"/>
                    </a:cubicBezTo>
                    <a:lnTo>
                      <a:pt x="6924" y="2375"/>
                    </a:lnTo>
                    <a:cubicBezTo>
                      <a:pt x="6961" y="2375"/>
                      <a:pt x="6988" y="2345"/>
                      <a:pt x="6988" y="2311"/>
                    </a:cubicBezTo>
                    <a:lnTo>
                      <a:pt x="6988" y="65"/>
                    </a:lnTo>
                    <a:cubicBezTo>
                      <a:pt x="6988" y="31"/>
                      <a:pt x="6961" y="1"/>
                      <a:pt x="6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1108187" y="3818332"/>
                <a:ext cx="88030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303" extrusionOk="0">
                    <a:moveTo>
                      <a:pt x="1162" y="1"/>
                    </a:moveTo>
                    <a:cubicBezTo>
                      <a:pt x="1157" y="1"/>
                      <a:pt x="1151" y="3"/>
                      <a:pt x="1146" y="7"/>
                    </a:cubicBezTo>
                    <a:cubicBezTo>
                      <a:pt x="936" y="159"/>
                      <a:pt x="691" y="244"/>
                      <a:pt x="444" y="244"/>
                    </a:cubicBezTo>
                    <a:cubicBezTo>
                      <a:pt x="299" y="244"/>
                      <a:pt x="153" y="215"/>
                      <a:pt x="12" y="154"/>
                    </a:cubicBezTo>
                    <a:cubicBezTo>
                      <a:pt x="11" y="153"/>
                      <a:pt x="10" y="153"/>
                      <a:pt x="10" y="153"/>
                    </a:cubicBezTo>
                    <a:cubicBezTo>
                      <a:pt x="4" y="153"/>
                      <a:pt x="0" y="161"/>
                      <a:pt x="6" y="167"/>
                    </a:cubicBezTo>
                    <a:cubicBezTo>
                      <a:pt x="173" y="256"/>
                      <a:pt x="353" y="302"/>
                      <a:pt x="531" y="302"/>
                    </a:cubicBezTo>
                    <a:cubicBezTo>
                      <a:pt x="764" y="302"/>
                      <a:pt x="994" y="223"/>
                      <a:pt x="1183" y="58"/>
                    </a:cubicBezTo>
                    <a:cubicBezTo>
                      <a:pt x="1208" y="39"/>
                      <a:pt x="1187" y="1"/>
                      <a:pt x="1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1402205" y="4044270"/>
                <a:ext cx="100845" cy="1157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9" extrusionOk="0">
                    <a:moveTo>
                      <a:pt x="10" y="0"/>
                    </a:moveTo>
                    <a:cubicBezTo>
                      <a:pt x="3" y="0"/>
                      <a:pt x="0" y="14"/>
                      <a:pt x="7" y="14"/>
                    </a:cubicBezTo>
                    <a:cubicBezTo>
                      <a:pt x="405" y="123"/>
                      <a:pt x="776" y="159"/>
                      <a:pt x="1177" y="159"/>
                    </a:cubicBezTo>
                    <a:cubicBezTo>
                      <a:pt x="1229" y="159"/>
                      <a:pt x="1281" y="158"/>
                      <a:pt x="1334" y="157"/>
                    </a:cubicBezTo>
                    <a:cubicBezTo>
                      <a:pt x="1384" y="154"/>
                      <a:pt x="1384" y="79"/>
                      <a:pt x="1334" y="79"/>
                    </a:cubicBezTo>
                    <a:cubicBezTo>
                      <a:pt x="894" y="75"/>
                      <a:pt x="449" y="41"/>
                      <a:pt x="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1428636" y="3996214"/>
                <a:ext cx="27450" cy="531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73" extrusionOk="0">
                    <a:moveTo>
                      <a:pt x="11" y="0"/>
                    </a:moveTo>
                    <a:cubicBezTo>
                      <a:pt x="5" y="0"/>
                      <a:pt x="0" y="10"/>
                      <a:pt x="8" y="13"/>
                    </a:cubicBezTo>
                    <a:cubicBezTo>
                      <a:pt x="116" y="34"/>
                      <a:pt x="225" y="51"/>
                      <a:pt x="334" y="71"/>
                    </a:cubicBezTo>
                    <a:cubicBezTo>
                      <a:pt x="337" y="72"/>
                      <a:pt x="339" y="72"/>
                      <a:pt x="341" y="72"/>
                    </a:cubicBezTo>
                    <a:cubicBezTo>
                      <a:pt x="373" y="72"/>
                      <a:pt x="376" y="24"/>
                      <a:pt x="341" y="21"/>
                    </a:cubicBezTo>
                    <a:cubicBezTo>
                      <a:pt x="232" y="13"/>
                      <a:pt x="120" y="7"/>
                      <a:pt x="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1460965" y="4056139"/>
                <a:ext cx="22135" cy="187347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573" extrusionOk="0">
                    <a:moveTo>
                      <a:pt x="282" y="1"/>
                    </a:moveTo>
                    <a:cubicBezTo>
                      <a:pt x="274" y="1"/>
                      <a:pt x="266" y="5"/>
                      <a:pt x="264" y="14"/>
                    </a:cubicBezTo>
                    <a:cubicBezTo>
                      <a:pt x="142" y="848"/>
                      <a:pt x="23" y="1695"/>
                      <a:pt x="2" y="2535"/>
                    </a:cubicBezTo>
                    <a:cubicBezTo>
                      <a:pt x="0" y="2558"/>
                      <a:pt x="23" y="2573"/>
                      <a:pt x="44" y="2573"/>
                    </a:cubicBezTo>
                    <a:cubicBezTo>
                      <a:pt x="60" y="2573"/>
                      <a:pt x="75" y="2565"/>
                      <a:pt x="77" y="2546"/>
                    </a:cubicBezTo>
                    <a:cubicBezTo>
                      <a:pt x="217" y="1715"/>
                      <a:pt x="264" y="858"/>
                      <a:pt x="302" y="21"/>
                    </a:cubicBezTo>
                    <a:cubicBezTo>
                      <a:pt x="304" y="8"/>
                      <a:pt x="293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1296117" y="3957623"/>
                <a:ext cx="13179" cy="301517"/>
              </a:xfrm>
              <a:custGeom>
                <a:avLst/>
                <a:gdLst/>
                <a:ahLst/>
                <a:cxnLst/>
                <a:rect l="l" t="t" r="r" b="b"/>
                <a:pathLst>
                  <a:path w="181" h="4141" extrusionOk="0">
                    <a:moveTo>
                      <a:pt x="57" y="0"/>
                    </a:moveTo>
                    <a:cubicBezTo>
                      <a:pt x="51" y="0"/>
                      <a:pt x="44" y="5"/>
                      <a:pt x="44" y="13"/>
                    </a:cubicBezTo>
                    <a:cubicBezTo>
                      <a:pt x="0" y="1380"/>
                      <a:pt x="106" y="2752"/>
                      <a:pt x="137" y="4120"/>
                    </a:cubicBezTo>
                    <a:cubicBezTo>
                      <a:pt x="137" y="4133"/>
                      <a:pt x="147" y="4140"/>
                      <a:pt x="157" y="4140"/>
                    </a:cubicBezTo>
                    <a:cubicBezTo>
                      <a:pt x="167" y="4140"/>
                      <a:pt x="178" y="4133"/>
                      <a:pt x="178" y="4120"/>
                    </a:cubicBezTo>
                    <a:cubicBezTo>
                      <a:pt x="143" y="2752"/>
                      <a:pt x="181" y="1377"/>
                      <a:pt x="72" y="13"/>
                    </a:cubicBezTo>
                    <a:cubicBezTo>
                      <a:pt x="71" y="5"/>
                      <a:pt x="64" y="0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1216095" y="4433892"/>
                <a:ext cx="3231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113" extrusionOk="0">
                    <a:moveTo>
                      <a:pt x="1964" y="1"/>
                    </a:moveTo>
                    <a:cubicBezTo>
                      <a:pt x="1315" y="1"/>
                      <a:pt x="666" y="12"/>
                      <a:pt x="17" y="42"/>
                    </a:cubicBezTo>
                    <a:cubicBezTo>
                      <a:pt x="0" y="45"/>
                      <a:pt x="0" y="69"/>
                      <a:pt x="17" y="69"/>
                    </a:cubicBezTo>
                    <a:cubicBezTo>
                      <a:pt x="671" y="101"/>
                      <a:pt x="1325" y="113"/>
                      <a:pt x="1979" y="113"/>
                    </a:cubicBezTo>
                    <a:cubicBezTo>
                      <a:pt x="2748" y="113"/>
                      <a:pt x="3517" y="97"/>
                      <a:pt x="4286" y="79"/>
                    </a:cubicBezTo>
                    <a:lnTo>
                      <a:pt x="4286" y="79"/>
                    </a:lnTo>
                    <a:cubicBezTo>
                      <a:pt x="4289" y="81"/>
                      <a:pt x="4293" y="83"/>
                      <a:pt x="4298" y="83"/>
                    </a:cubicBezTo>
                    <a:cubicBezTo>
                      <a:pt x="4299" y="83"/>
                      <a:pt x="4300" y="83"/>
                      <a:pt x="4301" y="83"/>
                    </a:cubicBezTo>
                    <a:cubicBezTo>
                      <a:pt x="4339" y="79"/>
                      <a:pt x="4376" y="79"/>
                      <a:pt x="4410" y="76"/>
                    </a:cubicBezTo>
                    <a:lnTo>
                      <a:pt x="4410" y="76"/>
                    </a:lnTo>
                    <a:cubicBezTo>
                      <a:pt x="4410" y="76"/>
                      <a:pt x="4410" y="76"/>
                      <a:pt x="4410" y="76"/>
                    </a:cubicBezTo>
                    <a:cubicBezTo>
                      <a:pt x="4437" y="76"/>
                      <a:pt x="4437" y="38"/>
                      <a:pt x="4410" y="35"/>
                    </a:cubicBezTo>
                    <a:cubicBezTo>
                      <a:pt x="4400" y="35"/>
                      <a:pt x="4391" y="35"/>
                      <a:pt x="4381" y="35"/>
                    </a:cubicBezTo>
                    <a:lnTo>
                      <a:pt x="4381" y="35"/>
                    </a:lnTo>
                    <a:cubicBezTo>
                      <a:pt x="4356" y="34"/>
                      <a:pt x="4328" y="32"/>
                      <a:pt x="4301" y="32"/>
                    </a:cubicBezTo>
                    <a:cubicBezTo>
                      <a:pt x="4300" y="32"/>
                      <a:pt x="4299" y="32"/>
                      <a:pt x="4298" y="32"/>
                    </a:cubicBezTo>
                    <a:cubicBezTo>
                      <a:pt x="4296" y="32"/>
                      <a:pt x="4294" y="32"/>
                      <a:pt x="4292" y="33"/>
                    </a:cubicBezTo>
                    <a:lnTo>
                      <a:pt x="4292" y="33"/>
                    </a:lnTo>
                    <a:cubicBezTo>
                      <a:pt x="3517" y="16"/>
                      <a:pt x="2741" y="1"/>
                      <a:pt x="19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7700EF7-158A-47FF-A1B7-6E5A2663CC61}"/>
              </a:ext>
            </a:extLst>
          </p:cNvPr>
          <p:cNvSpPr txBox="1"/>
          <p:nvPr/>
        </p:nvSpPr>
        <p:spPr>
          <a:xfrm>
            <a:off x="214489" y="142692"/>
            <a:ext cx="586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/>
              <a:t>Komponen</a:t>
            </a:r>
            <a:r>
              <a:rPr lang="en-ID" sz="1800" b="1" dirty="0"/>
              <a:t> </a:t>
            </a:r>
            <a:r>
              <a:rPr lang="en-ID" sz="1800" b="1" dirty="0" err="1"/>
              <a:t>Sistem</a:t>
            </a:r>
            <a:r>
              <a:rPr lang="en-ID" sz="1800" b="1" dirty="0"/>
              <a:t> </a:t>
            </a:r>
            <a:r>
              <a:rPr lang="en-ID" sz="1800" b="1" dirty="0" err="1"/>
              <a:t>Pendukung</a:t>
            </a:r>
            <a:r>
              <a:rPr lang="en-ID" sz="1800" b="1" dirty="0"/>
              <a:t> Keputusan (SPK)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FB16D-3CAE-4808-93C1-6C3DFB3D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92" y="769930"/>
            <a:ext cx="5333324" cy="39603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title" idx="2"/>
          </p:nvPr>
        </p:nvSpPr>
        <p:spPr>
          <a:xfrm>
            <a:off x="-188686" y="445025"/>
            <a:ext cx="7691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SPK</a:t>
            </a:r>
            <a:endParaRPr dirty="0"/>
          </a:p>
        </p:txBody>
      </p:sp>
      <p:sp>
        <p:nvSpPr>
          <p:cNvPr id="583" name="Google Shape;583;p39"/>
          <p:cNvSpPr txBox="1">
            <a:spLocks noGrp="1"/>
          </p:cNvSpPr>
          <p:nvPr>
            <p:ph type="subTitle" idx="1"/>
          </p:nvPr>
        </p:nvSpPr>
        <p:spPr>
          <a:xfrm>
            <a:off x="-120000" y="1497241"/>
            <a:ext cx="5727649" cy="3829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Sistem Pakar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Regresi Linear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Benefit Cost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AHP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INTERNAL RATE OF RETURN (IRR) &amp; NET PRESENT VALUE (NPV)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FUZZY MULTIPLE ATTRIBUTE DECISION MAKING (FMADM) &amp; SIMPLE ADDITIVE WEIGHTING (SAW)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/>
              <a:t>Dan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endParaRPr sz="2000" dirty="0"/>
          </a:p>
        </p:txBody>
      </p:sp>
      <p:grpSp>
        <p:nvGrpSpPr>
          <p:cNvPr id="584" name="Google Shape;584;p39"/>
          <p:cNvGrpSpPr/>
          <p:nvPr/>
        </p:nvGrpSpPr>
        <p:grpSpPr>
          <a:xfrm>
            <a:off x="5105413" y="1328700"/>
            <a:ext cx="3496200" cy="3502693"/>
            <a:chOff x="5105413" y="1328700"/>
            <a:chExt cx="3496200" cy="3502693"/>
          </a:xfrm>
        </p:grpSpPr>
        <p:sp>
          <p:nvSpPr>
            <p:cNvPr id="585" name="Google Shape;585;p39"/>
            <p:cNvSpPr/>
            <p:nvPr/>
          </p:nvSpPr>
          <p:spPr>
            <a:xfrm>
              <a:off x="5105413" y="4686400"/>
              <a:ext cx="3496200" cy="1449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6516077" y="1344945"/>
              <a:ext cx="163799" cy="1715628"/>
            </a:xfrm>
            <a:custGeom>
              <a:avLst/>
              <a:gdLst/>
              <a:ahLst/>
              <a:cxnLst/>
              <a:rect l="l" t="t" r="r" b="b"/>
              <a:pathLst>
                <a:path w="2057" h="21545" extrusionOk="0">
                  <a:moveTo>
                    <a:pt x="57" y="1"/>
                  </a:moveTo>
                  <a:cubicBezTo>
                    <a:pt x="55" y="1"/>
                    <a:pt x="53" y="1"/>
                    <a:pt x="52" y="1"/>
                  </a:cubicBezTo>
                  <a:cubicBezTo>
                    <a:pt x="25" y="4"/>
                    <a:pt x="1" y="31"/>
                    <a:pt x="4" y="59"/>
                  </a:cubicBezTo>
                  <a:lnTo>
                    <a:pt x="1947" y="21493"/>
                  </a:lnTo>
                  <a:cubicBezTo>
                    <a:pt x="1947" y="21520"/>
                    <a:pt x="1970" y="21544"/>
                    <a:pt x="2001" y="21544"/>
                  </a:cubicBezTo>
                  <a:lnTo>
                    <a:pt x="2005" y="21544"/>
                  </a:lnTo>
                  <a:cubicBezTo>
                    <a:pt x="2036" y="21541"/>
                    <a:pt x="2056" y="21514"/>
                    <a:pt x="2056" y="21483"/>
                  </a:cubicBezTo>
                  <a:lnTo>
                    <a:pt x="113" y="51"/>
                  </a:lnTo>
                  <a:cubicBezTo>
                    <a:pt x="110" y="23"/>
                    <a:pt x="86" y="1"/>
                    <a:pt x="57" y="1"/>
                  </a:cubicBezTo>
                  <a:close/>
                </a:path>
              </a:pathLst>
            </a:custGeom>
            <a:solidFill>
              <a:srgbClr val="373D7A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6067200" y="1509381"/>
              <a:ext cx="984306" cy="1683697"/>
            </a:xfrm>
            <a:custGeom>
              <a:avLst/>
              <a:gdLst/>
              <a:ahLst/>
              <a:cxnLst/>
              <a:rect l="l" t="t" r="r" b="b"/>
              <a:pathLst>
                <a:path w="12361" h="21144" extrusionOk="0">
                  <a:moveTo>
                    <a:pt x="10132" y="0"/>
                  </a:moveTo>
                  <a:cubicBezTo>
                    <a:pt x="10076" y="0"/>
                    <a:pt x="10020" y="6"/>
                    <a:pt x="9962" y="18"/>
                  </a:cubicBezTo>
                  <a:lnTo>
                    <a:pt x="687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7" y="21144"/>
                    <a:pt x="2344" y="21138"/>
                    <a:pt x="2402" y="21126"/>
                  </a:cubicBezTo>
                  <a:lnTo>
                    <a:pt x="11674" y="19187"/>
                  </a:lnTo>
                  <a:cubicBezTo>
                    <a:pt x="12082" y="19102"/>
                    <a:pt x="12361" y="18727"/>
                    <a:pt x="12327" y="18312"/>
                  </a:cubicBezTo>
                  <a:lnTo>
                    <a:pt x="10955" y="763"/>
                  </a:lnTo>
                  <a:cubicBezTo>
                    <a:pt x="10919" y="325"/>
                    <a:pt x="10553" y="0"/>
                    <a:pt x="10132" y="0"/>
                  </a:cubicBez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118402" y="1509381"/>
              <a:ext cx="984386" cy="1683697"/>
            </a:xfrm>
            <a:custGeom>
              <a:avLst/>
              <a:gdLst/>
              <a:ahLst/>
              <a:cxnLst/>
              <a:rect l="l" t="t" r="r" b="b"/>
              <a:pathLst>
                <a:path w="12362" h="21144" extrusionOk="0">
                  <a:moveTo>
                    <a:pt x="10132" y="0"/>
                  </a:moveTo>
                  <a:cubicBezTo>
                    <a:pt x="10076" y="0"/>
                    <a:pt x="10019" y="6"/>
                    <a:pt x="9962" y="18"/>
                  </a:cubicBezTo>
                  <a:lnTo>
                    <a:pt x="688" y="1957"/>
                  </a:lnTo>
                  <a:cubicBezTo>
                    <a:pt x="283" y="2046"/>
                    <a:pt x="0" y="2416"/>
                    <a:pt x="34" y="2832"/>
                  </a:cubicBezTo>
                  <a:lnTo>
                    <a:pt x="1409" y="20381"/>
                  </a:lnTo>
                  <a:cubicBezTo>
                    <a:pt x="1442" y="20819"/>
                    <a:pt x="1809" y="21144"/>
                    <a:pt x="2231" y="21144"/>
                  </a:cubicBezTo>
                  <a:cubicBezTo>
                    <a:pt x="2288" y="21144"/>
                    <a:pt x="2345" y="21138"/>
                    <a:pt x="2402" y="21126"/>
                  </a:cubicBezTo>
                  <a:lnTo>
                    <a:pt x="11673" y="19187"/>
                  </a:lnTo>
                  <a:cubicBezTo>
                    <a:pt x="12079" y="19102"/>
                    <a:pt x="12361" y="18727"/>
                    <a:pt x="12327" y="18312"/>
                  </a:cubicBezTo>
                  <a:lnTo>
                    <a:pt x="10956" y="763"/>
                  </a:lnTo>
                  <a:cubicBezTo>
                    <a:pt x="10920" y="325"/>
                    <a:pt x="10552" y="0"/>
                    <a:pt x="101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436447" y="3132248"/>
              <a:ext cx="25800" cy="1699145"/>
            </a:xfrm>
            <a:custGeom>
              <a:avLst/>
              <a:gdLst/>
              <a:ahLst/>
              <a:cxnLst/>
              <a:rect l="l" t="t" r="r" b="b"/>
              <a:pathLst>
                <a:path w="324" h="21338" extrusionOk="0">
                  <a:moveTo>
                    <a:pt x="55" y="1"/>
                  </a:moveTo>
                  <a:cubicBezTo>
                    <a:pt x="24" y="1"/>
                    <a:pt x="1" y="25"/>
                    <a:pt x="1" y="55"/>
                  </a:cubicBezTo>
                  <a:lnTo>
                    <a:pt x="215" y="21282"/>
                  </a:lnTo>
                  <a:cubicBezTo>
                    <a:pt x="215" y="21313"/>
                    <a:pt x="239" y="21337"/>
                    <a:pt x="269" y="21337"/>
                  </a:cubicBezTo>
                  <a:cubicBezTo>
                    <a:pt x="300" y="21333"/>
                    <a:pt x="324" y="21309"/>
                    <a:pt x="324" y="21279"/>
                  </a:cubicBezTo>
                  <a:lnTo>
                    <a:pt x="109" y="55"/>
                  </a:lnTo>
                  <a:cubicBezTo>
                    <a:pt x="109" y="25"/>
                    <a:pt x="86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901331" y="3051741"/>
              <a:ext cx="297816" cy="1644997"/>
            </a:xfrm>
            <a:custGeom>
              <a:avLst/>
              <a:gdLst/>
              <a:ahLst/>
              <a:cxnLst/>
              <a:rect l="l" t="t" r="r" b="b"/>
              <a:pathLst>
                <a:path w="3740" h="20658" extrusionOk="0">
                  <a:moveTo>
                    <a:pt x="60" y="0"/>
                  </a:moveTo>
                  <a:cubicBezTo>
                    <a:pt x="56" y="0"/>
                    <a:pt x="52" y="1"/>
                    <a:pt x="48" y="1"/>
                  </a:cubicBezTo>
                  <a:cubicBezTo>
                    <a:pt x="21" y="5"/>
                    <a:pt x="1" y="36"/>
                    <a:pt x="4" y="63"/>
                  </a:cubicBezTo>
                  <a:lnTo>
                    <a:pt x="3628" y="20613"/>
                  </a:lnTo>
                  <a:cubicBezTo>
                    <a:pt x="3631" y="20637"/>
                    <a:pt x="3655" y="20657"/>
                    <a:pt x="3682" y="20657"/>
                  </a:cubicBezTo>
                  <a:lnTo>
                    <a:pt x="3689" y="20657"/>
                  </a:lnTo>
                  <a:cubicBezTo>
                    <a:pt x="3720" y="20650"/>
                    <a:pt x="3740" y="20623"/>
                    <a:pt x="3733" y="20592"/>
                  </a:cubicBezTo>
                  <a:lnTo>
                    <a:pt x="113" y="46"/>
                  </a:lnTo>
                  <a:cubicBezTo>
                    <a:pt x="107" y="19"/>
                    <a:pt x="86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740475" y="3188626"/>
              <a:ext cx="620397" cy="1563057"/>
            </a:xfrm>
            <a:custGeom>
              <a:avLst/>
              <a:gdLst/>
              <a:ahLst/>
              <a:cxnLst/>
              <a:rect l="l" t="t" r="r" b="b"/>
              <a:pathLst>
                <a:path w="7791" h="19629" extrusionOk="0">
                  <a:moveTo>
                    <a:pt x="7732" y="0"/>
                  </a:moveTo>
                  <a:cubicBezTo>
                    <a:pt x="7711" y="0"/>
                    <a:pt x="7690" y="13"/>
                    <a:pt x="7679" y="35"/>
                  </a:cubicBezTo>
                  <a:lnTo>
                    <a:pt x="10" y="19554"/>
                  </a:lnTo>
                  <a:cubicBezTo>
                    <a:pt x="0" y="19581"/>
                    <a:pt x="13" y="19612"/>
                    <a:pt x="41" y="19625"/>
                  </a:cubicBezTo>
                  <a:cubicBezTo>
                    <a:pt x="48" y="19625"/>
                    <a:pt x="54" y="19629"/>
                    <a:pt x="62" y="19629"/>
                  </a:cubicBezTo>
                  <a:cubicBezTo>
                    <a:pt x="82" y="19629"/>
                    <a:pt x="102" y="19615"/>
                    <a:pt x="112" y="19595"/>
                  </a:cubicBezTo>
                  <a:lnTo>
                    <a:pt x="7781" y="76"/>
                  </a:lnTo>
                  <a:cubicBezTo>
                    <a:pt x="7791" y="48"/>
                    <a:pt x="7778" y="14"/>
                    <a:pt x="7750" y="4"/>
                  </a:cubicBezTo>
                  <a:cubicBezTo>
                    <a:pt x="7744" y="2"/>
                    <a:pt x="7738" y="0"/>
                    <a:pt x="773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450860" y="3708453"/>
              <a:ext cx="575725" cy="118012"/>
            </a:xfrm>
            <a:custGeom>
              <a:avLst/>
              <a:gdLst/>
              <a:ahLst/>
              <a:cxnLst/>
              <a:rect l="l" t="t" r="r" b="b"/>
              <a:pathLst>
                <a:path w="7230" h="1482" extrusionOk="0">
                  <a:moveTo>
                    <a:pt x="7170" y="0"/>
                  </a:moveTo>
                  <a:cubicBezTo>
                    <a:pt x="7166" y="0"/>
                    <a:pt x="7162" y="1"/>
                    <a:pt x="7158" y="2"/>
                  </a:cubicBezTo>
                  <a:lnTo>
                    <a:pt x="51" y="1373"/>
                  </a:lnTo>
                  <a:cubicBezTo>
                    <a:pt x="21" y="1379"/>
                    <a:pt x="0" y="1407"/>
                    <a:pt x="7" y="1437"/>
                  </a:cubicBezTo>
                  <a:cubicBezTo>
                    <a:pt x="13" y="1461"/>
                    <a:pt x="34" y="1481"/>
                    <a:pt x="61" y="1481"/>
                  </a:cubicBezTo>
                  <a:cubicBezTo>
                    <a:pt x="65" y="1481"/>
                    <a:pt x="68" y="1478"/>
                    <a:pt x="71" y="1478"/>
                  </a:cubicBezTo>
                  <a:lnTo>
                    <a:pt x="7178" y="110"/>
                  </a:lnTo>
                  <a:cubicBezTo>
                    <a:pt x="7209" y="104"/>
                    <a:pt x="7230" y="73"/>
                    <a:pt x="7223" y="46"/>
                  </a:cubicBezTo>
                  <a:cubicBezTo>
                    <a:pt x="7217" y="19"/>
                    <a:pt x="7196" y="0"/>
                    <a:pt x="717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181231" y="2979994"/>
              <a:ext cx="963762" cy="215718"/>
            </a:xfrm>
            <a:custGeom>
              <a:avLst/>
              <a:gdLst/>
              <a:ahLst/>
              <a:cxnLst/>
              <a:rect l="l" t="t" r="r" b="b"/>
              <a:pathLst>
                <a:path w="12103" h="2709" extrusionOk="0">
                  <a:moveTo>
                    <a:pt x="12065" y="0"/>
                  </a:moveTo>
                  <a:cubicBezTo>
                    <a:pt x="12063" y="0"/>
                    <a:pt x="12061" y="1"/>
                    <a:pt x="12059" y="1"/>
                  </a:cubicBezTo>
                  <a:lnTo>
                    <a:pt x="31" y="2641"/>
                  </a:lnTo>
                  <a:cubicBezTo>
                    <a:pt x="10" y="2644"/>
                    <a:pt x="1" y="2665"/>
                    <a:pt x="4" y="2682"/>
                  </a:cubicBezTo>
                  <a:cubicBezTo>
                    <a:pt x="7" y="2699"/>
                    <a:pt x="21" y="2709"/>
                    <a:pt x="38" y="2709"/>
                  </a:cubicBezTo>
                  <a:lnTo>
                    <a:pt x="45" y="2709"/>
                  </a:lnTo>
                  <a:lnTo>
                    <a:pt x="12072" y="69"/>
                  </a:lnTo>
                  <a:cubicBezTo>
                    <a:pt x="12089" y="65"/>
                    <a:pt x="12103" y="45"/>
                    <a:pt x="12100" y="28"/>
                  </a:cubicBezTo>
                  <a:cubicBezTo>
                    <a:pt x="12093" y="10"/>
                    <a:pt x="12079" y="0"/>
                    <a:pt x="1206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25792" y="1883246"/>
              <a:ext cx="302275" cy="548173"/>
            </a:xfrm>
            <a:custGeom>
              <a:avLst/>
              <a:gdLst/>
              <a:ahLst/>
              <a:cxnLst/>
              <a:rect l="l" t="t" r="r" b="b"/>
              <a:pathLst>
                <a:path w="3796" h="6884" extrusionOk="0">
                  <a:moveTo>
                    <a:pt x="1201" y="1"/>
                  </a:moveTo>
                  <a:cubicBezTo>
                    <a:pt x="1128" y="1"/>
                    <a:pt x="1061" y="96"/>
                    <a:pt x="1097" y="175"/>
                  </a:cubicBezTo>
                  <a:cubicBezTo>
                    <a:pt x="1498" y="1059"/>
                    <a:pt x="1903" y="1951"/>
                    <a:pt x="2277" y="2849"/>
                  </a:cubicBezTo>
                  <a:cubicBezTo>
                    <a:pt x="2186" y="2886"/>
                    <a:pt x="2107" y="2955"/>
                    <a:pt x="2053" y="3040"/>
                  </a:cubicBezTo>
                  <a:cubicBezTo>
                    <a:pt x="1754" y="2427"/>
                    <a:pt x="1471" y="1808"/>
                    <a:pt x="1100" y="1232"/>
                  </a:cubicBezTo>
                  <a:cubicBezTo>
                    <a:pt x="997" y="1071"/>
                    <a:pt x="826" y="1000"/>
                    <a:pt x="656" y="1000"/>
                  </a:cubicBezTo>
                  <a:cubicBezTo>
                    <a:pt x="328" y="1000"/>
                    <a:pt x="1" y="1260"/>
                    <a:pt x="151" y="1634"/>
                  </a:cubicBezTo>
                  <a:cubicBezTo>
                    <a:pt x="583" y="2719"/>
                    <a:pt x="807" y="3917"/>
                    <a:pt x="1274" y="4982"/>
                  </a:cubicBezTo>
                  <a:cubicBezTo>
                    <a:pt x="1403" y="5274"/>
                    <a:pt x="1553" y="5564"/>
                    <a:pt x="1842" y="5731"/>
                  </a:cubicBezTo>
                  <a:cubicBezTo>
                    <a:pt x="1968" y="5802"/>
                    <a:pt x="2060" y="5813"/>
                    <a:pt x="2182" y="5871"/>
                  </a:cubicBezTo>
                  <a:cubicBezTo>
                    <a:pt x="2305" y="5877"/>
                    <a:pt x="2431" y="5884"/>
                    <a:pt x="2556" y="5891"/>
                  </a:cubicBezTo>
                  <a:cubicBezTo>
                    <a:pt x="2512" y="5921"/>
                    <a:pt x="2468" y="5948"/>
                    <a:pt x="2420" y="5976"/>
                  </a:cubicBezTo>
                  <a:cubicBezTo>
                    <a:pt x="2385" y="5953"/>
                    <a:pt x="2350" y="5942"/>
                    <a:pt x="2316" y="5942"/>
                  </a:cubicBezTo>
                  <a:cubicBezTo>
                    <a:pt x="2191" y="5942"/>
                    <a:pt x="2087" y="6082"/>
                    <a:pt x="2114" y="6213"/>
                  </a:cubicBezTo>
                  <a:cubicBezTo>
                    <a:pt x="2182" y="6574"/>
                    <a:pt x="2172" y="6530"/>
                    <a:pt x="2410" y="6810"/>
                  </a:cubicBezTo>
                  <a:cubicBezTo>
                    <a:pt x="2453" y="6862"/>
                    <a:pt x="2504" y="6883"/>
                    <a:pt x="2554" y="6883"/>
                  </a:cubicBezTo>
                  <a:cubicBezTo>
                    <a:pt x="2706" y="6883"/>
                    <a:pt x="2851" y="6682"/>
                    <a:pt x="2743" y="6524"/>
                  </a:cubicBezTo>
                  <a:lnTo>
                    <a:pt x="2743" y="6524"/>
                  </a:lnTo>
                  <a:cubicBezTo>
                    <a:pt x="2841" y="6541"/>
                    <a:pt x="2941" y="6551"/>
                    <a:pt x="3037" y="6551"/>
                  </a:cubicBezTo>
                  <a:cubicBezTo>
                    <a:pt x="3454" y="6551"/>
                    <a:pt x="3796" y="6361"/>
                    <a:pt x="3577" y="5789"/>
                  </a:cubicBezTo>
                  <a:cubicBezTo>
                    <a:pt x="3530" y="5666"/>
                    <a:pt x="3384" y="5598"/>
                    <a:pt x="3308" y="5499"/>
                  </a:cubicBezTo>
                  <a:cubicBezTo>
                    <a:pt x="3206" y="5367"/>
                    <a:pt x="3077" y="5258"/>
                    <a:pt x="2941" y="5152"/>
                  </a:cubicBezTo>
                  <a:cubicBezTo>
                    <a:pt x="3019" y="5037"/>
                    <a:pt x="3060" y="4894"/>
                    <a:pt x="3026" y="4754"/>
                  </a:cubicBezTo>
                  <a:cubicBezTo>
                    <a:pt x="2968" y="4509"/>
                    <a:pt x="2930" y="4271"/>
                    <a:pt x="2907" y="4029"/>
                  </a:cubicBezTo>
                  <a:lnTo>
                    <a:pt x="2907" y="4029"/>
                  </a:lnTo>
                  <a:cubicBezTo>
                    <a:pt x="2953" y="4045"/>
                    <a:pt x="3000" y="4053"/>
                    <a:pt x="3045" y="4053"/>
                  </a:cubicBezTo>
                  <a:cubicBezTo>
                    <a:pt x="3333" y="4053"/>
                    <a:pt x="3573" y="3749"/>
                    <a:pt x="3417" y="3421"/>
                  </a:cubicBezTo>
                  <a:cubicBezTo>
                    <a:pt x="2822" y="2179"/>
                    <a:pt x="2162" y="1094"/>
                    <a:pt x="1274" y="39"/>
                  </a:cubicBezTo>
                  <a:cubicBezTo>
                    <a:pt x="1251" y="12"/>
                    <a:pt x="1225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378476" y="2194600"/>
              <a:ext cx="331420" cy="269786"/>
            </a:xfrm>
            <a:custGeom>
              <a:avLst/>
              <a:gdLst/>
              <a:ahLst/>
              <a:cxnLst/>
              <a:rect l="l" t="t" r="r" b="b"/>
              <a:pathLst>
                <a:path w="4162" h="3388" extrusionOk="0">
                  <a:moveTo>
                    <a:pt x="2014" y="1"/>
                  </a:moveTo>
                  <a:cubicBezTo>
                    <a:pt x="1739" y="1"/>
                    <a:pt x="1466" y="62"/>
                    <a:pt x="1222" y="198"/>
                  </a:cubicBezTo>
                  <a:cubicBezTo>
                    <a:pt x="1130" y="246"/>
                    <a:pt x="1055" y="300"/>
                    <a:pt x="983" y="361"/>
                  </a:cubicBezTo>
                  <a:cubicBezTo>
                    <a:pt x="0" y="830"/>
                    <a:pt x="102" y="2267"/>
                    <a:pt x="834" y="2953"/>
                  </a:cubicBezTo>
                  <a:cubicBezTo>
                    <a:pt x="1148" y="3249"/>
                    <a:pt x="1543" y="3387"/>
                    <a:pt x="1933" y="3387"/>
                  </a:cubicBezTo>
                  <a:cubicBezTo>
                    <a:pt x="2459" y="3387"/>
                    <a:pt x="2979" y="3137"/>
                    <a:pt x="3287" y="2682"/>
                  </a:cubicBezTo>
                  <a:cubicBezTo>
                    <a:pt x="3502" y="2528"/>
                    <a:pt x="3678" y="2321"/>
                    <a:pt x="3767" y="2066"/>
                  </a:cubicBezTo>
                  <a:cubicBezTo>
                    <a:pt x="4161" y="917"/>
                    <a:pt x="3073" y="1"/>
                    <a:pt x="2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516237" y="2609554"/>
              <a:ext cx="438602" cy="219699"/>
            </a:xfrm>
            <a:custGeom>
              <a:avLst/>
              <a:gdLst/>
              <a:ahLst/>
              <a:cxnLst/>
              <a:rect l="l" t="t" r="r" b="b"/>
              <a:pathLst>
                <a:path w="5508" h="2759" extrusionOk="0">
                  <a:moveTo>
                    <a:pt x="5332" y="1"/>
                  </a:moveTo>
                  <a:cubicBezTo>
                    <a:pt x="5319" y="1"/>
                    <a:pt x="5304" y="3"/>
                    <a:pt x="5289" y="8"/>
                  </a:cubicBezTo>
                  <a:cubicBezTo>
                    <a:pt x="4394" y="322"/>
                    <a:pt x="3540" y="733"/>
                    <a:pt x="2676" y="1125"/>
                  </a:cubicBezTo>
                  <a:cubicBezTo>
                    <a:pt x="1822" y="1512"/>
                    <a:pt x="880" y="1819"/>
                    <a:pt x="152" y="2425"/>
                  </a:cubicBezTo>
                  <a:cubicBezTo>
                    <a:pt x="0" y="2550"/>
                    <a:pt x="144" y="2759"/>
                    <a:pt x="307" y="2759"/>
                  </a:cubicBezTo>
                  <a:cubicBezTo>
                    <a:pt x="320" y="2759"/>
                    <a:pt x="333" y="2757"/>
                    <a:pt x="346" y="2754"/>
                  </a:cubicBezTo>
                  <a:cubicBezTo>
                    <a:pt x="1210" y="2577"/>
                    <a:pt x="1986" y="2070"/>
                    <a:pt x="2765" y="1669"/>
                  </a:cubicBezTo>
                  <a:cubicBezTo>
                    <a:pt x="3650" y="1216"/>
                    <a:pt x="4551" y="787"/>
                    <a:pt x="5395" y="261"/>
                  </a:cubicBezTo>
                  <a:cubicBezTo>
                    <a:pt x="5508" y="187"/>
                    <a:pt x="5453" y="1"/>
                    <a:pt x="5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515998" y="2615367"/>
              <a:ext cx="276396" cy="145006"/>
            </a:xfrm>
            <a:custGeom>
              <a:avLst/>
              <a:gdLst/>
              <a:ahLst/>
              <a:cxnLst/>
              <a:rect l="l" t="t" r="r" b="b"/>
              <a:pathLst>
                <a:path w="3471" h="1821" extrusionOk="0">
                  <a:moveTo>
                    <a:pt x="3222" y="0"/>
                  </a:moveTo>
                  <a:cubicBezTo>
                    <a:pt x="3198" y="0"/>
                    <a:pt x="3174" y="6"/>
                    <a:pt x="3149" y="17"/>
                  </a:cubicBezTo>
                  <a:lnTo>
                    <a:pt x="1550" y="742"/>
                  </a:lnTo>
                  <a:cubicBezTo>
                    <a:pt x="1081" y="956"/>
                    <a:pt x="550" y="1119"/>
                    <a:pt x="159" y="1463"/>
                  </a:cubicBezTo>
                  <a:cubicBezTo>
                    <a:pt x="0" y="1602"/>
                    <a:pt x="148" y="1821"/>
                    <a:pt x="323" y="1821"/>
                  </a:cubicBezTo>
                  <a:cubicBezTo>
                    <a:pt x="336" y="1821"/>
                    <a:pt x="349" y="1819"/>
                    <a:pt x="363" y="1817"/>
                  </a:cubicBezTo>
                  <a:cubicBezTo>
                    <a:pt x="869" y="1711"/>
                    <a:pt x="1326" y="1375"/>
                    <a:pt x="1778" y="1130"/>
                  </a:cubicBezTo>
                  <a:cubicBezTo>
                    <a:pt x="2288" y="851"/>
                    <a:pt x="2799" y="571"/>
                    <a:pt x="3312" y="296"/>
                  </a:cubicBezTo>
                  <a:cubicBezTo>
                    <a:pt x="3471" y="208"/>
                    <a:pt x="3371" y="0"/>
                    <a:pt x="3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537737" y="2478642"/>
              <a:ext cx="297259" cy="175823"/>
            </a:xfrm>
            <a:custGeom>
              <a:avLst/>
              <a:gdLst/>
              <a:ahLst/>
              <a:cxnLst/>
              <a:rect l="l" t="t" r="r" b="b"/>
              <a:pathLst>
                <a:path w="3733" h="2208" extrusionOk="0">
                  <a:moveTo>
                    <a:pt x="3554" y="0"/>
                  </a:moveTo>
                  <a:cubicBezTo>
                    <a:pt x="3535" y="0"/>
                    <a:pt x="3515" y="4"/>
                    <a:pt x="3495" y="13"/>
                  </a:cubicBezTo>
                  <a:cubicBezTo>
                    <a:pt x="2376" y="489"/>
                    <a:pt x="1066" y="1010"/>
                    <a:pt x="147" y="1823"/>
                  </a:cubicBezTo>
                  <a:cubicBezTo>
                    <a:pt x="1" y="1954"/>
                    <a:pt x="125" y="2208"/>
                    <a:pt x="302" y="2208"/>
                  </a:cubicBezTo>
                  <a:cubicBezTo>
                    <a:pt x="322" y="2208"/>
                    <a:pt x="344" y="2204"/>
                    <a:pt x="365" y="2197"/>
                  </a:cubicBezTo>
                  <a:cubicBezTo>
                    <a:pt x="1529" y="1803"/>
                    <a:pt x="2631" y="938"/>
                    <a:pt x="3621" y="227"/>
                  </a:cubicBezTo>
                  <a:cubicBezTo>
                    <a:pt x="3732" y="145"/>
                    <a:pt x="3668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7777029" y="3028808"/>
              <a:ext cx="140945" cy="1592043"/>
            </a:xfrm>
            <a:custGeom>
              <a:avLst/>
              <a:gdLst/>
              <a:ahLst/>
              <a:cxnLst/>
              <a:rect l="l" t="t" r="r" b="b"/>
              <a:pathLst>
                <a:path w="1770" h="19993" extrusionOk="0">
                  <a:moveTo>
                    <a:pt x="885" y="0"/>
                  </a:moveTo>
                  <a:cubicBezTo>
                    <a:pt x="398" y="0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4"/>
                    <a:pt x="398" y="19992"/>
                    <a:pt x="885" y="19992"/>
                  </a:cubicBezTo>
                  <a:cubicBezTo>
                    <a:pt x="1371" y="19992"/>
                    <a:pt x="1769" y="19594"/>
                    <a:pt x="1769" y="19108"/>
                  </a:cubicBezTo>
                  <a:lnTo>
                    <a:pt x="1769" y="885"/>
                  </a:lnTo>
                  <a:cubicBezTo>
                    <a:pt x="1769" y="395"/>
                    <a:pt x="1371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748223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5" y="1"/>
                  </a:moveTo>
                  <a:cubicBezTo>
                    <a:pt x="0" y="2338"/>
                    <a:pt x="878" y="2705"/>
                    <a:pt x="878" y="2705"/>
                  </a:cubicBezTo>
                  <a:lnTo>
                    <a:pt x="5407" y="2705"/>
                  </a:lnTo>
                  <a:cubicBezTo>
                    <a:pt x="5407" y="2705"/>
                    <a:pt x="6030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753288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5" y="1"/>
                  </a:moveTo>
                  <a:cubicBezTo>
                    <a:pt x="215" y="1"/>
                    <a:pt x="0" y="301"/>
                    <a:pt x="225" y="467"/>
                  </a:cubicBezTo>
                  <a:lnTo>
                    <a:pt x="4859" y="467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75500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0" y="1"/>
                    <a:pt x="1129" y="17"/>
                    <a:pt x="1129" y="17"/>
                  </a:cubicBezTo>
                  <a:cubicBezTo>
                    <a:pt x="34" y="796"/>
                    <a:pt x="0" y="1119"/>
                    <a:pt x="0" y="1119"/>
                  </a:cubicBezTo>
                  <a:lnTo>
                    <a:pt x="2065" y="1119"/>
                  </a:lnTo>
                  <a:cubicBezTo>
                    <a:pt x="2040" y="129"/>
                    <a:pt x="1539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964240" y="3028728"/>
              <a:ext cx="224158" cy="1592122"/>
            </a:xfrm>
            <a:custGeom>
              <a:avLst/>
              <a:gdLst/>
              <a:ahLst/>
              <a:cxnLst/>
              <a:rect l="l" t="t" r="r" b="b"/>
              <a:pathLst>
                <a:path w="2815" h="19994" extrusionOk="0">
                  <a:moveTo>
                    <a:pt x="1852" y="0"/>
                  </a:moveTo>
                  <a:cubicBezTo>
                    <a:pt x="1417" y="0"/>
                    <a:pt x="1036" y="323"/>
                    <a:pt x="977" y="766"/>
                  </a:cubicBezTo>
                  <a:cubicBezTo>
                    <a:pt x="0" y="8051"/>
                    <a:pt x="4" y="14104"/>
                    <a:pt x="987" y="19272"/>
                  </a:cubicBezTo>
                  <a:cubicBezTo>
                    <a:pt x="1065" y="19697"/>
                    <a:pt x="1436" y="19993"/>
                    <a:pt x="1855" y="19993"/>
                  </a:cubicBezTo>
                  <a:cubicBezTo>
                    <a:pt x="1909" y="19993"/>
                    <a:pt x="1963" y="19987"/>
                    <a:pt x="2018" y="19976"/>
                  </a:cubicBezTo>
                  <a:cubicBezTo>
                    <a:pt x="2497" y="19884"/>
                    <a:pt x="2814" y="19421"/>
                    <a:pt x="2722" y="18942"/>
                  </a:cubicBezTo>
                  <a:cubicBezTo>
                    <a:pt x="1789" y="14032"/>
                    <a:pt x="1789" y="7996"/>
                    <a:pt x="2728" y="1002"/>
                  </a:cubicBezTo>
                  <a:cubicBezTo>
                    <a:pt x="2794" y="518"/>
                    <a:pt x="2457" y="72"/>
                    <a:pt x="1970" y="8"/>
                  </a:cubicBezTo>
                  <a:cubicBezTo>
                    <a:pt x="1930" y="3"/>
                    <a:pt x="1891" y="0"/>
                    <a:pt x="1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7751786" y="4550305"/>
              <a:ext cx="480169" cy="215479"/>
            </a:xfrm>
            <a:custGeom>
              <a:avLst/>
              <a:gdLst/>
              <a:ahLst/>
              <a:cxnLst/>
              <a:rect l="l" t="t" r="r" b="b"/>
              <a:pathLst>
                <a:path w="6030" h="2706" extrusionOk="0">
                  <a:moveTo>
                    <a:pt x="3669" y="1"/>
                  </a:moveTo>
                  <a:cubicBezTo>
                    <a:pt x="1" y="2338"/>
                    <a:pt x="913" y="2705"/>
                    <a:pt x="913" y="2705"/>
                  </a:cubicBezTo>
                  <a:lnTo>
                    <a:pt x="5407" y="2705"/>
                  </a:lnTo>
                  <a:cubicBezTo>
                    <a:pt x="5407" y="2705"/>
                    <a:pt x="6029" y="1392"/>
                    <a:pt x="5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7804661" y="4726746"/>
              <a:ext cx="397274" cy="37267"/>
            </a:xfrm>
            <a:custGeom>
              <a:avLst/>
              <a:gdLst/>
              <a:ahLst/>
              <a:cxnLst/>
              <a:rect l="l" t="t" r="r" b="b"/>
              <a:pathLst>
                <a:path w="4989" h="468" extrusionOk="0">
                  <a:moveTo>
                    <a:pt x="214" y="1"/>
                  </a:moveTo>
                  <a:cubicBezTo>
                    <a:pt x="214" y="1"/>
                    <a:pt x="1" y="301"/>
                    <a:pt x="225" y="467"/>
                  </a:cubicBezTo>
                  <a:lnTo>
                    <a:pt x="4859" y="4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821702" y="4639491"/>
              <a:ext cx="164516" cy="89106"/>
            </a:xfrm>
            <a:custGeom>
              <a:avLst/>
              <a:gdLst/>
              <a:ahLst/>
              <a:cxnLst/>
              <a:rect l="l" t="t" r="r" b="b"/>
              <a:pathLst>
                <a:path w="2066" h="1119" extrusionOk="0">
                  <a:moveTo>
                    <a:pt x="1281" y="1"/>
                  </a:moveTo>
                  <a:cubicBezTo>
                    <a:pt x="1191" y="1"/>
                    <a:pt x="1130" y="17"/>
                    <a:pt x="1130" y="17"/>
                  </a:cubicBezTo>
                  <a:cubicBezTo>
                    <a:pt x="35" y="796"/>
                    <a:pt x="0" y="1119"/>
                    <a:pt x="0" y="1119"/>
                  </a:cubicBezTo>
                  <a:lnTo>
                    <a:pt x="2066" y="1119"/>
                  </a:lnTo>
                  <a:cubicBezTo>
                    <a:pt x="2041" y="129"/>
                    <a:pt x="1540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940111" y="2196113"/>
              <a:ext cx="869161" cy="403883"/>
            </a:xfrm>
            <a:custGeom>
              <a:avLst/>
              <a:gdLst/>
              <a:ahLst/>
              <a:cxnLst/>
              <a:rect l="l" t="t" r="r" b="b"/>
              <a:pathLst>
                <a:path w="10915" h="5072" extrusionOk="0">
                  <a:moveTo>
                    <a:pt x="10147" y="0"/>
                  </a:moveTo>
                  <a:cubicBezTo>
                    <a:pt x="9901" y="0"/>
                    <a:pt x="9662" y="136"/>
                    <a:pt x="9544" y="373"/>
                  </a:cubicBezTo>
                  <a:cubicBezTo>
                    <a:pt x="8561" y="2356"/>
                    <a:pt x="7601" y="3397"/>
                    <a:pt x="6533" y="3656"/>
                  </a:cubicBezTo>
                  <a:cubicBezTo>
                    <a:pt x="6347" y="3701"/>
                    <a:pt x="6153" y="3723"/>
                    <a:pt x="5948" y="3723"/>
                  </a:cubicBezTo>
                  <a:cubicBezTo>
                    <a:pt x="4791" y="3723"/>
                    <a:pt x="3309" y="3000"/>
                    <a:pt x="1161" y="1407"/>
                  </a:cubicBezTo>
                  <a:cubicBezTo>
                    <a:pt x="1040" y="1318"/>
                    <a:pt x="901" y="1275"/>
                    <a:pt x="762" y="1275"/>
                  </a:cubicBezTo>
                  <a:cubicBezTo>
                    <a:pt x="556" y="1275"/>
                    <a:pt x="354" y="1370"/>
                    <a:pt x="222" y="1546"/>
                  </a:cubicBezTo>
                  <a:cubicBezTo>
                    <a:pt x="1" y="1846"/>
                    <a:pt x="62" y="2268"/>
                    <a:pt x="361" y="2489"/>
                  </a:cubicBezTo>
                  <a:cubicBezTo>
                    <a:pt x="2763" y="4272"/>
                    <a:pt x="4464" y="5071"/>
                    <a:pt x="5930" y="5071"/>
                  </a:cubicBezTo>
                  <a:cubicBezTo>
                    <a:pt x="6244" y="5071"/>
                    <a:pt x="6550" y="5034"/>
                    <a:pt x="6846" y="4963"/>
                  </a:cubicBezTo>
                  <a:cubicBezTo>
                    <a:pt x="8333" y="4605"/>
                    <a:pt x="9571" y="3336"/>
                    <a:pt x="10748" y="971"/>
                  </a:cubicBezTo>
                  <a:cubicBezTo>
                    <a:pt x="10915" y="638"/>
                    <a:pt x="10779" y="237"/>
                    <a:pt x="10445" y="70"/>
                  </a:cubicBezTo>
                  <a:cubicBezTo>
                    <a:pt x="10350" y="23"/>
                    <a:pt x="10248" y="0"/>
                    <a:pt x="1014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7919488" y="1902038"/>
              <a:ext cx="135291" cy="280935"/>
            </a:xfrm>
            <a:custGeom>
              <a:avLst/>
              <a:gdLst/>
              <a:ahLst/>
              <a:cxnLst/>
              <a:rect l="l" t="t" r="r" b="b"/>
              <a:pathLst>
                <a:path w="1699" h="3528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2681"/>
                  </a:lnTo>
                  <a:cubicBezTo>
                    <a:pt x="1" y="3147"/>
                    <a:pt x="382" y="3528"/>
                    <a:pt x="848" y="3528"/>
                  </a:cubicBezTo>
                  <a:cubicBezTo>
                    <a:pt x="1318" y="3528"/>
                    <a:pt x="1698" y="3147"/>
                    <a:pt x="1698" y="2681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919488" y="1902038"/>
              <a:ext cx="135291" cy="112756"/>
            </a:xfrm>
            <a:custGeom>
              <a:avLst/>
              <a:gdLst/>
              <a:ahLst/>
              <a:cxnLst/>
              <a:rect l="l" t="t" r="r" b="b"/>
              <a:pathLst>
                <a:path w="1699" h="1416" extrusionOk="0">
                  <a:moveTo>
                    <a:pt x="1" y="0"/>
                  </a:moveTo>
                  <a:lnTo>
                    <a:pt x="1" y="1415"/>
                  </a:lnTo>
                  <a:lnTo>
                    <a:pt x="1698" y="1415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919488" y="1902038"/>
              <a:ext cx="135291" cy="126532"/>
            </a:xfrm>
            <a:custGeom>
              <a:avLst/>
              <a:gdLst/>
              <a:ahLst/>
              <a:cxnLst/>
              <a:rect l="l" t="t" r="r" b="b"/>
              <a:pathLst>
                <a:path w="1699" h="1589" extrusionOk="0">
                  <a:moveTo>
                    <a:pt x="848" y="0"/>
                  </a:moveTo>
                  <a:cubicBezTo>
                    <a:pt x="382" y="0"/>
                    <a:pt x="1" y="381"/>
                    <a:pt x="1" y="847"/>
                  </a:cubicBezTo>
                  <a:lnTo>
                    <a:pt x="1" y="1415"/>
                  </a:lnTo>
                  <a:cubicBezTo>
                    <a:pt x="1" y="1415"/>
                    <a:pt x="423" y="1588"/>
                    <a:pt x="922" y="1588"/>
                  </a:cubicBezTo>
                  <a:cubicBezTo>
                    <a:pt x="1175" y="1588"/>
                    <a:pt x="1447" y="1544"/>
                    <a:pt x="1698" y="1415"/>
                  </a:cubicBezTo>
                  <a:lnTo>
                    <a:pt x="1698" y="847"/>
                  </a:lnTo>
                  <a:cubicBezTo>
                    <a:pt x="1698" y="381"/>
                    <a:pt x="1318" y="0"/>
                    <a:pt x="848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654238" y="2065360"/>
              <a:ext cx="665786" cy="1141496"/>
            </a:xfrm>
            <a:custGeom>
              <a:avLst/>
              <a:gdLst/>
              <a:ahLst/>
              <a:cxnLst/>
              <a:rect l="l" t="t" r="r" b="b"/>
              <a:pathLst>
                <a:path w="8361" h="14335" extrusionOk="0">
                  <a:moveTo>
                    <a:pt x="3804" y="0"/>
                  </a:moveTo>
                  <a:cubicBezTo>
                    <a:pt x="1712" y="0"/>
                    <a:pt x="1" y="1776"/>
                    <a:pt x="1" y="3944"/>
                  </a:cubicBezTo>
                  <a:lnTo>
                    <a:pt x="715" y="10581"/>
                  </a:lnTo>
                  <a:cubicBezTo>
                    <a:pt x="1100" y="12892"/>
                    <a:pt x="1712" y="14334"/>
                    <a:pt x="3804" y="14334"/>
                  </a:cubicBezTo>
                  <a:lnTo>
                    <a:pt x="4556" y="14334"/>
                  </a:lnTo>
                  <a:cubicBezTo>
                    <a:pt x="6530" y="13974"/>
                    <a:pt x="7149" y="12735"/>
                    <a:pt x="7680" y="10581"/>
                  </a:cubicBezTo>
                  <a:lnTo>
                    <a:pt x="8361" y="3944"/>
                  </a:lnTo>
                  <a:cubicBezTo>
                    <a:pt x="8361" y="1776"/>
                    <a:pt x="6649" y="0"/>
                    <a:pt x="4556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530731" y="2059149"/>
              <a:ext cx="807448" cy="1199546"/>
            </a:xfrm>
            <a:custGeom>
              <a:avLst/>
              <a:gdLst/>
              <a:ahLst/>
              <a:cxnLst/>
              <a:rect l="l" t="t" r="r" b="b"/>
              <a:pathLst>
                <a:path w="10140" h="15064" extrusionOk="0">
                  <a:moveTo>
                    <a:pt x="4158" y="0"/>
                  </a:moveTo>
                  <a:cubicBezTo>
                    <a:pt x="3763" y="85"/>
                    <a:pt x="3409" y="310"/>
                    <a:pt x="3089" y="559"/>
                  </a:cubicBezTo>
                  <a:cubicBezTo>
                    <a:pt x="2386" y="1096"/>
                    <a:pt x="1780" y="1759"/>
                    <a:pt x="1304" y="2504"/>
                  </a:cubicBezTo>
                  <a:cubicBezTo>
                    <a:pt x="939" y="3076"/>
                    <a:pt x="650" y="3695"/>
                    <a:pt x="211" y="4213"/>
                  </a:cubicBezTo>
                  <a:cubicBezTo>
                    <a:pt x="140" y="4298"/>
                    <a:pt x="62" y="4383"/>
                    <a:pt x="31" y="4488"/>
                  </a:cubicBezTo>
                  <a:cubicBezTo>
                    <a:pt x="0" y="4596"/>
                    <a:pt x="18" y="4709"/>
                    <a:pt x="38" y="4818"/>
                  </a:cubicBezTo>
                  <a:cubicBezTo>
                    <a:pt x="79" y="5059"/>
                    <a:pt x="126" y="5315"/>
                    <a:pt x="283" y="5502"/>
                  </a:cubicBezTo>
                  <a:cubicBezTo>
                    <a:pt x="392" y="5627"/>
                    <a:pt x="612" y="6003"/>
                    <a:pt x="889" y="6003"/>
                  </a:cubicBezTo>
                  <a:cubicBezTo>
                    <a:pt x="1019" y="6003"/>
                    <a:pt x="1163" y="5919"/>
                    <a:pt x="1313" y="5686"/>
                  </a:cubicBezTo>
                  <a:cubicBezTo>
                    <a:pt x="1456" y="9088"/>
                    <a:pt x="1456" y="12729"/>
                    <a:pt x="2263" y="14750"/>
                  </a:cubicBezTo>
                  <a:lnTo>
                    <a:pt x="2365" y="15028"/>
                  </a:lnTo>
                  <a:cubicBezTo>
                    <a:pt x="2887" y="14971"/>
                    <a:pt x="3505" y="14950"/>
                    <a:pt x="4154" y="14950"/>
                  </a:cubicBezTo>
                  <a:cubicBezTo>
                    <a:pt x="5397" y="14950"/>
                    <a:pt x="6754" y="15025"/>
                    <a:pt x="7758" y="15059"/>
                  </a:cubicBezTo>
                  <a:cubicBezTo>
                    <a:pt x="7815" y="15061"/>
                    <a:pt x="7855" y="15063"/>
                    <a:pt x="7886" y="15063"/>
                  </a:cubicBezTo>
                  <a:cubicBezTo>
                    <a:pt x="7979" y="15063"/>
                    <a:pt x="7974" y="15046"/>
                    <a:pt x="8067" y="14974"/>
                  </a:cubicBezTo>
                  <a:cubicBezTo>
                    <a:pt x="8880" y="14460"/>
                    <a:pt x="9394" y="13562"/>
                    <a:pt x="9639" y="12626"/>
                  </a:cubicBezTo>
                  <a:cubicBezTo>
                    <a:pt x="9884" y="11694"/>
                    <a:pt x="9898" y="10717"/>
                    <a:pt x="9904" y="9755"/>
                  </a:cubicBezTo>
                  <a:cubicBezTo>
                    <a:pt x="9918" y="8380"/>
                    <a:pt x="9932" y="7002"/>
                    <a:pt x="9942" y="5628"/>
                  </a:cubicBezTo>
                  <a:cubicBezTo>
                    <a:pt x="9953" y="4777"/>
                    <a:pt x="10140" y="3706"/>
                    <a:pt x="9912" y="2886"/>
                  </a:cubicBezTo>
                  <a:cubicBezTo>
                    <a:pt x="9524" y="1504"/>
                    <a:pt x="8680" y="439"/>
                    <a:pt x="6911" y="55"/>
                  </a:cubicBezTo>
                  <a:lnTo>
                    <a:pt x="6819" y="116"/>
                  </a:lnTo>
                  <a:cubicBezTo>
                    <a:pt x="6686" y="510"/>
                    <a:pt x="6346" y="834"/>
                    <a:pt x="5944" y="942"/>
                  </a:cubicBezTo>
                  <a:cubicBezTo>
                    <a:pt x="5840" y="971"/>
                    <a:pt x="5732" y="984"/>
                    <a:pt x="5624" y="984"/>
                  </a:cubicBezTo>
                  <a:cubicBezTo>
                    <a:pt x="5314" y="984"/>
                    <a:pt x="5004" y="871"/>
                    <a:pt x="4774" y="667"/>
                  </a:cubicBezTo>
                  <a:cubicBezTo>
                    <a:pt x="4604" y="518"/>
                    <a:pt x="4474" y="310"/>
                    <a:pt x="4468" y="85"/>
                  </a:cubicBezTo>
                  <a:lnTo>
                    <a:pt x="4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7612034" y="2059149"/>
              <a:ext cx="726146" cy="1048010"/>
            </a:xfrm>
            <a:custGeom>
              <a:avLst/>
              <a:gdLst/>
              <a:ahLst/>
              <a:cxnLst/>
              <a:rect l="l" t="t" r="r" b="b"/>
              <a:pathLst>
                <a:path w="9119" h="13161" extrusionOk="0">
                  <a:moveTo>
                    <a:pt x="3137" y="0"/>
                  </a:moveTo>
                  <a:cubicBezTo>
                    <a:pt x="2742" y="85"/>
                    <a:pt x="2388" y="310"/>
                    <a:pt x="2068" y="559"/>
                  </a:cubicBezTo>
                  <a:lnTo>
                    <a:pt x="292" y="5686"/>
                  </a:lnTo>
                  <a:cubicBezTo>
                    <a:pt x="435" y="9088"/>
                    <a:pt x="0" y="11143"/>
                    <a:pt x="810" y="13161"/>
                  </a:cubicBezTo>
                  <a:cubicBezTo>
                    <a:pt x="810" y="13161"/>
                    <a:pt x="3131" y="13050"/>
                    <a:pt x="4767" y="13050"/>
                  </a:cubicBezTo>
                  <a:cubicBezTo>
                    <a:pt x="5059" y="13050"/>
                    <a:pt x="5328" y="13053"/>
                    <a:pt x="5559" y="13062"/>
                  </a:cubicBezTo>
                  <a:cubicBezTo>
                    <a:pt x="5581" y="13062"/>
                    <a:pt x="5606" y="13063"/>
                    <a:pt x="5635" y="13063"/>
                  </a:cubicBezTo>
                  <a:cubicBezTo>
                    <a:pt x="5910" y="13063"/>
                    <a:pt x="6452" y="13032"/>
                    <a:pt x="6559" y="12946"/>
                  </a:cubicBezTo>
                  <a:cubicBezTo>
                    <a:pt x="6559" y="12946"/>
                    <a:pt x="6792" y="12960"/>
                    <a:pt x="7101" y="12960"/>
                  </a:cubicBezTo>
                  <a:cubicBezTo>
                    <a:pt x="7680" y="12960"/>
                    <a:pt x="8530" y="12910"/>
                    <a:pt x="8618" y="12626"/>
                  </a:cubicBezTo>
                  <a:cubicBezTo>
                    <a:pt x="8907" y="11708"/>
                    <a:pt x="8877" y="10717"/>
                    <a:pt x="8883" y="9755"/>
                  </a:cubicBezTo>
                  <a:cubicBezTo>
                    <a:pt x="8897" y="8380"/>
                    <a:pt x="8911" y="7002"/>
                    <a:pt x="8921" y="5628"/>
                  </a:cubicBezTo>
                  <a:cubicBezTo>
                    <a:pt x="8932" y="4777"/>
                    <a:pt x="9119" y="3706"/>
                    <a:pt x="8891" y="2886"/>
                  </a:cubicBezTo>
                  <a:cubicBezTo>
                    <a:pt x="8503" y="1504"/>
                    <a:pt x="7659" y="439"/>
                    <a:pt x="5890" y="55"/>
                  </a:cubicBezTo>
                  <a:lnTo>
                    <a:pt x="5798" y="116"/>
                  </a:lnTo>
                  <a:cubicBezTo>
                    <a:pt x="5665" y="510"/>
                    <a:pt x="4543" y="3287"/>
                    <a:pt x="4138" y="3396"/>
                  </a:cubicBezTo>
                  <a:cubicBezTo>
                    <a:pt x="4118" y="3402"/>
                    <a:pt x="4097" y="3404"/>
                    <a:pt x="4077" y="3404"/>
                  </a:cubicBezTo>
                  <a:cubicBezTo>
                    <a:pt x="3679" y="3404"/>
                    <a:pt x="3138" y="2446"/>
                    <a:pt x="2957" y="1916"/>
                  </a:cubicBezTo>
                  <a:cubicBezTo>
                    <a:pt x="2885" y="1702"/>
                    <a:pt x="2980" y="1018"/>
                    <a:pt x="2974" y="793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7543233" y="2196193"/>
              <a:ext cx="886760" cy="747566"/>
            </a:xfrm>
            <a:custGeom>
              <a:avLst/>
              <a:gdLst/>
              <a:ahLst/>
              <a:cxnLst/>
              <a:rect l="l" t="t" r="r" b="b"/>
              <a:pathLst>
                <a:path w="11136" h="9388" extrusionOk="0">
                  <a:moveTo>
                    <a:pt x="8554" y="0"/>
                  </a:moveTo>
                  <a:cubicBezTo>
                    <a:pt x="8434" y="0"/>
                    <a:pt x="8313" y="32"/>
                    <a:pt x="8203" y="99"/>
                  </a:cubicBezTo>
                  <a:cubicBezTo>
                    <a:pt x="7886" y="294"/>
                    <a:pt x="7788" y="708"/>
                    <a:pt x="7982" y="1025"/>
                  </a:cubicBezTo>
                  <a:cubicBezTo>
                    <a:pt x="9342" y="3233"/>
                    <a:pt x="9703" y="4914"/>
                    <a:pt x="9053" y="6016"/>
                  </a:cubicBezTo>
                  <a:cubicBezTo>
                    <a:pt x="8271" y="7349"/>
                    <a:pt x="5910" y="8040"/>
                    <a:pt x="2189" y="8040"/>
                  </a:cubicBezTo>
                  <a:cubicBezTo>
                    <a:pt x="1720" y="8040"/>
                    <a:pt x="1229" y="8029"/>
                    <a:pt x="718" y="8007"/>
                  </a:cubicBezTo>
                  <a:cubicBezTo>
                    <a:pt x="709" y="8006"/>
                    <a:pt x="700" y="8006"/>
                    <a:pt x="692" y="8006"/>
                  </a:cubicBezTo>
                  <a:cubicBezTo>
                    <a:pt x="330" y="8006"/>
                    <a:pt x="33" y="8287"/>
                    <a:pt x="17" y="8649"/>
                  </a:cubicBezTo>
                  <a:cubicBezTo>
                    <a:pt x="0" y="9020"/>
                    <a:pt x="289" y="9334"/>
                    <a:pt x="660" y="9351"/>
                  </a:cubicBezTo>
                  <a:cubicBezTo>
                    <a:pt x="1201" y="9374"/>
                    <a:pt x="1721" y="9388"/>
                    <a:pt x="2218" y="9388"/>
                  </a:cubicBezTo>
                  <a:cubicBezTo>
                    <a:pt x="6533" y="9388"/>
                    <a:pt x="9155" y="8503"/>
                    <a:pt x="10214" y="6697"/>
                  </a:cubicBezTo>
                  <a:cubicBezTo>
                    <a:pt x="11135" y="5132"/>
                    <a:pt x="10768" y="2985"/>
                    <a:pt x="9128" y="320"/>
                  </a:cubicBezTo>
                  <a:cubicBezTo>
                    <a:pt x="9001" y="114"/>
                    <a:pt x="8780" y="0"/>
                    <a:pt x="855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8132181" y="2101035"/>
              <a:ext cx="278546" cy="440274"/>
            </a:xfrm>
            <a:custGeom>
              <a:avLst/>
              <a:gdLst/>
              <a:ahLst/>
              <a:cxnLst/>
              <a:rect l="l" t="t" r="r" b="b"/>
              <a:pathLst>
                <a:path w="3498" h="5529" extrusionOk="0">
                  <a:moveTo>
                    <a:pt x="486" y="1"/>
                  </a:moveTo>
                  <a:cubicBezTo>
                    <a:pt x="456" y="1"/>
                    <a:pt x="425" y="2"/>
                    <a:pt x="395" y="5"/>
                  </a:cubicBezTo>
                  <a:cubicBezTo>
                    <a:pt x="0" y="733"/>
                    <a:pt x="85" y="2299"/>
                    <a:pt x="317" y="3095"/>
                  </a:cubicBezTo>
                  <a:cubicBezTo>
                    <a:pt x="545" y="3887"/>
                    <a:pt x="984" y="4601"/>
                    <a:pt x="1433" y="5292"/>
                  </a:cubicBezTo>
                  <a:cubicBezTo>
                    <a:pt x="1484" y="5370"/>
                    <a:pt x="1542" y="5452"/>
                    <a:pt x="1624" y="5493"/>
                  </a:cubicBezTo>
                  <a:cubicBezTo>
                    <a:pt x="1678" y="5521"/>
                    <a:pt x="1738" y="5529"/>
                    <a:pt x="1799" y="5529"/>
                  </a:cubicBezTo>
                  <a:cubicBezTo>
                    <a:pt x="1832" y="5529"/>
                    <a:pt x="1866" y="5526"/>
                    <a:pt x="1899" y="5524"/>
                  </a:cubicBezTo>
                  <a:cubicBezTo>
                    <a:pt x="2226" y="5504"/>
                    <a:pt x="2563" y="5479"/>
                    <a:pt x="2862" y="5350"/>
                  </a:cubicBezTo>
                  <a:cubicBezTo>
                    <a:pt x="3165" y="5218"/>
                    <a:pt x="3430" y="4959"/>
                    <a:pt x="3474" y="4632"/>
                  </a:cubicBezTo>
                  <a:cubicBezTo>
                    <a:pt x="3498" y="4458"/>
                    <a:pt x="3457" y="4282"/>
                    <a:pt x="3410" y="4111"/>
                  </a:cubicBezTo>
                  <a:cubicBezTo>
                    <a:pt x="3253" y="3519"/>
                    <a:pt x="3039" y="2948"/>
                    <a:pt x="2770" y="2401"/>
                  </a:cubicBezTo>
                  <a:cubicBezTo>
                    <a:pt x="2546" y="1938"/>
                    <a:pt x="2379" y="1407"/>
                    <a:pt x="2032" y="1029"/>
                  </a:cubicBezTo>
                  <a:cubicBezTo>
                    <a:pt x="1402" y="351"/>
                    <a:pt x="960" y="1"/>
                    <a:pt x="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863347" y="2198343"/>
              <a:ext cx="162286" cy="195412"/>
            </a:xfrm>
            <a:custGeom>
              <a:avLst/>
              <a:gdLst/>
              <a:ahLst/>
              <a:cxnLst/>
              <a:rect l="l" t="t" r="r" b="b"/>
              <a:pathLst>
                <a:path w="2038" h="2454" extrusionOk="0">
                  <a:moveTo>
                    <a:pt x="412" y="1"/>
                  </a:moveTo>
                  <a:cubicBezTo>
                    <a:pt x="178" y="1"/>
                    <a:pt x="0" y="212"/>
                    <a:pt x="120" y="450"/>
                  </a:cubicBezTo>
                  <a:cubicBezTo>
                    <a:pt x="236" y="672"/>
                    <a:pt x="423" y="777"/>
                    <a:pt x="624" y="893"/>
                  </a:cubicBezTo>
                  <a:cubicBezTo>
                    <a:pt x="624" y="940"/>
                    <a:pt x="627" y="988"/>
                    <a:pt x="648" y="1036"/>
                  </a:cubicBezTo>
                  <a:cubicBezTo>
                    <a:pt x="637" y="1035"/>
                    <a:pt x="627" y="1035"/>
                    <a:pt x="617" y="1035"/>
                  </a:cubicBezTo>
                  <a:cubicBezTo>
                    <a:pt x="483" y="1035"/>
                    <a:pt x="362" y="1101"/>
                    <a:pt x="267" y="1294"/>
                  </a:cubicBezTo>
                  <a:cubicBezTo>
                    <a:pt x="161" y="1501"/>
                    <a:pt x="226" y="1740"/>
                    <a:pt x="362" y="1914"/>
                  </a:cubicBezTo>
                  <a:cubicBezTo>
                    <a:pt x="431" y="2002"/>
                    <a:pt x="519" y="2063"/>
                    <a:pt x="610" y="2110"/>
                  </a:cubicBezTo>
                  <a:cubicBezTo>
                    <a:pt x="737" y="2270"/>
                    <a:pt x="893" y="2427"/>
                    <a:pt x="1094" y="2451"/>
                  </a:cubicBezTo>
                  <a:cubicBezTo>
                    <a:pt x="1112" y="2453"/>
                    <a:pt x="1129" y="2454"/>
                    <a:pt x="1146" y="2454"/>
                  </a:cubicBezTo>
                  <a:cubicBezTo>
                    <a:pt x="1392" y="2454"/>
                    <a:pt x="1528" y="2255"/>
                    <a:pt x="1557" y="2025"/>
                  </a:cubicBezTo>
                  <a:cubicBezTo>
                    <a:pt x="1560" y="1988"/>
                    <a:pt x="1553" y="1954"/>
                    <a:pt x="1540" y="1917"/>
                  </a:cubicBezTo>
                  <a:lnTo>
                    <a:pt x="1540" y="1917"/>
                  </a:lnTo>
                  <a:cubicBezTo>
                    <a:pt x="1569" y="1924"/>
                    <a:pt x="1598" y="1928"/>
                    <a:pt x="1627" y="1928"/>
                  </a:cubicBezTo>
                  <a:cubicBezTo>
                    <a:pt x="1842" y="1928"/>
                    <a:pt x="2037" y="1737"/>
                    <a:pt x="1968" y="1485"/>
                  </a:cubicBezTo>
                  <a:cubicBezTo>
                    <a:pt x="1975" y="1192"/>
                    <a:pt x="1798" y="848"/>
                    <a:pt x="1635" y="654"/>
                  </a:cubicBezTo>
                  <a:cubicBezTo>
                    <a:pt x="1339" y="304"/>
                    <a:pt x="921" y="69"/>
                    <a:pt x="464" y="4"/>
                  </a:cubicBezTo>
                  <a:cubicBezTo>
                    <a:pt x="446" y="2"/>
                    <a:pt x="429" y="1"/>
                    <a:pt x="41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81948" y="2124128"/>
              <a:ext cx="343126" cy="220336"/>
            </a:xfrm>
            <a:custGeom>
              <a:avLst/>
              <a:gdLst/>
              <a:ahLst/>
              <a:cxnLst/>
              <a:rect l="l" t="t" r="r" b="b"/>
              <a:pathLst>
                <a:path w="4309" h="2767" extrusionOk="0">
                  <a:moveTo>
                    <a:pt x="260" y="1"/>
                  </a:moveTo>
                  <a:cubicBezTo>
                    <a:pt x="120" y="1"/>
                    <a:pt x="1" y="176"/>
                    <a:pt x="129" y="294"/>
                  </a:cubicBezTo>
                  <a:cubicBezTo>
                    <a:pt x="715" y="825"/>
                    <a:pt x="1429" y="1239"/>
                    <a:pt x="2092" y="1665"/>
                  </a:cubicBezTo>
                  <a:cubicBezTo>
                    <a:pt x="2739" y="2080"/>
                    <a:pt x="3447" y="2546"/>
                    <a:pt x="4188" y="2764"/>
                  </a:cubicBezTo>
                  <a:cubicBezTo>
                    <a:pt x="4195" y="2766"/>
                    <a:pt x="4202" y="2767"/>
                    <a:pt x="4208" y="2767"/>
                  </a:cubicBezTo>
                  <a:cubicBezTo>
                    <a:pt x="4269" y="2767"/>
                    <a:pt x="4309" y="2684"/>
                    <a:pt x="4260" y="2637"/>
                  </a:cubicBezTo>
                  <a:cubicBezTo>
                    <a:pt x="3739" y="2134"/>
                    <a:pt x="3052" y="1750"/>
                    <a:pt x="2439" y="1362"/>
                  </a:cubicBezTo>
                  <a:cubicBezTo>
                    <a:pt x="1745" y="919"/>
                    <a:pt x="1071" y="399"/>
                    <a:pt x="341" y="21"/>
                  </a:cubicBezTo>
                  <a:cubicBezTo>
                    <a:pt x="314" y="7"/>
                    <a:pt x="287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610360" y="2056442"/>
              <a:ext cx="110925" cy="113712"/>
            </a:xfrm>
            <a:custGeom>
              <a:avLst/>
              <a:gdLst/>
              <a:ahLst/>
              <a:cxnLst/>
              <a:rect l="l" t="t" r="r" b="b"/>
              <a:pathLst>
                <a:path w="1393" h="1428" extrusionOk="0">
                  <a:moveTo>
                    <a:pt x="56" y="0"/>
                  </a:moveTo>
                  <a:cubicBezTo>
                    <a:pt x="22" y="0"/>
                    <a:pt x="1" y="34"/>
                    <a:pt x="1" y="133"/>
                  </a:cubicBezTo>
                  <a:cubicBezTo>
                    <a:pt x="1" y="555"/>
                    <a:pt x="386" y="1402"/>
                    <a:pt x="902" y="1426"/>
                  </a:cubicBezTo>
                  <a:cubicBezTo>
                    <a:pt x="903" y="1427"/>
                    <a:pt x="904" y="1427"/>
                    <a:pt x="904" y="1427"/>
                  </a:cubicBezTo>
                  <a:cubicBezTo>
                    <a:pt x="904" y="1427"/>
                    <a:pt x="903" y="1426"/>
                    <a:pt x="906" y="1426"/>
                  </a:cubicBezTo>
                  <a:cubicBezTo>
                    <a:pt x="1097" y="1405"/>
                    <a:pt x="1253" y="1328"/>
                    <a:pt x="1301" y="1133"/>
                  </a:cubicBezTo>
                  <a:cubicBezTo>
                    <a:pt x="1389" y="1017"/>
                    <a:pt x="1392" y="827"/>
                    <a:pt x="1307" y="681"/>
                  </a:cubicBezTo>
                  <a:cubicBezTo>
                    <a:pt x="1202" y="500"/>
                    <a:pt x="1062" y="388"/>
                    <a:pt x="889" y="323"/>
                  </a:cubicBezTo>
                  <a:cubicBezTo>
                    <a:pt x="651" y="228"/>
                    <a:pt x="555" y="235"/>
                    <a:pt x="334" y="153"/>
                  </a:cubicBezTo>
                  <a:cubicBezTo>
                    <a:pt x="226" y="114"/>
                    <a:pt x="119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7710378" y="1797245"/>
              <a:ext cx="132027" cy="127169"/>
            </a:xfrm>
            <a:custGeom>
              <a:avLst/>
              <a:gdLst/>
              <a:ahLst/>
              <a:cxnLst/>
              <a:rect l="l" t="t" r="r" b="b"/>
              <a:pathLst>
                <a:path w="1658" h="1597" extrusionOk="0">
                  <a:moveTo>
                    <a:pt x="832" y="1"/>
                  </a:moveTo>
                  <a:cubicBezTo>
                    <a:pt x="418" y="1"/>
                    <a:pt x="67" y="321"/>
                    <a:pt x="34" y="741"/>
                  </a:cubicBezTo>
                  <a:cubicBezTo>
                    <a:pt x="1" y="1180"/>
                    <a:pt x="330" y="1561"/>
                    <a:pt x="769" y="1595"/>
                  </a:cubicBezTo>
                  <a:cubicBezTo>
                    <a:pt x="788" y="1596"/>
                    <a:pt x="807" y="1597"/>
                    <a:pt x="826" y="1597"/>
                  </a:cubicBezTo>
                  <a:cubicBezTo>
                    <a:pt x="1241" y="1597"/>
                    <a:pt x="1594" y="1277"/>
                    <a:pt x="1623" y="857"/>
                  </a:cubicBezTo>
                  <a:cubicBezTo>
                    <a:pt x="1657" y="418"/>
                    <a:pt x="1327" y="37"/>
                    <a:pt x="888" y="2"/>
                  </a:cubicBezTo>
                  <a:cubicBezTo>
                    <a:pt x="869" y="1"/>
                    <a:pt x="851" y="1"/>
                    <a:pt x="832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8131943" y="1768498"/>
              <a:ext cx="132027" cy="126930"/>
            </a:xfrm>
            <a:custGeom>
              <a:avLst/>
              <a:gdLst/>
              <a:ahLst/>
              <a:cxnLst/>
              <a:rect l="l" t="t" r="r" b="b"/>
              <a:pathLst>
                <a:path w="1658" h="1594" extrusionOk="0">
                  <a:moveTo>
                    <a:pt x="825" y="1"/>
                  </a:moveTo>
                  <a:cubicBezTo>
                    <a:pt x="413" y="1"/>
                    <a:pt x="63" y="320"/>
                    <a:pt x="35" y="738"/>
                  </a:cubicBezTo>
                  <a:cubicBezTo>
                    <a:pt x="0" y="1177"/>
                    <a:pt x="330" y="1558"/>
                    <a:pt x="769" y="1592"/>
                  </a:cubicBezTo>
                  <a:cubicBezTo>
                    <a:pt x="789" y="1593"/>
                    <a:pt x="808" y="1594"/>
                    <a:pt x="827" y="1594"/>
                  </a:cubicBezTo>
                  <a:cubicBezTo>
                    <a:pt x="1241" y="1594"/>
                    <a:pt x="1591" y="1277"/>
                    <a:pt x="1623" y="857"/>
                  </a:cubicBezTo>
                  <a:cubicBezTo>
                    <a:pt x="1657" y="418"/>
                    <a:pt x="1327" y="34"/>
                    <a:pt x="888" y="3"/>
                  </a:cubicBezTo>
                  <a:cubicBezTo>
                    <a:pt x="867" y="2"/>
                    <a:pt x="846" y="1"/>
                    <a:pt x="82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7728773" y="1376956"/>
              <a:ext cx="488530" cy="622866"/>
            </a:xfrm>
            <a:custGeom>
              <a:avLst/>
              <a:gdLst/>
              <a:ahLst/>
              <a:cxnLst/>
              <a:rect l="l" t="t" r="r" b="b"/>
              <a:pathLst>
                <a:path w="6135" h="7822" extrusionOk="0">
                  <a:moveTo>
                    <a:pt x="3318" y="1"/>
                  </a:moveTo>
                  <a:cubicBezTo>
                    <a:pt x="3246" y="1"/>
                    <a:pt x="3173" y="4"/>
                    <a:pt x="3100" y="10"/>
                  </a:cubicBezTo>
                  <a:lnTo>
                    <a:pt x="2348" y="78"/>
                  </a:lnTo>
                  <a:cubicBezTo>
                    <a:pt x="1004" y="197"/>
                    <a:pt x="1" y="1395"/>
                    <a:pt x="123" y="2739"/>
                  </a:cubicBezTo>
                  <a:lnTo>
                    <a:pt x="375" y="5587"/>
                  </a:lnTo>
                  <a:cubicBezTo>
                    <a:pt x="487" y="6858"/>
                    <a:pt x="1565" y="7821"/>
                    <a:pt x="2818" y="7821"/>
                  </a:cubicBezTo>
                  <a:cubicBezTo>
                    <a:pt x="2890" y="7821"/>
                    <a:pt x="2963" y="7818"/>
                    <a:pt x="3036" y="7812"/>
                  </a:cubicBezTo>
                  <a:lnTo>
                    <a:pt x="3787" y="7747"/>
                  </a:lnTo>
                  <a:cubicBezTo>
                    <a:pt x="5131" y="7625"/>
                    <a:pt x="6135" y="6427"/>
                    <a:pt x="6016" y="5084"/>
                  </a:cubicBezTo>
                  <a:lnTo>
                    <a:pt x="5761" y="2239"/>
                  </a:lnTo>
                  <a:cubicBezTo>
                    <a:pt x="5648" y="965"/>
                    <a:pt x="4571" y="1"/>
                    <a:pt x="331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816526" y="1736567"/>
              <a:ext cx="55661" cy="55661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6" y="1"/>
                  </a:moveTo>
                  <a:cubicBezTo>
                    <a:pt x="334" y="1"/>
                    <a:pt x="322" y="1"/>
                    <a:pt x="310" y="3"/>
                  </a:cubicBezTo>
                  <a:cubicBezTo>
                    <a:pt x="130" y="23"/>
                    <a:pt x="1" y="193"/>
                    <a:pt x="21" y="387"/>
                  </a:cubicBezTo>
                  <a:cubicBezTo>
                    <a:pt x="40" y="565"/>
                    <a:pt x="187" y="699"/>
                    <a:pt x="354" y="699"/>
                  </a:cubicBezTo>
                  <a:cubicBezTo>
                    <a:pt x="365" y="699"/>
                    <a:pt x="377" y="698"/>
                    <a:pt x="389" y="697"/>
                  </a:cubicBezTo>
                  <a:cubicBezTo>
                    <a:pt x="569" y="676"/>
                    <a:pt x="698" y="502"/>
                    <a:pt x="678" y="312"/>
                  </a:cubicBezTo>
                  <a:cubicBezTo>
                    <a:pt x="659" y="134"/>
                    <a:pt x="512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8013532" y="1721915"/>
              <a:ext cx="55582" cy="5566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5" y="1"/>
                  </a:moveTo>
                  <a:cubicBezTo>
                    <a:pt x="333" y="1"/>
                    <a:pt x="322" y="2"/>
                    <a:pt x="310" y="3"/>
                  </a:cubicBezTo>
                  <a:cubicBezTo>
                    <a:pt x="129" y="23"/>
                    <a:pt x="0" y="193"/>
                    <a:pt x="21" y="387"/>
                  </a:cubicBezTo>
                  <a:cubicBezTo>
                    <a:pt x="40" y="567"/>
                    <a:pt x="186" y="698"/>
                    <a:pt x="357" y="698"/>
                  </a:cubicBezTo>
                  <a:cubicBezTo>
                    <a:pt x="367" y="698"/>
                    <a:pt x="378" y="698"/>
                    <a:pt x="388" y="697"/>
                  </a:cubicBezTo>
                  <a:cubicBezTo>
                    <a:pt x="569" y="677"/>
                    <a:pt x="698" y="503"/>
                    <a:pt x="677" y="312"/>
                  </a:cubicBezTo>
                  <a:cubicBezTo>
                    <a:pt x="655" y="135"/>
                    <a:pt x="51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914869" y="1832680"/>
              <a:ext cx="83293" cy="40691"/>
            </a:xfrm>
            <a:custGeom>
              <a:avLst/>
              <a:gdLst/>
              <a:ahLst/>
              <a:cxnLst/>
              <a:rect l="l" t="t" r="r" b="b"/>
              <a:pathLst>
                <a:path w="1046" h="511" extrusionOk="0">
                  <a:moveTo>
                    <a:pt x="983" y="0"/>
                  </a:moveTo>
                  <a:cubicBezTo>
                    <a:pt x="961" y="0"/>
                    <a:pt x="941" y="13"/>
                    <a:pt x="933" y="34"/>
                  </a:cubicBezTo>
                  <a:cubicBezTo>
                    <a:pt x="824" y="327"/>
                    <a:pt x="719" y="354"/>
                    <a:pt x="606" y="381"/>
                  </a:cubicBezTo>
                  <a:cubicBezTo>
                    <a:pt x="589" y="388"/>
                    <a:pt x="569" y="391"/>
                    <a:pt x="552" y="394"/>
                  </a:cubicBezTo>
                  <a:cubicBezTo>
                    <a:pt x="537" y="399"/>
                    <a:pt x="521" y="402"/>
                    <a:pt x="502" y="402"/>
                  </a:cubicBezTo>
                  <a:cubicBezTo>
                    <a:pt x="398" y="402"/>
                    <a:pt x="237" y="321"/>
                    <a:pt x="110" y="82"/>
                  </a:cubicBezTo>
                  <a:cubicBezTo>
                    <a:pt x="100" y="63"/>
                    <a:pt x="80" y="52"/>
                    <a:pt x="60" y="52"/>
                  </a:cubicBezTo>
                  <a:cubicBezTo>
                    <a:pt x="52" y="52"/>
                    <a:pt x="43" y="54"/>
                    <a:pt x="35" y="58"/>
                  </a:cubicBezTo>
                  <a:cubicBezTo>
                    <a:pt x="11" y="71"/>
                    <a:pt x="1" y="105"/>
                    <a:pt x="14" y="132"/>
                  </a:cubicBezTo>
                  <a:cubicBezTo>
                    <a:pt x="157" y="402"/>
                    <a:pt x="355" y="510"/>
                    <a:pt x="504" y="510"/>
                  </a:cubicBezTo>
                  <a:cubicBezTo>
                    <a:pt x="531" y="510"/>
                    <a:pt x="559" y="507"/>
                    <a:pt x="583" y="500"/>
                  </a:cubicBezTo>
                  <a:cubicBezTo>
                    <a:pt x="600" y="496"/>
                    <a:pt x="617" y="493"/>
                    <a:pt x="630" y="487"/>
                  </a:cubicBezTo>
                  <a:cubicBezTo>
                    <a:pt x="760" y="456"/>
                    <a:pt x="906" y="418"/>
                    <a:pt x="1035" y="71"/>
                  </a:cubicBezTo>
                  <a:cubicBezTo>
                    <a:pt x="1046" y="44"/>
                    <a:pt x="1032" y="14"/>
                    <a:pt x="1001" y="3"/>
                  </a:cubicBezTo>
                  <a:cubicBezTo>
                    <a:pt x="995" y="1"/>
                    <a:pt x="989" y="0"/>
                    <a:pt x="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8018628" y="1648734"/>
              <a:ext cx="64580" cy="24685"/>
            </a:xfrm>
            <a:custGeom>
              <a:avLst/>
              <a:gdLst/>
              <a:ahLst/>
              <a:cxnLst/>
              <a:rect l="l" t="t" r="r" b="b"/>
              <a:pathLst>
                <a:path w="811" h="310" extrusionOk="0">
                  <a:moveTo>
                    <a:pt x="406" y="0"/>
                  </a:moveTo>
                  <a:cubicBezTo>
                    <a:pt x="154" y="0"/>
                    <a:pt x="24" y="149"/>
                    <a:pt x="18" y="156"/>
                  </a:cubicBezTo>
                  <a:cubicBezTo>
                    <a:pt x="1" y="176"/>
                    <a:pt x="1" y="211"/>
                    <a:pt x="24" y="231"/>
                  </a:cubicBezTo>
                  <a:cubicBezTo>
                    <a:pt x="36" y="240"/>
                    <a:pt x="49" y="245"/>
                    <a:pt x="62" y="245"/>
                  </a:cubicBezTo>
                  <a:cubicBezTo>
                    <a:pt x="77" y="245"/>
                    <a:pt x="92" y="239"/>
                    <a:pt x="103" y="228"/>
                  </a:cubicBezTo>
                  <a:cubicBezTo>
                    <a:pt x="106" y="221"/>
                    <a:pt x="208" y="109"/>
                    <a:pt x="406" y="109"/>
                  </a:cubicBezTo>
                  <a:cubicBezTo>
                    <a:pt x="566" y="109"/>
                    <a:pt x="702" y="289"/>
                    <a:pt x="705" y="289"/>
                  </a:cubicBezTo>
                  <a:cubicBezTo>
                    <a:pt x="715" y="303"/>
                    <a:pt x="732" y="309"/>
                    <a:pt x="750" y="309"/>
                  </a:cubicBezTo>
                  <a:cubicBezTo>
                    <a:pt x="759" y="309"/>
                    <a:pt x="770" y="306"/>
                    <a:pt x="780" y="299"/>
                  </a:cubicBezTo>
                  <a:cubicBezTo>
                    <a:pt x="804" y="283"/>
                    <a:pt x="811" y="248"/>
                    <a:pt x="790" y="225"/>
                  </a:cubicBezTo>
                  <a:cubicBezTo>
                    <a:pt x="784" y="214"/>
                    <a:pt x="62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7798449" y="1659484"/>
              <a:ext cx="59643" cy="23650"/>
            </a:xfrm>
            <a:custGeom>
              <a:avLst/>
              <a:gdLst/>
              <a:ahLst/>
              <a:cxnLst/>
              <a:rect l="l" t="t" r="r" b="b"/>
              <a:pathLst>
                <a:path w="749" h="297" extrusionOk="0">
                  <a:moveTo>
                    <a:pt x="374" y="1"/>
                  </a:moveTo>
                  <a:cubicBezTo>
                    <a:pt x="163" y="1"/>
                    <a:pt x="24" y="201"/>
                    <a:pt x="17" y="212"/>
                  </a:cubicBezTo>
                  <a:cubicBezTo>
                    <a:pt x="0" y="236"/>
                    <a:pt x="7" y="270"/>
                    <a:pt x="30" y="286"/>
                  </a:cubicBezTo>
                  <a:cubicBezTo>
                    <a:pt x="41" y="294"/>
                    <a:pt x="51" y="297"/>
                    <a:pt x="61" y="297"/>
                  </a:cubicBezTo>
                  <a:cubicBezTo>
                    <a:pt x="79" y="297"/>
                    <a:pt x="95" y="290"/>
                    <a:pt x="105" y="273"/>
                  </a:cubicBezTo>
                  <a:cubicBezTo>
                    <a:pt x="109" y="273"/>
                    <a:pt x="221" y="110"/>
                    <a:pt x="374" y="110"/>
                  </a:cubicBezTo>
                  <a:cubicBezTo>
                    <a:pt x="534" y="110"/>
                    <a:pt x="646" y="236"/>
                    <a:pt x="646" y="239"/>
                  </a:cubicBezTo>
                  <a:cubicBezTo>
                    <a:pt x="657" y="252"/>
                    <a:pt x="673" y="259"/>
                    <a:pt x="689" y="259"/>
                  </a:cubicBezTo>
                  <a:cubicBezTo>
                    <a:pt x="701" y="259"/>
                    <a:pt x="714" y="255"/>
                    <a:pt x="724" y="246"/>
                  </a:cubicBezTo>
                  <a:cubicBezTo>
                    <a:pt x="745" y="229"/>
                    <a:pt x="748" y="195"/>
                    <a:pt x="732" y="171"/>
                  </a:cubicBezTo>
                  <a:cubicBezTo>
                    <a:pt x="724" y="164"/>
                    <a:pt x="589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927849" y="1670872"/>
              <a:ext cx="25322" cy="129877"/>
            </a:xfrm>
            <a:custGeom>
              <a:avLst/>
              <a:gdLst/>
              <a:ahLst/>
              <a:cxnLst/>
              <a:rect l="l" t="t" r="r" b="b"/>
              <a:pathLst>
                <a:path w="318" h="1631" extrusionOk="0">
                  <a:moveTo>
                    <a:pt x="120" y="0"/>
                  </a:moveTo>
                  <a:cubicBezTo>
                    <a:pt x="93" y="0"/>
                    <a:pt x="66" y="25"/>
                    <a:pt x="66" y="55"/>
                  </a:cubicBezTo>
                  <a:cubicBezTo>
                    <a:pt x="66" y="195"/>
                    <a:pt x="56" y="338"/>
                    <a:pt x="49" y="474"/>
                  </a:cubicBezTo>
                  <a:cubicBezTo>
                    <a:pt x="25" y="947"/>
                    <a:pt x="1" y="1389"/>
                    <a:pt x="219" y="1613"/>
                  </a:cubicBezTo>
                  <a:cubicBezTo>
                    <a:pt x="230" y="1624"/>
                    <a:pt x="243" y="1630"/>
                    <a:pt x="256" y="1630"/>
                  </a:cubicBezTo>
                  <a:cubicBezTo>
                    <a:pt x="270" y="1630"/>
                    <a:pt x="283" y="1624"/>
                    <a:pt x="294" y="1613"/>
                  </a:cubicBezTo>
                  <a:cubicBezTo>
                    <a:pt x="318" y="1593"/>
                    <a:pt x="318" y="1559"/>
                    <a:pt x="297" y="1539"/>
                  </a:cubicBezTo>
                  <a:cubicBezTo>
                    <a:pt x="114" y="1348"/>
                    <a:pt x="134" y="926"/>
                    <a:pt x="158" y="481"/>
                  </a:cubicBezTo>
                  <a:cubicBezTo>
                    <a:pt x="164" y="341"/>
                    <a:pt x="175" y="198"/>
                    <a:pt x="175" y="55"/>
                  </a:cubicBezTo>
                  <a:cubicBezTo>
                    <a:pt x="175" y="28"/>
                    <a:pt x="151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8002702" y="1825912"/>
              <a:ext cx="27552" cy="44195"/>
            </a:xfrm>
            <a:custGeom>
              <a:avLst/>
              <a:gdLst/>
              <a:ahLst/>
              <a:cxnLst/>
              <a:rect l="l" t="t" r="r" b="b"/>
              <a:pathLst>
                <a:path w="346" h="555" extrusionOk="0">
                  <a:moveTo>
                    <a:pt x="28" y="1"/>
                  </a:moveTo>
                  <a:cubicBezTo>
                    <a:pt x="8" y="1"/>
                    <a:pt x="1" y="39"/>
                    <a:pt x="28" y="51"/>
                  </a:cubicBezTo>
                  <a:cubicBezTo>
                    <a:pt x="194" y="119"/>
                    <a:pt x="265" y="377"/>
                    <a:pt x="293" y="537"/>
                  </a:cubicBezTo>
                  <a:cubicBezTo>
                    <a:pt x="296" y="550"/>
                    <a:pt x="305" y="555"/>
                    <a:pt x="314" y="555"/>
                  </a:cubicBezTo>
                  <a:cubicBezTo>
                    <a:pt x="329" y="555"/>
                    <a:pt x="346" y="542"/>
                    <a:pt x="344" y="524"/>
                  </a:cubicBezTo>
                  <a:cubicBezTo>
                    <a:pt x="310" y="340"/>
                    <a:pt x="229" y="82"/>
                    <a:pt x="37" y="3"/>
                  </a:cubicBezTo>
                  <a:cubicBezTo>
                    <a:pt x="34" y="2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7878876" y="1830292"/>
              <a:ext cx="28348" cy="45548"/>
            </a:xfrm>
            <a:custGeom>
              <a:avLst/>
              <a:gdLst/>
              <a:ahLst/>
              <a:cxnLst/>
              <a:rect l="l" t="t" r="r" b="b"/>
              <a:pathLst>
                <a:path w="356" h="572" extrusionOk="0">
                  <a:moveTo>
                    <a:pt x="319" y="0"/>
                  </a:moveTo>
                  <a:cubicBezTo>
                    <a:pt x="314" y="0"/>
                    <a:pt x="308" y="2"/>
                    <a:pt x="303" y="6"/>
                  </a:cubicBezTo>
                  <a:cubicBezTo>
                    <a:pt x="171" y="139"/>
                    <a:pt x="0" y="353"/>
                    <a:pt x="44" y="554"/>
                  </a:cubicBezTo>
                  <a:cubicBezTo>
                    <a:pt x="47" y="566"/>
                    <a:pt x="56" y="571"/>
                    <a:pt x="66" y="571"/>
                  </a:cubicBezTo>
                  <a:cubicBezTo>
                    <a:pt x="80" y="571"/>
                    <a:pt x="96" y="559"/>
                    <a:pt x="92" y="540"/>
                  </a:cubicBezTo>
                  <a:cubicBezTo>
                    <a:pt x="55" y="360"/>
                    <a:pt x="221" y="156"/>
                    <a:pt x="337" y="44"/>
                  </a:cubicBezTo>
                  <a:cubicBezTo>
                    <a:pt x="356" y="25"/>
                    <a:pt x="339" y="0"/>
                    <a:pt x="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7841450" y="1797165"/>
              <a:ext cx="216275" cy="61315"/>
            </a:xfrm>
            <a:custGeom>
              <a:avLst/>
              <a:gdLst/>
              <a:ahLst/>
              <a:cxnLst/>
              <a:rect l="l" t="t" r="r" b="b"/>
              <a:pathLst>
                <a:path w="2716" h="770" extrusionOk="0">
                  <a:moveTo>
                    <a:pt x="1544" y="1"/>
                  </a:moveTo>
                  <a:cubicBezTo>
                    <a:pt x="1336" y="1"/>
                    <a:pt x="1133" y="45"/>
                    <a:pt x="919" y="116"/>
                  </a:cubicBezTo>
                  <a:cubicBezTo>
                    <a:pt x="572" y="228"/>
                    <a:pt x="1" y="671"/>
                    <a:pt x="4" y="769"/>
                  </a:cubicBezTo>
                  <a:cubicBezTo>
                    <a:pt x="882" y="718"/>
                    <a:pt x="1263" y="484"/>
                    <a:pt x="1392" y="473"/>
                  </a:cubicBezTo>
                  <a:cubicBezTo>
                    <a:pt x="1396" y="473"/>
                    <a:pt x="1400" y="472"/>
                    <a:pt x="1404" y="472"/>
                  </a:cubicBezTo>
                  <a:cubicBezTo>
                    <a:pt x="1504" y="472"/>
                    <a:pt x="1834" y="564"/>
                    <a:pt x="2127" y="564"/>
                  </a:cubicBezTo>
                  <a:cubicBezTo>
                    <a:pt x="2154" y="564"/>
                    <a:pt x="2180" y="564"/>
                    <a:pt x="2205" y="562"/>
                  </a:cubicBezTo>
                  <a:cubicBezTo>
                    <a:pt x="2447" y="545"/>
                    <a:pt x="2665" y="528"/>
                    <a:pt x="2716" y="493"/>
                  </a:cubicBezTo>
                  <a:cubicBezTo>
                    <a:pt x="2712" y="378"/>
                    <a:pt x="2254" y="137"/>
                    <a:pt x="1910" y="48"/>
                  </a:cubicBezTo>
                  <a:cubicBezTo>
                    <a:pt x="1784" y="15"/>
                    <a:pt x="1663" y="1"/>
                    <a:pt x="1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7688400" y="1328700"/>
              <a:ext cx="540608" cy="435735"/>
            </a:xfrm>
            <a:custGeom>
              <a:avLst/>
              <a:gdLst/>
              <a:ahLst/>
              <a:cxnLst/>
              <a:rect l="l" t="t" r="r" b="b"/>
              <a:pathLst>
                <a:path w="6789" h="5472" extrusionOk="0">
                  <a:moveTo>
                    <a:pt x="2069" y="1"/>
                  </a:moveTo>
                  <a:cubicBezTo>
                    <a:pt x="677" y="1"/>
                    <a:pt x="1" y="1018"/>
                    <a:pt x="668" y="2127"/>
                  </a:cubicBezTo>
                  <a:cubicBezTo>
                    <a:pt x="668" y="2127"/>
                    <a:pt x="528" y="2471"/>
                    <a:pt x="633" y="3614"/>
                  </a:cubicBezTo>
                  <a:lnTo>
                    <a:pt x="657" y="3678"/>
                  </a:lnTo>
                  <a:cubicBezTo>
                    <a:pt x="668" y="3220"/>
                    <a:pt x="616" y="2542"/>
                    <a:pt x="878" y="2185"/>
                  </a:cubicBezTo>
                  <a:cubicBezTo>
                    <a:pt x="905" y="2144"/>
                    <a:pt x="919" y="2097"/>
                    <a:pt x="950" y="2059"/>
                  </a:cubicBezTo>
                  <a:cubicBezTo>
                    <a:pt x="950" y="2059"/>
                    <a:pt x="977" y="2056"/>
                    <a:pt x="1018" y="2056"/>
                  </a:cubicBezTo>
                  <a:cubicBezTo>
                    <a:pt x="1097" y="2056"/>
                    <a:pt x="1229" y="2069"/>
                    <a:pt x="1327" y="2147"/>
                  </a:cubicBezTo>
                  <a:cubicBezTo>
                    <a:pt x="1481" y="2267"/>
                    <a:pt x="1736" y="2383"/>
                    <a:pt x="1902" y="2481"/>
                  </a:cubicBezTo>
                  <a:cubicBezTo>
                    <a:pt x="2028" y="2552"/>
                    <a:pt x="2178" y="2576"/>
                    <a:pt x="2321" y="2597"/>
                  </a:cubicBezTo>
                  <a:cubicBezTo>
                    <a:pt x="2496" y="2621"/>
                    <a:pt x="2678" y="2639"/>
                    <a:pt x="2857" y="2639"/>
                  </a:cubicBezTo>
                  <a:cubicBezTo>
                    <a:pt x="3204" y="2639"/>
                    <a:pt x="3542" y="2573"/>
                    <a:pt x="3811" y="2362"/>
                  </a:cubicBezTo>
                  <a:cubicBezTo>
                    <a:pt x="4016" y="2202"/>
                    <a:pt x="4165" y="1964"/>
                    <a:pt x="4407" y="1865"/>
                  </a:cubicBezTo>
                  <a:cubicBezTo>
                    <a:pt x="4484" y="1833"/>
                    <a:pt x="4566" y="1819"/>
                    <a:pt x="4649" y="1819"/>
                  </a:cubicBezTo>
                  <a:cubicBezTo>
                    <a:pt x="4782" y="1819"/>
                    <a:pt x="4915" y="1856"/>
                    <a:pt x="5033" y="1916"/>
                  </a:cubicBezTo>
                  <a:cubicBezTo>
                    <a:pt x="5223" y="2015"/>
                    <a:pt x="5380" y="2174"/>
                    <a:pt x="5509" y="2345"/>
                  </a:cubicBezTo>
                  <a:cubicBezTo>
                    <a:pt x="5985" y="2967"/>
                    <a:pt x="6186" y="3750"/>
                    <a:pt x="6363" y="4512"/>
                  </a:cubicBezTo>
                  <a:cubicBezTo>
                    <a:pt x="6437" y="4828"/>
                    <a:pt x="6509" y="5148"/>
                    <a:pt x="6492" y="5472"/>
                  </a:cubicBezTo>
                  <a:lnTo>
                    <a:pt x="6513" y="5468"/>
                  </a:lnTo>
                  <a:cubicBezTo>
                    <a:pt x="6560" y="4716"/>
                    <a:pt x="6789" y="3781"/>
                    <a:pt x="6700" y="3029"/>
                  </a:cubicBezTo>
                  <a:cubicBezTo>
                    <a:pt x="6649" y="2576"/>
                    <a:pt x="6530" y="2355"/>
                    <a:pt x="6421" y="2025"/>
                  </a:cubicBezTo>
                  <a:cubicBezTo>
                    <a:pt x="6343" y="1794"/>
                    <a:pt x="6254" y="1471"/>
                    <a:pt x="6074" y="1310"/>
                  </a:cubicBezTo>
                  <a:cubicBezTo>
                    <a:pt x="5519" y="814"/>
                    <a:pt x="5288" y="664"/>
                    <a:pt x="4430" y="616"/>
                  </a:cubicBezTo>
                  <a:cubicBezTo>
                    <a:pt x="4402" y="615"/>
                    <a:pt x="4377" y="614"/>
                    <a:pt x="4355" y="614"/>
                  </a:cubicBezTo>
                  <a:cubicBezTo>
                    <a:pt x="4296" y="614"/>
                    <a:pt x="4261" y="619"/>
                    <a:pt x="4228" y="619"/>
                  </a:cubicBezTo>
                  <a:cubicBezTo>
                    <a:pt x="4179" y="619"/>
                    <a:pt x="4137" y="608"/>
                    <a:pt x="4033" y="555"/>
                  </a:cubicBezTo>
                  <a:cubicBezTo>
                    <a:pt x="3543" y="300"/>
                    <a:pt x="247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8156309" y="1334115"/>
              <a:ext cx="121436" cy="108775"/>
            </a:xfrm>
            <a:custGeom>
              <a:avLst/>
              <a:gdLst/>
              <a:ahLst/>
              <a:cxnLst/>
              <a:rect l="l" t="t" r="r" b="b"/>
              <a:pathLst>
                <a:path w="1525" h="1366" extrusionOk="0">
                  <a:moveTo>
                    <a:pt x="1054" y="1"/>
                  </a:moveTo>
                  <a:cubicBezTo>
                    <a:pt x="961" y="1"/>
                    <a:pt x="865" y="20"/>
                    <a:pt x="779" y="52"/>
                  </a:cubicBezTo>
                  <a:cubicBezTo>
                    <a:pt x="321" y="225"/>
                    <a:pt x="0" y="715"/>
                    <a:pt x="31" y="1205"/>
                  </a:cubicBezTo>
                  <a:cubicBezTo>
                    <a:pt x="280" y="1242"/>
                    <a:pt x="505" y="1365"/>
                    <a:pt x="756" y="1365"/>
                  </a:cubicBezTo>
                  <a:cubicBezTo>
                    <a:pt x="759" y="1365"/>
                    <a:pt x="762" y="1365"/>
                    <a:pt x="766" y="1365"/>
                  </a:cubicBezTo>
                  <a:cubicBezTo>
                    <a:pt x="1021" y="1358"/>
                    <a:pt x="1113" y="1300"/>
                    <a:pt x="1321" y="1151"/>
                  </a:cubicBezTo>
                  <a:cubicBezTo>
                    <a:pt x="1525" y="1001"/>
                    <a:pt x="1514" y="641"/>
                    <a:pt x="1494" y="388"/>
                  </a:cubicBezTo>
                  <a:cubicBezTo>
                    <a:pt x="1484" y="300"/>
                    <a:pt x="1456" y="215"/>
                    <a:pt x="1402" y="147"/>
                  </a:cubicBezTo>
                  <a:cubicBezTo>
                    <a:pt x="1320" y="42"/>
                    <a:pt x="1190" y="1"/>
                    <a:pt x="1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7139187" y="2785617"/>
              <a:ext cx="588545" cy="208869"/>
            </a:xfrm>
            <a:custGeom>
              <a:avLst/>
              <a:gdLst/>
              <a:ahLst/>
              <a:cxnLst/>
              <a:rect l="l" t="t" r="r" b="b"/>
              <a:pathLst>
                <a:path w="7391" h="2623" extrusionOk="0">
                  <a:moveTo>
                    <a:pt x="2071" y="0"/>
                  </a:moveTo>
                  <a:cubicBezTo>
                    <a:pt x="469" y="0"/>
                    <a:pt x="1" y="515"/>
                    <a:pt x="1" y="1108"/>
                  </a:cubicBezTo>
                  <a:cubicBezTo>
                    <a:pt x="1" y="1945"/>
                    <a:pt x="1654" y="2622"/>
                    <a:pt x="3696" y="2622"/>
                  </a:cubicBezTo>
                  <a:cubicBezTo>
                    <a:pt x="5737" y="2622"/>
                    <a:pt x="7391" y="1945"/>
                    <a:pt x="7391" y="1108"/>
                  </a:cubicBezTo>
                  <a:cubicBezTo>
                    <a:pt x="7391" y="271"/>
                    <a:pt x="6670" y="666"/>
                    <a:pt x="4666" y="291"/>
                  </a:cubicBezTo>
                  <a:cubicBezTo>
                    <a:pt x="3579" y="87"/>
                    <a:pt x="2729" y="0"/>
                    <a:pt x="20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7471406" y="2868432"/>
              <a:ext cx="140945" cy="81700"/>
            </a:xfrm>
            <a:custGeom>
              <a:avLst/>
              <a:gdLst/>
              <a:ahLst/>
              <a:cxnLst/>
              <a:rect l="l" t="t" r="r" b="b"/>
              <a:pathLst>
                <a:path w="1770" h="1026" extrusionOk="0">
                  <a:moveTo>
                    <a:pt x="658" y="0"/>
                  </a:moveTo>
                  <a:cubicBezTo>
                    <a:pt x="518" y="0"/>
                    <a:pt x="366" y="59"/>
                    <a:pt x="259" y="126"/>
                  </a:cubicBezTo>
                  <a:cubicBezTo>
                    <a:pt x="1" y="282"/>
                    <a:pt x="78" y="629"/>
                    <a:pt x="337" y="728"/>
                  </a:cubicBezTo>
                  <a:cubicBezTo>
                    <a:pt x="364" y="738"/>
                    <a:pt x="395" y="745"/>
                    <a:pt x="422" y="752"/>
                  </a:cubicBezTo>
                  <a:cubicBezTo>
                    <a:pt x="442" y="772"/>
                    <a:pt x="460" y="799"/>
                    <a:pt x="480" y="816"/>
                  </a:cubicBezTo>
                  <a:cubicBezTo>
                    <a:pt x="576" y="909"/>
                    <a:pt x="684" y="959"/>
                    <a:pt x="807" y="1007"/>
                  </a:cubicBezTo>
                  <a:cubicBezTo>
                    <a:pt x="841" y="1020"/>
                    <a:pt x="876" y="1026"/>
                    <a:pt x="910" y="1026"/>
                  </a:cubicBezTo>
                  <a:cubicBezTo>
                    <a:pt x="995" y="1026"/>
                    <a:pt x="1077" y="990"/>
                    <a:pt x="1147" y="939"/>
                  </a:cubicBezTo>
                  <a:lnTo>
                    <a:pt x="1205" y="939"/>
                  </a:lnTo>
                  <a:cubicBezTo>
                    <a:pt x="1310" y="939"/>
                    <a:pt x="1416" y="919"/>
                    <a:pt x="1507" y="864"/>
                  </a:cubicBezTo>
                  <a:cubicBezTo>
                    <a:pt x="1681" y="762"/>
                    <a:pt x="1769" y="524"/>
                    <a:pt x="1691" y="333"/>
                  </a:cubicBezTo>
                  <a:cubicBezTo>
                    <a:pt x="1622" y="171"/>
                    <a:pt x="1497" y="105"/>
                    <a:pt x="1364" y="105"/>
                  </a:cubicBezTo>
                  <a:cubicBezTo>
                    <a:pt x="1301" y="105"/>
                    <a:pt x="1236" y="120"/>
                    <a:pt x="1174" y="146"/>
                  </a:cubicBezTo>
                  <a:cubicBezTo>
                    <a:pt x="1113" y="146"/>
                    <a:pt x="1052" y="149"/>
                    <a:pt x="990" y="153"/>
                  </a:cubicBezTo>
                  <a:cubicBezTo>
                    <a:pt x="984" y="143"/>
                    <a:pt x="973" y="136"/>
                    <a:pt x="967" y="129"/>
                  </a:cubicBezTo>
                  <a:cubicBezTo>
                    <a:pt x="912" y="78"/>
                    <a:pt x="838" y="34"/>
                    <a:pt x="766" y="14"/>
                  </a:cubicBezTo>
                  <a:cubicBezTo>
                    <a:pt x="731" y="5"/>
                    <a:pt x="695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7287141" y="2877669"/>
              <a:ext cx="124223" cy="72861"/>
            </a:xfrm>
            <a:custGeom>
              <a:avLst/>
              <a:gdLst/>
              <a:ahLst/>
              <a:cxnLst/>
              <a:rect l="l" t="t" r="r" b="b"/>
              <a:pathLst>
                <a:path w="1560" h="915" extrusionOk="0">
                  <a:moveTo>
                    <a:pt x="445" y="1"/>
                  </a:moveTo>
                  <a:cubicBezTo>
                    <a:pt x="295" y="1"/>
                    <a:pt x="151" y="47"/>
                    <a:pt x="90" y="204"/>
                  </a:cubicBezTo>
                  <a:cubicBezTo>
                    <a:pt x="1" y="429"/>
                    <a:pt x="175" y="571"/>
                    <a:pt x="371" y="616"/>
                  </a:cubicBezTo>
                  <a:cubicBezTo>
                    <a:pt x="583" y="666"/>
                    <a:pt x="763" y="741"/>
                    <a:pt x="940" y="867"/>
                  </a:cubicBezTo>
                  <a:cubicBezTo>
                    <a:pt x="986" y="900"/>
                    <a:pt x="1031" y="914"/>
                    <a:pt x="1074" y="914"/>
                  </a:cubicBezTo>
                  <a:cubicBezTo>
                    <a:pt x="1185" y="914"/>
                    <a:pt x="1275" y="817"/>
                    <a:pt x="1297" y="704"/>
                  </a:cubicBezTo>
                  <a:cubicBezTo>
                    <a:pt x="1481" y="683"/>
                    <a:pt x="1559" y="442"/>
                    <a:pt x="1437" y="292"/>
                  </a:cubicBezTo>
                  <a:cubicBezTo>
                    <a:pt x="1361" y="200"/>
                    <a:pt x="1244" y="147"/>
                    <a:pt x="1126" y="147"/>
                  </a:cubicBezTo>
                  <a:cubicBezTo>
                    <a:pt x="1079" y="147"/>
                    <a:pt x="1032" y="156"/>
                    <a:pt x="988" y="173"/>
                  </a:cubicBezTo>
                  <a:cubicBezTo>
                    <a:pt x="963" y="180"/>
                    <a:pt x="947" y="193"/>
                    <a:pt x="927" y="207"/>
                  </a:cubicBezTo>
                  <a:cubicBezTo>
                    <a:pt x="919" y="193"/>
                    <a:pt x="913" y="180"/>
                    <a:pt x="909" y="176"/>
                  </a:cubicBezTo>
                  <a:cubicBezTo>
                    <a:pt x="886" y="146"/>
                    <a:pt x="858" y="122"/>
                    <a:pt x="828" y="102"/>
                  </a:cubicBezTo>
                  <a:cubicBezTo>
                    <a:pt x="743" y="41"/>
                    <a:pt x="644" y="17"/>
                    <a:pt x="542" y="6"/>
                  </a:cubicBezTo>
                  <a:cubicBezTo>
                    <a:pt x="510" y="3"/>
                    <a:pt x="478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7251148" y="2809506"/>
              <a:ext cx="139114" cy="51282"/>
            </a:xfrm>
            <a:custGeom>
              <a:avLst/>
              <a:gdLst/>
              <a:ahLst/>
              <a:cxnLst/>
              <a:rect l="l" t="t" r="r" b="b"/>
              <a:pathLst>
                <a:path w="1747" h="644" extrusionOk="0">
                  <a:moveTo>
                    <a:pt x="1078" y="0"/>
                  </a:moveTo>
                  <a:cubicBezTo>
                    <a:pt x="964" y="0"/>
                    <a:pt x="849" y="12"/>
                    <a:pt x="721" y="25"/>
                  </a:cubicBezTo>
                  <a:cubicBezTo>
                    <a:pt x="671" y="32"/>
                    <a:pt x="630" y="56"/>
                    <a:pt x="603" y="93"/>
                  </a:cubicBezTo>
                  <a:cubicBezTo>
                    <a:pt x="402" y="138"/>
                    <a:pt x="215" y="226"/>
                    <a:pt x="55" y="404"/>
                  </a:cubicBezTo>
                  <a:lnTo>
                    <a:pt x="61" y="404"/>
                  </a:lnTo>
                  <a:cubicBezTo>
                    <a:pt x="0" y="468"/>
                    <a:pt x="3" y="594"/>
                    <a:pt x="113" y="614"/>
                  </a:cubicBezTo>
                  <a:cubicBezTo>
                    <a:pt x="245" y="637"/>
                    <a:pt x="381" y="644"/>
                    <a:pt x="519" y="644"/>
                  </a:cubicBezTo>
                  <a:cubicBezTo>
                    <a:pt x="769" y="644"/>
                    <a:pt x="1024" y="620"/>
                    <a:pt x="1272" y="620"/>
                  </a:cubicBezTo>
                  <a:cubicBezTo>
                    <a:pt x="1300" y="620"/>
                    <a:pt x="1327" y="620"/>
                    <a:pt x="1354" y="621"/>
                  </a:cubicBezTo>
                  <a:cubicBezTo>
                    <a:pt x="1357" y="621"/>
                    <a:pt x="1359" y="621"/>
                    <a:pt x="1361" y="621"/>
                  </a:cubicBezTo>
                  <a:cubicBezTo>
                    <a:pt x="1692" y="621"/>
                    <a:pt x="1747" y="130"/>
                    <a:pt x="1432" y="46"/>
                  </a:cubicBezTo>
                  <a:cubicBezTo>
                    <a:pt x="1307" y="12"/>
                    <a:pt x="1193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7590613" y="2801145"/>
              <a:ext cx="160136" cy="59165"/>
            </a:xfrm>
            <a:custGeom>
              <a:avLst/>
              <a:gdLst/>
              <a:ahLst/>
              <a:cxnLst/>
              <a:rect l="l" t="t" r="r" b="b"/>
              <a:pathLst>
                <a:path w="2011" h="743" extrusionOk="0">
                  <a:moveTo>
                    <a:pt x="1115" y="1"/>
                  </a:moveTo>
                  <a:cubicBezTo>
                    <a:pt x="695" y="1"/>
                    <a:pt x="0" y="106"/>
                    <a:pt x="228" y="620"/>
                  </a:cubicBezTo>
                  <a:cubicBezTo>
                    <a:pt x="264" y="704"/>
                    <a:pt x="351" y="742"/>
                    <a:pt x="439" y="742"/>
                  </a:cubicBezTo>
                  <a:cubicBezTo>
                    <a:pt x="484" y="742"/>
                    <a:pt x="530" y="732"/>
                    <a:pt x="569" y="713"/>
                  </a:cubicBezTo>
                  <a:cubicBezTo>
                    <a:pt x="841" y="688"/>
                    <a:pt x="1109" y="668"/>
                    <a:pt x="1375" y="603"/>
                  </a:cubicBezTo>
                  <a:cubicBezTo>
                    <a:pt x="1477" y="576"/>
                    <a:pt x="1535" y="518"/>
                    <a:pt x="1566" y="451"/>
                  </a:cubicBezTo>
                  <a:cubicBezTo>
                    <a:pt x="1569" y="454"/>
                    <a:pt x="1572" y="457"/>
                    <a:pt x="1576" y="457"/>
                  </a:cubicBezTo>
                  <a:cubicBezTo>
                    <a:pt x="1659" y="535"/>
                    <a:pt x="1728" y="624"/>
                    <a:pt x="1845" y="624"/>
                  </a:cubicBezTo>
                  <a:cubicBezTo>
                    <a:pt x="1851" y="624"/>
                    <a:pt x="1858" y="624"/>
                    <a:pt x="1865" y="624"/>
                  </a:cubicBezTo>
                  <a:cubicBezTo>
                    <a:pt x="1960" y="617"/>
                    <a:pt x="2011" y="542"/>
                    <a:pt x="1998" y="451"/>
                  </a:cubicBezTo>
                  <a:cubicBezTo>
                    <a:pt x="1977" y="325"/>
                    <a:pt x="1865" y="273"/>
                    <a:pt x="1770" y="209"/>
                  </a:cubicBezTo>
                  <a:cubicBezTo>
                    <a:pt x="1674" y="141"/>
                    <a:pt x="1607" y="104"/>
                    <a:pt x="1494" y="100"/>
                  </a:cubicBezTo>
                  <a:cubicBezTo>
                    <a:pt x="1443" y="49"/>
                    <a:pt x="1375" y="11"/>
                    <a:pt x="1293" y="8"/>
                  </a:cubicBezTo>
                  <a:cubicBezTo>
                    <a:pt x="1244" y="4"/>
                    <a:pt x="1183" y="1"/>
                    <a:pt x="111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6"/>
          <p:cNvSpPr txBox="1">
            <a:spLocks noGrp="1"/>
          </p:cNvSpPr>
          <p:nvPr>
            <p:ph type="ctrTitle"/>
          </p:nvPr>
        </p:nvSpPr>
        <p:spPr>
          <a:xfrm flipH="1">
            <a:off x="3874800" y="541750"/>
            <a:ext cx="4555200" cy="15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01" name="Google Shape;1101;p56"/>
          <p:cNvSpPr txBox="1">
            <a:spLocks noGrp="1"/>
          </p:cNvSpPr>
          <p:nvPr>
            <p:ph type="subTitle" idx="1"/>
          </p:nvPr>
        </p:nvSpPr>
        <p:spPr>
          <a:xfrm flipH="1">
            <a:off x="5166600" y="2152125"/>
            <a:ext cx="32634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 </a:t>
            </a:r>
            <a:r>
              <a:rPr lang="en-US" dirty="0" err="1"/>
              <a:t>Sampaikan</a:t>
            </a:r>
            <a:r>
              <a:rPr lang="en-US" dirty="0"/>
              <a:t> di </a:t>
            </a:r>
            <a:r>
              <a:rPr lang="en-US" dirty="0" err="1"/>
              <a:t>grup</a:t>
            </a:r>
            <a:endParaRPr dirty="0"/>
          </a:p>
        </p:txBody>
      </p:sp>
      <p:grpSp>
        <p:nvGrpSpPr>
          <p:cNvPr id="1102" name="Google Shape;1102;p56"/>
          <p:cNvGrpSpPr/>
          <p:nvPr/>
        </p:nvGrpSpPr>
        <p:grpSpPr>
          <a:xfrm>
            <a:off x="988505" y="1992650"/>
            <a:ext cx="2886300" cy="2838750"/>
            <a:chOff x="988505" y="1992650"/>
            <a:chExt cx="2886300" cy="2838750"/>
          </a:xfrm>
        </p:grpSpPr>
        <p:sp>
          <p:nvSpPr>
            <p:cNvPr id="1103" name="Google Shape;1103;p56"/>
            <p:cNvSpPr/>
            <p:nvPr/>
          </p:nvSpPr>
          <p:spPr>
            <a:xfrm>
              <a:off x="988505" y="4697600"/>
              <a:ext cx="2886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56"/>
            <p:cNvGrpSpPr/>
            <p:nvPr/>
          </p:nvGrpSpPr>
          <p:grpSpPr>
            <a:xfrm>
              <a:off x="1391425" y="1992650"/>
              <a:ext cx="2418099" cy="2768600"/>
              <a:chOff x="1391425" y="1713925"/>
              <a:chExt cx="2418099" cy="2768600"/>
            </a:xfrm>
          </p:grpSpPr>
          <p:sp>
            <p:nvSpPr>
              <p:cNvPr id="1105" name="Google Shape;1105;p56"/>
              <p:cNvSpPr/>
              <p:nvPr/>
            </p:nvSpPr>
            <p:spPr>
              <a:xfrm>
                <a:off x="2806216" y="3694897"/>
                <a:ext cx="327447" cy="770921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9229" extrusionOk="0">
                    <a:moveTo>
                      <a:pt x="0" y="1"/>
                    </a:moveTo>
                    <a:lnTo>
                      <a:pt x="2559" y="9228"/>
                    </a:lnTo>
                    <a:lnTo>
                      <a:pt x="3920" y="92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rgbClr val="CFC6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6"/>
              <p:cNvSpPr/>
              <p:nvPr/>
            </p:nvSpPr>
            <p:spPr>
              <a:xfrm>
                <a:off x="2259913" y="3694897"/>
                <a:ext cx="327531" cy="770921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9229" extrusionOk="0">
                    <a:moveTo>
                      <a:pt x="2560" y="1"/>
                    </a:moveTo>
                    <a:lnTo>
                      <a:pt x="1" y="9228"/>
                    </a:lnTo>
                    <a:lnTo>
                      <a:pt x="1362" y="9228"/>
                    </a:lnTo>
                    <a:lnTo>
                      <a:pt x="3920" y="1"/>
                    </a:lnTo>
                    <a:close/>
                  </a:path>
                </a:pathLst>
              </a:custGeom>
              <a:solidFill>
                <a:srgbClr val="CFC6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6"/>
              <p:cNvSpPr/>
              <p:nvPr/>
            </p:nvSpPr>
            <p:spPr>
              <a:xfrm>
                <a:off x="2184065" y="2585670"/>
                <a:ext cx="1004980" cy="1189252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14237" extrusionOk="0">
                    <a:moveTo>
                      <a:pt x="5982" y="0"/>
                    </a:moveTo>
                    <a:lnTo>
                      <a:pt x="6574" y="231"/>
                    </a:lnTo>
                    <a:cubicBezTo>
                      <a:pt x="6415" y="198"/>
                      <a:pt x="6255" y="183"/>
                      <a:pt x="6095" y="183"/>
                    </a:cubicBezTo>
                    <a:cubicBezTo>
                      <a:pt x="5430" y="183"/>
                      <a:pt x="4765" y="452"/>
                      <a:pt x="4230" y="858"/>
                    </a:cubicBezTo>
                    <a:cubicBezTo>
                      <a:pt x="3562" y="1362"/>
                      <a:pt x="3066" y="2052"/>
                      <a:pt x="2627" y="2763"/>
                    </a:cubicBezTo>
                    <a:cubicBezTo>
                      <a:pt x="1701" y="4253"/>
                      <a:pt x="977" y="5866"/>
                      <a:pt x="473" y="7547"/>
                    </a:cubicBezTo>
                    <a:cubicBezTo>
                      <a:pt x="208" y="8428"/>
                      <a:pt x="1" y="9347"/>
                      <a:pt x="55" y="10269"/>
                    </a:cubicBezTo>
                    <a:cubicBezTo>
                      <a:pt x="109" y="11190"/>
                      <a:pt x="450" y="12123"/>
                      <a:pt x="1133" y="12742"/>
                    </a:cubicBezTo>
                    <a:cubicBezTo>
                      <a:pt x="1599" y="13164"/>
                      <a:pt x="2191" y="13419"/>
                      <a:pt x="2787" y="13616"/>
                    </a:cubicBezTo>
                    <a:cubicBezTo>
                      <a:pt x="4017" y="14029"/>
                      <a:pt x="5314" y="14236"/>
                      <a:pt x="6611" y="14236"/>
                    </a:cubicBezTo>
                    <a:cubicBezTo>
                      <a:pt x="7496" y="14236"/>
                      <a:pt x="8381" y="14140"/>
                      <a:pt x="9245" y="13946"/>
                    </a:cubicBezTo>
                    <a:cubicBezTo>
                      <a:pt x="10306" y="13705"/>
                      <a:pt x="11459" y="13202"/>
                      <a:pt x="11806" y="12167"/>
                    </a:cubicBezTo>
                    <a:cubicBezTo>
                      <a:pt x="12031" y="11493"/>
                      <a:pt x="11850" y="10755"/>
                      <a:pt x="11667" y="10064"/>
                    </a:cubicBezTo>
                    <a:cubicBezTo>
                      <a:pt x="11409" y="9098"/>
                      <a:pt x="11153" y="8132"/>
                      <a:pt x="10895" y="7166"/>
                    </a:cubicBezTo>
                    <a:cubicBezTo>
                      <a:pt x="10503" y="5699"/>
                      <a:pt x="10105" y="4212"/>
                      <a:pt x="9353" y="2893"/>
                    </a:cubicBezTo>
                    <a:cubicBezTo>
                      <a:pt x="8601" y="1572"/>
                      <a:pt x="7441" y="415"/>
                      <a:pt x="59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6"/>
              <p:cNvSpPr/>
              <p:nvPr/>
            </p:nvSpPr>
            <p:spPr>
              <a:xfrm>
                <a:off x="2086917" y="3420159"/>
                <a:ext cx="808010" cy="938989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11241" extrusionOk="0">
                    <a:moveTo>
                      <a:pt x="8698" y="0"/>
                    </a:moveTo>
                    <a:cubicBezTo>
                      <a:pt x="8516" y="0"/>
                      <a:pt x="8332" y="58"/>
                      <a:pt x="8175" y="176"/>
                    </a:cubicBezTo>
                    <a:cubicBezTo>
                      <a:pt x="7580" y="629"/>
                      <a:pt x="6716" y="1024"/>
                      <a:pt x="5801" y="1442"/>
                    </a:cubicBezTo>
                    <a:cubicBezTo>
                      <a:pt x="4270" y="2143"/>
                      <a:pt x="2531" y="2936"/>
                      <a:pt x="1439" y="4311"/>
                    </a:cubicBezTo>
                    <a:cubicBezTo>
                      <a:pt x="132" y="5957"/>
                      <a:pt x="0" y="8042"/>
                      <a:pt x="1038" y="10693"/>
                    </a:cubicBezTo>
                    <a:cubicBezTo>
                      <a:pt x="1170" y="11030"/>
                      <a:pt x="1497" y="11241"/>
                      <a:pt x="1841" y="11241"/>
                    </a:cubicBezTo>
                    <a:cubicBezTo>
                      <a:pt x="1943" y="11241"/>
                      <a:pt x="2051" y="11220"/>
                      <a:pt x="2153" y="11180"/>
                    </a:cubicBezTo>
                    <a:cubicBezTo>
                      <a:pt x="2596" y="11006"/>
                      <a:pt x="2817" y="10506"/>
                      <a:pt x="2643" y="10063"/>
                    </a:cubicBezTo>
                    <a:cubicBezTo>
                      <a:pt x="888" y="5583"/>
                      <a:pt x="3497" y="4392"/>
                      <a:pt x="6519" y="3011"/>
                    </a:cubicBezTo>
                    <a:cubicBezTo>
                      <a:pt x="7522" y="2551"/>
                      <a:pt x="8468" y="2119"/>
                      <a:pt x="9221" y="1547"/>
                    </a:cubicBezTo>
                    <a:cubicBezTo>
                      <a:pt x="9598" y="1262"/>
                      <a:pt x="9673" y="721"/>
                      <a:pt x="9384" y="340"/>
                    </a:cubicBezTo>
                    <a:cubicBezTo>
                      <a:pt x="9216" y="118"/>
                      <a:pt x="8959" y="0"/>
                      <a:pt x="8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6"/>
              <p:cNvSpPr/>
              <p:nvPr/>
            </p:nvSpPr>
            <p:spPr>
              <a:xfrm>
                <a:off x="1821367" y="4235770"/>
                <a:ext cx="549477" cy="246421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2950" extrusionOk="0">
                    <a:moveTo>
                      <a:pt x="3999" y="0"/>
                    </a:moveTo>
                    <a:cubicBezTo>
                      <a:pt x="1" y="2549"/>
                      <a:pt x="957" y="2950"/>
                      <a:pt x="957" y="2950"/>
                    </a:cubicBezTo>
                    <a:lnTo>
                      <a:pt x="5897" y="2950"/>
                    </a:lnTo>
                    <a:cubicBezTo>
                      <a:pt x="5897" y="2950"/>
                      <a:pt x="6578" y="1514"/>
                      <a:pt x="58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6"/>
              <p:cNvSpPr/>
              <p:nvPr/>
            </p:nvSpPr>
            <p:spPr>
              <a:xfrm>
                <a:off x="1879422" y="4439756"/>
                <a:ext cx="454834" cy="42435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508" extrusionOk="0">
                    <a:moveTo>
                      <a:pt x="232" y="1"/>
                    </a:moveTo>
                    <a:cubicBezTo>
                      <a:pt x="232" y="1"/>
                      <a:pt x="0" y="324"/>
                      <a:pt x="245" y="508"/>
                    </a:cubicBezTo>
                    <a:lnTo>
                      <a:pt x="5298" y="508"/>
                    </a:lnTo>
                    <a:lnTo>
                      <a:pt x="54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6"/>
              <p:cNvSpPr/>
              <p:nvPr/>
            </p:nvSpPr>
            <p:spPr>
              <a:xfrm>
                <a:off x="1898718" y="4337763"/>
                <a:ext cx="188533" cy="10207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222" extrusionOk="0">
                    <a:moveTo>
                      <a:pt x="1400" y="0"/>
                    </a:moveTo>
                    <a:cubicBezTo>
                      <a:pt x="1301" y="0"/>
                      <a:pt x="1236" y="17"/>
                      <a:pt x="1236" y="17"/>
                    </a:cubicBezTo>
                    <a:cubicBezTo>
                      <a:pt x="42" y="865"/>
                      <a:pt x="1" y="1222"/>
                      <a:pt x="1" y="1222"/>
                    </a:cubicBezTo>
                    <a:lnTo>
                      <a:pt x="2256" y="1222"/>
                    </a:lnTo>
                    <a:cubicBezTo>
                      <a:pt x="2228" y="140"/>
                      <a:pt x="1681" y="0"/>
                      <a:pt x="1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6"/>
              <p:cNvSpPr/>
              <p:nvPr/>
            </p:nvSpPr>
            <p:spPr>
              <a:xfrm>
                <a:off x="2201440" y="4321809"/>
                <a:ext cx="81361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21" extrusionOk="0">
                    <a:moveTo>
                      <a:pt x="487" y="1"/>
                    </a:moveTo>
                    <a:cubicBezTo>
                      <a:pt x="218" y="1"/>
                      <a:pt x="0" y="185"/>
                      <a:pt x="0" y="412"/>
                    </a:cubicBezTo>
                    <a:cubicBezTo>
                      <a:pt x="0" y="637"/>
                      <a:pt x="218" y="821"/>
                      <a:pt x="487" y="821"/>
                    </a:cubicBezTo>
                    <a:cubicBezTo>
                      <a:pt x="755" y="821"/>
                      <a:pt x="973" y="637"/>
                      <a:pt x="973" y="412"/>
                    </a:cubicBezTo>
                    <a:cubicBezTo>
                      <a:pt x="973" y="185"/>
                      <a:pt x="755" y="1"/>
                      <a:pt x="4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6"/>
              <p:cNvSpPr/>
              <p:nvPr/>
            </p:nvSpPr>
            <p:spPr>
              <a:xfrm>
                <a:off x="1731319" y="3418906"/>
                <a:ext cx="974072" cy="880850"/>
              </a:xfrm>
              <a:custGeom>
                <a:avLst/>
                <a:gdLst/>
                <a:ahLst/>
                <a:cxnLst/>
                <a:rect l="l" t="t" r="r" b="b"/>
                <a:pathLst>
                  <a:path w="11661" h="10545" extrusionOk="0">
                    <a:moveTo>
                      <a:pt x="10762" y="1"/>
                    </a:moveTo>
                    <a:cubicBezTo>
                      <a:pt x="10735" y="1"/>
                      <a:pt x="10708" y="2"/>
                      <a:pt x="10681" y="4"/>
                    </a:cubicBezTo>
                    <a:cubicBezTo>
                      <a:pt x="7394" y="307"/>
                      <a:pt x="4655" y="1478"/>
                      <a:pt x="2756" y="3379"/>
                    </a:cubicBezTo>
                    <a:cubicBezTo>
                      <a:pt x="1069" y="5070"/>
                      <a:pt x="96" y="7299"/>
                      <a:pt x="14" y="9654"/>
                    </a:cubicBezTo>
                    <a:cubicBezTo>
                      <a:pt x="0" y="10130"/>
                      <a:pt x="372" y="10527"/>
                      <a:pt x="848" y="10545"/>
                    </a:cubicBezTo>
                    <a:lnTo>
                      <a:pt x="878" y="10545"/>
                    </a:lnTo>
                    <a:cubicBezTo>
                      <a:pt x="1341" y="10545"/>
                      <a:pt x="1722" y="10177"/>
                      <a:pt x="1740" y="9715"/>
                    </a:cubicBezTo>
                    <a:cubicBezTo>
                      <a:pt x="1851" y="6404"/>
                      <a:pt x="4304" y="2325"/>
                      <a:pt x="10837" y="1719"/>
                    </a:cubicBezTo>
                    <a:cubicBezTo>
                      <a:pt x="11314" y="1675"/>
                      <a:pt x="11661" y="1256"/>
                      <a:pt x="11616" y="783"/>
                    </a:cubicBezTo>
                    <a:cubicBezTo>
                      <a:pt x="11574" y="335"/>
                      <a:pt x="11200" y="1"/>
                      <a:pt x="107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6"/>
              <p:cNvSpPr/>
              <p:nvPr/>
            </p:nvSpPr>
            <p:spPr>
              <a:xfrm>
                <a:off x="1391425" y="4235520"/>
                <a:ext cx="549393" cy="247006"/>
              </a:xfrm>
              <a:custGeom>
                <a:avLst/>
                <a:gdLst/>
                <a:ahLst/>
                <a:cxnLst/>
                <a:rect l="l" t="t" r="r" b="b"/>
                <a:pathLst>
                  <a:path w="6577" h="2957" extrusionOk="0">
                    <a:moveTo>
                      <a:pt x="3998" y="0"/>
                    </a:moveTo>
                    <a:cubicBezTo>
                      <a:pt x="0" y="2555"/>
                      <a:pt x="997" y="2956"/>
                      <a:pt x="997" y="2956"/>
                    </a:cubicBezTo>
                    <a:lnTo>
                      <a:pt x="5897" y="2950"/>
                    </a:lnTo>
                    <a:cubicBezTo>
                      <a:pt x="5897" y="2950"/>
                      <a:pt x="6577" y="1514"/>
                      <a:pt x="5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6"/>
              <p:cNvSpPr/>
              <p:nvPr/>
            </p:nvSpPr>
            <p:spPr>
              <a:xfrm>
                <a:off x="1451986" y="4439506"/>
                <a:ext cx="454500" cy="43019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515" extrusionOk="0">
                    <a:moveTo>
                      <a:pt x="5440" y="0"/>
                    </a:moveTo>
                    <a:lnTo>
                      <a:pt x="232" y="4"/>
                    </a:lnTo>
                    <a:cubicBezTo>
                      <a:pt x="232" y="4"/>
                      <a:pt x="1" y="330"/>
                      <a:pt x="246" y="514"/>
                    </a:cubicBezTo>
                    <a:lnTo>
                      <a:pt x="5298" y="508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6"/>
              <p:cNvSpPr/>
              <p:nvPr/>
            </p:nvSpPr>
            <p:spPr>
              <a:xfrm>
                <a:off x="1471282" y="4337763"/>
                <a:ext cx="188449" cy="102077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222" extrusionOk="0">
                    <a:moveTo>
                      <a:pt x="1396" y="0"/>
                    </a:moveTo>
                    <a:cubicBezTo>
                      <a:pt x="1298" y="0"/>
                      <a:pt x="1232" y="17"/>
                      <a:pt x="1232" y="17"/>
                    </a:cubicBezTo>
                    <a:cubicBezTo>
                      <a:pt x="41" y="868"/>
                      <a:pt x="1" y="1222"/>
                      <a:pt x="1" y="1222"/>
                    </a:cubicBezTo>
                    <a:lnTo>
                      <a:pt x="2256" y="1222"/>
                    </a:lnTo>
                    <a:cubicBezTo>
                      <a:pt x="2226" y="140"/>
                      <a:pt x="1678" y="0"/>
                      <a:pt x="1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6"/>
              <p:cNvSpPr/>
              <p:nvPr/>
            </p:nvSpPr>
            <p:spPr>
              <a:xfrm>
                <a:off x="1773921" y="4321809"/>
                <a:ext cx="81110" cy="6833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818" extrusionOk="0">
                    <a:moveTo>
                      <a:pt x="484" y="1"/>
                    </a:moveTo>
                    <a:cubicBezTo>
                      <a:pt x="215" y="1"/>
                      <a:pt x="1" y="185"/>
                      <a:pt x="1" y="409"/>
                    </a:cubicBezTo>
                    <a:cubicBezTo>
                      <a:pt x="1" y="637"/>
                      <a:pt x="219" y="817"/>
                      <a:pt x="487" y="817"/>
                    </a:cubicBezTo>
                    <a:cubicBezTo>
                      <a:pt x="756" y="817"/>
                      <a:pt x="971" y="634"/>
                      <a:pt x="971" y="409"/>
                    </a:cubicBezTo>
                    <a:cubicBezTo>
                      <a:pt x="971" y="181"/>
                      <a:pt x="753" y="1"/>
                      <a:pt x="4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6"/>
              <p:cNvSpPr/>
              <p:nvPr/>
            </p:nvSpPr>
            <p:spPr>
              <a:xfrm>
                <a:off x="2365080" y="2463796"/>
                <a:ext cx="707186" cy="1195684"/>
              </a:xfrm>
              <a:custGeom>
                <a:avLst/>
                <a:gdLst/>
                <a:ahLst/>
                <a:cxnLst/>
                <a:rect l="l" t="t" r="r" b="b"/>
                <a:pathLst>
                  <a:path w="8466" h="14314" extrusionOk="0">
                    <a:moveTo>
                      <a:pt x="3801" y="1"/>
                    </a:moveTo>
                    <a:cubicBezTo>
                      <a:pt x="1833" y="1"/>
                      <a:pt x="151" y="1595"/>
                      <a:pt x="1" y="3661"/>
                    </a:cubicBezTo>
                    <a:lnTo>
                      <a:pt x="242" y="10309"/>
                    </a:lnTo>
                    <a:cubicBezTo>
                      <a:pt x="460" y="12632"/>
                      <a:pt x="967" y="14113"/>
                      <a:pt x="3046" y="14262"/>
                    </a:cubicBezTo>
                    <a:lnTo>
                      <a:pt x="3794" y="14314"/>
                    </a:lnTo>
                    <a:cubicBezTo>
                      <a:pt x="5778" y="14096"/>
                      <a:pt x="6483" y="12908"/>
                      <a:pt x="7166" y="10802"/>
                    </a:cubicBezTo>
                    <a:lnTo>
                      <a:pt x="8312" y="4256"/>
                    </a:lnTo>
                    <a:cubicBezTo>
                      <a:pt x="8466" y="2099"/>
                      <a:pt x="6891" y="211"/>
                      <a:pt x="4812" y="65"/>
                    </a:cubicBezTo>
                    <a:lnTo>
                      <a:pt x="4063" y="10"/>
                    </a:lnTo>
                    <a:cubicBezTo>
                      <a:pt x="3975" y="4"/>
                      <a:pt x="3888" y="1"/>
                      <a:pt x="3801" y="1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6"/>
              <p:cNvSpPr/>
              <p:nvPr/>
            </p:nvSpPr>
            <p:spPr>
              <a:xfrm>
                <a:off x="2658697" y="2296146"/>
                <a:ext cx="157542" cy="293784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3517" extrusionOk="0">
                    <a:moveTo>
                      <a:pt x="1013" y="1"/>
                    </a:moveTo>
                    <a:cubicBezTo>
                      <a:pt x="571" y="1"/>
                      <a:pt x="196" y="341"/>
                      <a:pt x="163" y="786"/>
                    </a:cubicBezTo>
                    <a:lnTo>
                      <a:pt x="34" y="2609"/>
                    </a:lnTo>
                    <a:cubicBezTo>
                      <a:pt x="0" y="3075"/>
                      <a:pt x="355" y="3480"/>
                      <a:pt x="817" y="3514"/>
                    </a:cubicBezTo>
                    <a:cubicBezTo>
                      <a:pt x="838" y="3515"/>
                      <a:pt x="858" y="3516"/>
                      <a:pt x="879" y="3516"/>
                    </a:cubicBezTo>
                    <a:cubicBezTo>
                      <a:pt x="1316" y="3516"/>
                      <a:pt x="1690" y="3174"/>
                      <a:pt x="1722" y="2731"/>
                    </a:cubicBezTo>
                    <a:lnTo>
                      <a:pt x="1851" y="908"/>
                    </a:lnTo>
                    <a:cubicBezTo>
                      <a:pt x="1886" y="445"/>
                      <a:pt x="1531" y="37"/>
                      <a:pt x="1069" y="3"/>
                    </a:cubicBezTo>
                    <a:cubicBezTo>
                      <a:pt x="1050" y="1"/>
                      <a:pt x="1032" y="1"/>
                      <a:pt x="1013" y="1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6"/>
              <p:cNvSpPr/>
              <p:nvPr/>
            </p:nvSpPr>
            <p:spPr>
              <a:xfrm>
                <a:off x="2645917" y="2408832"/>
                <a:ext cx="235979" cy="90466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083" extrusionOk="0">
                    <a:moveTo>
                      <a:pt x="269" y="117"/>
                    </a:moveTo>
                    <a:lnTo>
                      <a:pt x="0" y="685"/>
                    </a:lnTo>
                    <a:cubicBezTo>
                      <a:pt x="75" y="675"/>
                      <a:pt x="153" y="668"/>
                      <a:pt x="228" y="665"/>
                    </a:cubicBezTo>
                    <a:lnTo>
                      <a:pt x="269" y="117"/>
                    </a:lnTo>
                    <a:close/>
                    <a:moveTo>
                      <a:pt x="1973" y="1"/>
                    </a:moveTo>
                    <a:lnTo>
                      <a:pt x="1916" y="784"/>
                    </a:lnTo>
                    <a:cubicBezTo>
                      <a:pt x="2222" y="848"/>
                      <a:pt x="2518" y="947"/>
                      <a:pt x="2790" y="1083"/>
                    </a:cubicBezTo>
                    <a:cubicBezTo>
                      <a:pt x="2804" y="1073"/>
                      <a:pt x="2814" y="1066"/>
                      <a:pt x="2824" y="1056"/>
                    </a:cubicBezTo>
                    <a:lnTo>
                      <a:pt x="2066" y="8"/>
                    </a:lnTo>
                    <a:lnTo>
                      <a:pt x="19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6"/>
              <p:cNvSpPr/>
              <p:nvPr/>
            </p:nvSpPr>
            <p:spPr>
              <a:xfrm>
                <a:off x="2644747" y="2464297"/>
                <a:ext cx="234225" cy="71754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859" extrusionOk="0">
                    <a:moveTo>
                      <a:pt x="242" y="1"/>
                    </a:moveTo>
                    <a:lnTo>
                      <a:pt x="242" y="1"/>
                    </a:lnTo>
                    <a:cubicBezTo>
                      <a:pt x="167" y="4"/>
                      <a:pt x="89" y="11"/>
                      <a:pt x="14" y="21"/>
                    </a:cubicBezTo>
                    <a:lnTo>
                      <a:pt x="1" y="48"/>
                    </a:lnTo>
                    <a:cubicBezTo>
                      <a:pt x="1" y="48"/>
                      <a:pt x="79" y="153"/>
                      <a:pt x="222" y="290"/>
                    </a:cubicBezTo>
                    <a:lnTo>
                      <a:pt x="242" y="1"/>
                    </a:lnTo>
                    <a:close/>
                    <a:moveTo>
                      <a:pt x="1930" y="120"/>
                    </a:moveTo>
                    <a:lnTo>
                      <a:pt x="1889" y="718"/>
                    </a:lnTo>
                    <a:cubicBezTo>
                      <a:pt x="1885" y="766"/>
                      <a:pt x="1875" y="814"/>
                      <a:pt x="1865" y="858"/>
                    </a:cubicBezTo>
                    <a:cubicBezTo>
                      <a:pt x="2158" y="807"/>
                      <a:pt x="2471" y="674"/>
                      <a:pt x="2804" y="419"/>
                    </a:cubicBezTo>
                    <a:cubicBezTo>
                      <a:pt x="2532" y="283"/>
                      <a:pt x="2236" y="184"/>
                      <a:pt x="1930" y="120"/>
                    </a:cubicBezTo>
                    <a:close/>
                  </a:path>
                </a:pathLst>
              </a:custGeom>
              <a:solidFill>
                <a:srgbClr val="F3A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6"/>
              <p:cNvSpPr/>
              <p:nvPr/>
            </p:nvSpPr>
            <p:spPr>
              <a:xfrm>
                <a:off x="2663208" y="2399476"/>
                <a:ext cx="147602" cy="138831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662" extrusionOk="0">
                    <a:moveTo>
                      <a:pt x="171" y="1"/>
                    </a:moveTo>
                    <a:lnTo>
                      <a:pt x="62" y="229"/>
                    </a:lnTo>
                    <a:lnTo>
                      <a:pt x="21" y="777"/>
                    </a:lnTo>
                    <a:lnTo>
                      <a:pt x="1" y="1066"/>
                    </a:lnTo>
                    <a:cubicBezTo>
                      <a:pt x="263" y="1314"/>
                      <a:pt x="739" y="1661"/>
                      <a:pt x="1355" y="1661"/>
                    </a:cubicBezTo>
                    <a:cubicBezTo>
                      <a:pt x="1447" y="1661"/>
                      <a:pt x="1546" y="1651"/>
                      <a:pt x="1644" y="1634"/>
                    </a:cubicBezTo>
                    <a:cubicBezTo>
                      <a:pt x="1654" y="1590"/>
                      <a:pt x="1664" y="1542"/>
                      <a:pt x="1668" y="1494"/>
                    </a:cubicBezTo>
                    <a:lnTo>
                      <a:pt x="1709" y="896"/>
                    </a:lnTo>
                    <a:lnTo>
                      <a:pt x="1766" y="11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3A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6"/>
              <p:cNvSpPr/>
              <p:nvPr/>
            </p:nvSpPr>
            <p:spPr>
              <a:xfrm>
                <a:off x="2385295" y="3324932"/>
                <a:ext cx="578379" cy="334548"/>
              </a:xfrm>
              <a:custGeom>
                <a:avLst/>
                <a:gdLst/>
                <a:ahLst/>
                <a:cxnLst/>
                <a:rect l="l" t="t" r="r" b="b"/>
                <a:pathLst>
                  <a:path w="6924" h="4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8" y="2323"/>
                      <a:pt x="572" y="3858"/>
                      <a:pt x="2654" y="4005"/>
                    </a:cubicBezTo>
                    <a:lnTo>
                      <a:pt x="3552" y="4005"/>
                    </a:lnTo>
                    <a:cubicBezTo>
                      <a:pt x="5536" y="3787"/>
                      <a:pt x="6241" y="2599"/>
                      <a:pt x="6924" y="4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6"/>
              <p:cNvSpPr/>
              <p:nvPr/>
            </p:nvSpPr>
            <p:spPr>
              <a:xfrm>
                <a:off x="2865023" y="2464214"/>
                <a:ext cx="548558" cy="744191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09" extrusionOk="0">
                    <a:moveTo>
                      <a:pt x="2116" y="1"/>
                    </a:moveTo>
                    <a:cubicBezTo>
                      <a:pt x="1953" y="1"/>
                      <a:pt x="1789" y="54"/>
                      <a:pt x="1654" y="165"/>
                    </a:cubicBezTo>
                    <a:cubicBezTo>
                      <a:pt x="1341" y="420"/>
                      <a:pt x="1294" y="883"/>
                      <a:pt x="1548" y="1196"/>
                    </a:cubicBezTo>
                    <a:cubicBezTo>
                      <a:pt x="4444" y="4755"/>
                      <a:pt x="4672" y="6973"/>
                      <a:pt x="4481" y="7432"/>
                    </a:cubicBezTo>
                    <a:cubicBezTo>
                      <a:pt x="4018" y="7303"/>
                      <a:pt x="2613" y="5895"/>
                      <a:pt x="1521" y="2002"/>
                    </a:cubicBezTo>
                    <a:cubicBezTo>
                      <a:pt x="1431" y="1679"/>
                      <a:pt x="1138" y="1467"/>
                      <a:pt x="820" y="1467"/>
                    </a:cubicBezTo>
                    <a:cubicBezTo>
                      <a:pt x="754" y="1467"/>
                      <a:pt x="687" y="1476"/>
                      <a:pt x="620" y="1495"/>
                    </a:cubicBezTo>
                    <a:cubicBezTo>
                      <a:pt x="228" y="1604"/>
                      <a:pt x="0" y="2009"/>
                      <a:pt x="110" y="2397"/>
                    </a:cubicBezTo>
                    <a:cubicBezTo>
                      <a:pt x="1184" y="6231"/>
                      <a:pt x="2817" y="8722"/>
                      <a:pt x="4369" y="8899"/>
                    </a:cubicBezTo>
                    <a:cubicBezTo>
                      <a:pt x="4427" y="8905"/>
                      <a:pt x="4485" y="8909"/>
                      <a:pt x="4543" y="8909"/>
                    </a:cubicBezTo>
                    <a:cubicBezTo>
                      <a:pt x="5046" y="8909"/>
                      <a:pt x="5488" y="8643"/>
                      <a:pt x="5744" y="8181"/>
                    </a:cubicBezTo>
                    <a:cubicBezTo>
                      <a:pt x="6567" y="6674"/>
                      <a:pt x="5369" y="3571"/>
                      <a:pt x="2685" y="270"/>
                    </a:cubicBezTo>
                    <a:cubicBezTo>
                      <a:pt x="2540" y="93"/>
                      <a:pt x="2329" y="1"/>
                      <a:pt x="2116" y="1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6"/>
              <p:cNvSpPr/>
              <p:nvPr/>
            </p:nvSpPr>
            <p:spPr>
              <a:xfrm>
                <a:off x="2351214" y="2463796"/>
                <a:ext cx="819036" cy="998464"/>
              </a:xfrm>
              <a:custGeom>
                <a:avLst/>
                <a:gdLst/>
                <a:ahLst/>
                <a:cxnLst/>
                <a:rect l="l" t="t" r="r" b="b"/>
                <a:pathLst>
                  <a:path w="9805" h="11953" extrusionOk="0">
                    <a:moveTo>
                      <a:pt x="3284" y="0"/>
                    </a:moveTo>
                    <a:cubicBezTo>
                      <a:pt x="2439" y="126"/>
                      <a:pt x="1766" y="404"/>
                      <a:pt x="1371" y="724"/>
                    </a:cubicBezTo>
                    <a:cubicBezTo>
                      <a:pt x="1085" y="960"/>
                      <a:pt x="949" y="1330"/>
                      <a:pt x="782" y="1660"/>
                    </a:cubicBezTo>
                    <a:cubicBezTo>
                      <a:pt x="350" y="2527"/>
                      <a:pt x="0" y="3480"/>
                      <a:pt x="96" y="4443"/>
                    </a:cubicBezTo>
                    <a:lnTo>
                      <a:pt x="75" y="4402"/>
                    </a:lnTo>
                    <a:lnTo>
                      <a:pt x="75" y="4402"/>
                    </a:lnTo>
                    <a:cubicBezTo>
                      <a:pt x="112" y="6770"/>
                      <a:pt x="146" y="9142"/>
                      <a:pt x="184" y="11510"/>
                    </a:cubicBezTo>
                    <a:cubicBezTo>
                      <a:pt x="184" y="11567"/>
                      <a:pt x="187" y="11625"/>
                      <a:pt x="225" y="11666"/>
                    </a:cubicBezTo>
                    <a:cubicBezTo>
                      <a:pt x="262" y="11710"/>
                      <a:pt x="327" y="11721"/>
                      <a:pt x="388" y="11724"/>
                    </a:cubicBezTo>
                    <a:cubicBezTo>
                      <a:pt x="2500" y="11874"/>
                      <a:pt x="4623" y="11952"/>
                      <a:pt x="6743" y="11952"/>
                    </a:cubicBezTo>
                    <a:cubicBezTo>
                      <a:pt x="6889" y="11952"/>
                      <a:pt x="7046" y="11949"/>
                      <a:pt x="7165" y="11861"/>
                    </a:cubicBezTo>
                    <a:cubicBezTo>
                      <a:pt x="7305" y="11759"/>
                      <a:pt x="7349" y="11571"/>
                      <a:pt x="7383" y="11401"/>
                    </a:cubicBezTo>
                    <a:cubicBezTo>
                      <a:pt x="7635" y="10129"/>
                      <a:pt x="7883" y="8852"/>
                      <a:pt x="8135" y="7580"/>
                    </a:cubicBezTo>
                    <a:cubicBezTo>
                      <a:pt x="8148" y="7581"/>
                      <a:pt x="8161" y="7581"/>
                      <a:pt x="8174" y="7581"/>
                    </a:cubicBezTo>
                    <a:cubicBezTo>
                      <a:pt x="8881" y="7581"/>
                      <a:pt x="9804" y="6531"/>
                      <a:pt x="9751" y="6277"/>
                    </a:cubicBezTo>
                    <a:cubicBezTo>
                      <a:pt x="9680" y="5941"/>
                      <a:pt x="9547" y="5848"/>
                      <a:pt x="9462" y="5573"/>
                    </a:cubicBezTo>
                    <a:cubicBezTo>
                      <a:pt x="9207" y="4736"/>
                      <a:pt x="8948" y="3902"/>
                      <a:pt x="8693" y="3066"/>
                    </a:cubicBezTo>
                    <a:cubicBezTo>
                      <a:pt x="8604" y="2780"/>
                      <a:pt x="8513" y="2487"/>
                      <a:pt x="8373" y="2221"/>
                    </a:cubicBezTo>
                    <a:cubicBezTo>
                      <a:pt x="7931" y="1392"/>
                      <a:pt x="7339" y="894"/>
                      <a:pt x="6509" y="449"/>
                    </a:cubicBezTo>
                    <a:lnTo>
                      <a:pt x="6352" y="398"/>
                    </a:lnTo>
                    <a:cubicBezTo>
                      <a:pt x="6335" y="745"/>
                      <a:pt x="5934" y="1004"/>
                      <a:pt x="5631" y="1174"/>
                    </a:cubicBezTo>
                    <a:cubicBezTo>
                      <a:pt x="5386" y="1311"/>
                      <a:pt x="5104" y="1366"/>
                      <a:pt x="4823" y="1366"/>
                    </a:cubicBezTo>
                    <a:cubicBezTo>
                      <a:pt x="4756" y="1366"/>
                      <a:pt x="4690" y="1363"/>
                      <a:pt x="4623" y="1357"/>
                    </a:cubicBezTo>
                    <a:cubicBezTo>
                      <a:pt x="4199" y="1320"/>
                      <a:pt x="3746" y="1150"/>
                      <a:pt x="3538" y="776"/>
                    </a:cubicBezTo>
                    <a:cubicBezTo>
                      <a:pt x="3395" y="520"/>
                      <a:pt x="3416" y="261"/>
                      <a:pt x="3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6"/>
              <p:cNvSpPr/>
              <p:nvPr/>
            </p:nvSpPr>
            <p:spPr>
              <a:xfrm>
                <a:off x="2897099" y="2416517"/>
                <a:ext cx="173664" cy="144511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730" extrusionOk="0">
                    <a:moveTo>
                      <a:pt x="1162" y="0"/>
                    </a:moveTo>
                    <a:cubicBezTo>
                      <a:pt x="886" y="0"/>
                      <a:pt x="624" y="173"/>
                      <a:pt x="569" y="447"/>
                    </a:cubicBezTo>
                    <a:cubicBezTo>
                      <a:pt x="443" y="457"/>
                      <a:pt x="324" y="498"/>
                      <a:pt x="222" y="587"/>
                    </a:cubicBezTo>
                    <a:cubicBezTo>
                      <a:pt x="175" y="627"/>
                      <a:pt x="144" y="685"/>
                      <a:pt x="130" y="746"/>
                    </a:cubicBezTo>
                    <a:cubicBezTo>
                      <a:pt x="86" y="783"/>
                      <a:pt x="52" y="835"/>
                      <a:pt x="38" y="903"/>
                    </a:cubicBezTo>
                    <a:lnTo>
                      <a:pt x="28" y="967"/>
                    </a:lnTo>
                    <a:cubicBezTo>
                      <a:pt x="1" y="1127"/>
                      <a:pt x="52" y="1243"/>
                      <a:pt x="178" y="1338"/>
                    </a:cubicBezTo>
                    <a:cubicBezTo>
                      <a:pt x="188" y="1342"/>
                      <a:pt x="195" y="1348"/>
                      <a:pt x="202" y="1355"/>
                    </a:cubicBezTo>
                    <a:cubicBezTo>
                      <a:pt x="236" y="1381"/>
                      <a:pt x="277" y="1392"/>
                      <a:pt x="320" y="1392"/>
                    </a:cubicBezTo>
                    <a:cubicBezTo>
                      <a:pt x="366" y="1392"/>
                      <a:pt x="413" y="1380"/>
                      <a:pt x="453" y="1362"/>
                    </a:cubicBezTo>
                    <a:cubicBezTo>
                      <a:pt x="750" y="1471"/>
                      <a:pt x="1025" y="1617"/>
                      <a:pt x="1324" y="1722"/>
                    </a:cubicBezTo>
                    <a:cubicBezTo>
                      <a:pt x="1338" y="1727"/>
                      <a:pt x="1350" y="1729"/>
                      <a:pt x="1362" y="1729"/>
                    </a:cubicBezTo>
                    <a:cubicBezTo>
                      <a:pt x="1448" y="1729"/>
                      <a:pt x="1497" y="1621"/>
                      <a:pt x="1461" y="1546"/>
                    </a:cubicBezTo>
                    <a:cubicBezTo>
                      <a:pt x="1403" y="1427"/>
                      <a:pt x="1328" y="1325"/>
                      <a:pt x="1246" y="1229"/>
                    </a:cubicBezTo>
                    <a:lnTo>
                      <a:pt x="1246" y="1229"/>
                    </a:lnTo>
                    <a:cubicBezTo>
                      <a:pt x="1351" y="1264"/>
                      <a:pt x="1461" y="1294"/>
                      <a:pt x="1569" y="1328"/>
                    </a:cubicBezTo>
                    <a:cubicBezTo>
                      <a:pt x="1580" y="1331"/>
                      <a:pt x="1590" y="1332"/>
                      <a:pt x="1600" y="1332"/>
                    </a:cubicBezTo>
                    <a:cubicBezTo>
                      <a:pt x="1676" y="1332"/>
                      <a:pt x="1740" y="1257"/>
                      <a:pt x="1719" y="1179"/>
                    </a:cubicBezTo>
                    <a:cubicBezTo>
                      <a:pt x="1672" y="1001"/>
                      <a:pt x="1587" y="872"/>
                      <a:pt x="1474" y="770"/>
                    </a:cubicBezTo>
                    <a:lnTo>
                      <a:pt x="1474" y="770"/>
                    </a:lnTo>
                    <a:cubicBezTo>
                      <a:pt x="1502" y="787"/>
                      <a:pt x="1529" y="804"/>
                      <a:pt x="1552" y="818"/>
                    </a:cubicBezTo>
                    <a:cubicBezTo>
                      <a:pt x="1689" y="906"/>
                      <a:pt x="1791" y="984"/>
                      <a:pt x="1951" y="1019"/>
                    </a:cubicBezTo>
                    <a:cubicBezTo>
                      <a:pt x="1958" y="1020"/>
                      <a:pt x="1965" y="1020"/>
                      <a:pt x="1972" y="1020"/>
                    </a:cubicBezTo>
                    <a:cubicBezTo>
                      <a:pt x="2035" y="1020"/>
                      <a:pt x="2078" y="967"/>
                      <a:pt x="2066" y="899"/>
                    </a:cubicBezTo>
                    <a:cubicBezTo>
                      <a:pt x="2012" y="556"/>
                      <a:pt x="1698" y="144"/>
                      <a:pt x="1362" y="31"/>
                    </a:cubicBezTo>
                    <a:cubicBezTo>
                      <a:pt x="1296" y="10"/>
                      <a:pt x="1229" y="0"/>
                      <a:pt x="1162" y="0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6"/>
              <p:cNvSpPr/>
              <p:nvPr/>
            </p:nvSpPr>
            <p:spPr>
              <a:xfrm>
                <a:off x="2389555" y="2866005"/>
                <a:ext cx="404214" cy="2672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3199" extrusionOk="0">
                    <a:moveTo>
                      <a:pt x="4729" y="0"/>
                    </a:moveTo>
                    <a:cubicBezTo>
                      <a:pt x="4563" y="0"/>
                      <a:pt x="3938" y="171"/>
                      <a:pt x="3648" y="278"/>
                    </a:cubicBezTo>
                    <a:cubicBezTo>
                      <a:pt x="3588" y="301"/>
                      <a:pt x="2442" y="855"/>
                      <a:pt x="2325" y="855"/>
                    </a:cubicBezTo>
                    <a:cubicBezTo>
                      <a:pt x="2322" y="855"/>
                      <a:pt x="2319" y="854"/>
                      <a:pt x="2317" y="853"/>
                    </a:cubicBezTo>
                    <a:cubicBezTo>
                      <a:pt x="1967" y="615"/>
                      <a:pt x="1538" y="424"/>
                      <a:pt x="1072" y="305"/>
                    </a:cubicBezTo>
                    <a:cubicBezTo>
                      <a:pt x="895" y="261"/>
                      <a:pt x="711" y="227"/>
                      <a:pt x="524" y="223"/>
                    </a:cubicBezTo>
                    <a:cubicBezTo>
                      <a:pt x="337" y="223"/>
                      <a:pt x="143" y="258"/>
                      <a:pt x="0" y="339"/>
                    </a:cubicBezTo>
                    <a:lnTo>
                      <a:pt x="147" y="360"/>
                    </a:lnTo>
                    <a:cubicBezTo>
                      <a:pt x="262" y="458"/>
                      <a:pt x="347" y="574"/>
                      <a:pt x="388" y="697"/>
                    </a:cubicBezTo>
                    <a:cubicBezTo>
                      <a:pt x="422" y="788"/>
                      <a:pt x="433" y="884"/>
                      <a:pt x="453" y="979"/>
                    </a:cubicBezTo>
                    <a:cubicBezTo>
                      <a:pt x="494" y="1173"/>
                      <a:pt x="586" y="1363"/>
                      <a:pt x="674" y="1550"/>
                    </a:cubicBezTo>
                    <a:cubicBezTo>
                      <a:pt x="857" y="1938"/>
                      <a:pt x="1041" y="2323"/>
                      <a:pt x="1229" y="2711"/>
                    </a:cubicBezTo>
                    <a:cubicBezTo>
                      <a:pt x="1273" y="2806"/>
                      <a:pt x="1317" y="2902"/>
                      <a:pt x="1396" y="2990"/>
                    </a:cubicBezTo>
                    <a:cubicBezTo>
                      <a:pt x="1470" y="3075"/>
                      <a:pt x="1583" y="3150"/>
                      <a:pt x="1722" y="3183"/>
                    </a:cubicBezTo>
                    <a:cubicBezTo>
                      <a:pt x="1764" y="3193"/>
                      <a:pt x="1808" y="3199"/>
                      <a:pt x="1852" y="3199"/>
                    </a:cubicBezTo>
                    <a:cubicBezTo>
                      <a:pt x="1883" y="3199"/>
                      <a:pt x="1914" y="3196"/>
                      <a:pt x="1943" y="3191"/>
                    </a:cubicBezTo>
                    <a:cubicBezTo>
                      <a:pt x="2001" y="3180"/>
                      <a:pt x="2052" y="3160"/>
                      <a:pt x="2099" y="3136"/>
                    </a:cubicBezTo>
                    <a:cubicBezTo>
                      <a:pt x="2317" y="3020"/>
                      <a:pt x="2457" y="2844"/>
                      <a:pt x="2528" y="2663"/>
                    </a:cubicBezTo>
                    <a:cubicBezTo>
                      <a:pt x="2600" y="2483"/>
                      <a:pt x="2606" y="2292"/>
                      <a:pt x="2610" y="2105"/>
                    </a:cubicBezTo>
                    <a:cubicBezTo>
                      <a:pt x="2613" y="1785"/>
                      <a:pt x="4838" y="325"/>
                      <a:pt x="4770" y="13"/>
                    </a:cubicBezTo>
                    <a:cubicBezTo>
                      <a:pt x="4769" y="4"/>
                      <a:pt x="4754" y="0"/>
                      <a:pt x="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6"/>
              <p:cNvSpPr/>
              <p:nvPr/>
            </p:nvSpPr>
            <p:spPr>
              <a:xfrm>
                <a:off x="2577086" y="2857067"/>
                <a:ext cx="372722" cy="366457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387" extrusionOk="0">
                    <a:moveTo>
                      <a:pt x="2608" y="0"/>
                    </a:moveTo>
                    <a:cubicBezTo>
                      <a:pt x="2602" y="0"/>
                      <a:pt x="2596" y="0"/>
                      <a:pt x="2590" y="0"/>
                    </a:cubicBezTo>
                    <a:cubicBezTo>
                      <a:pt x="2461" y="8"/>
                      <a:pt x="2348" y="58"/>
                      <a:pt x="2243" y="110"/>
                    </a:cubicBezTo>
                    <a:cubicBezTo>
                      <a:pt x="1498" y="473"/>
                      <a:pt x="749" y="837"/>
                      <a:pt x="5" y="1202"/>
                    </a:cubicBezTo>
                    <a:lnTo>
                      <a:pt x="1" y="1208"/>
                    </a:lnTo>
                    <a:cubicBezTo>
                      <a:pt x="402" y="2233"/>
                      <a:pt x="617" y="3196"/>
                      <a:pt x="1018" y="4220"/>
                    </a:cubicBezTo>
                    <a:cubicBezTo>
                      <a:pt x="1029" y="4250"/>
                      <a:pt x="1042" y="4281"/>
                      <a:pt x="1073" y="4308"/>
                    </a:cubicBezTo>
                    <a:cubicBezTo>
                      <a:pt x="1136" y="4357"/>
                      <a:pt x="1337" y="4386"/>
                      <a:pt x="1491" y="4386"/>
                    </a:cubicBezTo>
                    <a:cubicBezTo>
                      <a:pt x="1552" y="4386"/>
                      <a:pt x="1606" y="4382"/>
                      <a:pt x="1641" y="4372"/>
                    </a:cubicBezTo>
                    <a:cubicBezTo>
                      <a:pt x="2450" y="4158"/>
                      <a:pt x="3219" y="3920"/>
                      <a:pt x="4287" y="3634"/>
                    </a:cubicBezTo>
                    <a:cubicBezTo>
                      <a:pt x="4339" y="3621"/>
                      <a:pt x="4394" y="3604"/>
                      <a:pt x="4424" y="3573"/>
                    </a:cubicBezTo>
                    <a:cubicBezTo>
                      <a:pt x="4461" y="3532"/>
                      <a:pt x="4444" y="3478"/>
                      <a:pt x="4424" y="3430"/>
                    </a:cubicBezTo>
                    <a:cubicBezTo>
                      <a:pt x="4308" y="3161"/>
                      <a:pt x="4196" y="2893"/>
                      <a:pt x="4080" y="2624"/>
                    </a:cubicBezTo>
                    <a:cubicBezTo>
                      <a:pt x="3709" y="1828"/>
                      <a:pt x="3522" y="1212"/>
                      <a:pt x="3152" y="416"/>
                    </a:cubicBezTo>
                    <a:cubicBezTo>
                      <a:pt x="3061" y="229"/>
                      <a:pt x="2896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6"/>
              <p:cNvSpPr/>
              <p:nvPr/>
            </p:nvSpPr>
            <p:spPr>
              <a:xfrm>
                <a:off x="2374185" y="2888391"/>
                <a:ext cx="302805" cy="329953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950" extrusionOk="0">
                    <a:moveTo>
                      <a:pt x="0" y="0"/>
                    </a:moveTo>
                    <a:cubicBezTo>
                      <a:pt x="324" y="1109"/>
                      <a:pt x="644" y="2215"/>
                      <a:pt x="967" y="3324"/>
                    </a:cubicBezTo>
                    <a:cubicBezTo>
                      <a:pt x="980" y="3372"/>
                      <a:pt x="997" y="3419"/>
                      <a:pt x="1041" y="3453"/>
                    </a:cubicBezTo>
                    <a:cubicBezTo>
                      <a:pt x="1093" y="3491"/>
                      <a:pt x="1164" y="3504"/>
                      <a:pt x="1236" y="3518"/>
                    </a:cubicBezTo>
                    <a:cubicBezTo>
                      <a:pt x="2029" y="3667"/>
                      <a:pt x="2825" y="3814"/>
                      <a:pt x="3624" y="3950"/>
                    </a:cubicBezTo>
                    <a:lnTo>
                      <a:pt x="2470" y="789"/>
                    </a:lnTo>
                    <a:cubicBezTo>
                      <a:pt x="1899" y="371"/>
                      <a:pt x="583" y="164"/>
                      <a:pt x="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6"/>
              <p:cNvSpPr/>
              <p:nvPr/>
            </p:nvSpPr>
            <p:spPr>
              <a:xfrm>
                <a:off x="1965240" y="2554095"/>
                <a:ext cx="617138" cy="669680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8017" extrusionOk="0">
                    <a:moveTo>
                      <a:pt x="6555" y="0"/>
                    </a:moveTo>
                    <a:cubicBezTo>
                      <a:pt x="6412" y="0"/>
                      <a:pt x="6267" y="42"/>
                      <a:pt x="6139" y="130"/>
                    </a:cubicBezTo>
                    <a:cubicBezTo>
                      <a:pt x="4318" y="1379"/>
                      <a:pt x="1" y="5488"/>
                      <a:pt x="1083" y="7353"/>
                    </a:cubicBezTo>
                    <a:cubicBezTo>
                      <a:pt x="1341" y="7792"/>
                      <a:pt x="1766" y="8016"/>
                      <a:pt x="2399" y="8016"/>
                    </a:cubicBezTo>
                    <a:cubicBezTo>
                      <a:pt x="3270" y="8016"/>
                      <a:pt x="4539" y="7595"/>
                      <a:pt x="6305" y="6738"/>
                    </a:cubicBezTo>
                    <a:cubicBezTo>
                      <a:pt x="6669" y="6560"/>
                      <a:pt x="6822" y="6121"/>
                      <a:pt x="6645" y="5758"/>
                    </a:cubicBezTo>
                    <a:cubicBezTo>
                      <a:pt x="6518" y="5496"/>
                      <a:pt x="6256" y="5344"/>
                      <a:pt x="5984" y="5344"/>
                    </a:cubicBezTo>
                    <a:cubicBezTo>
                      <a:pt x="5877" y="5344"/>
                      <a:pt x="5768" y="5367"/>
                      <a:pt x="5665" y="5417"/>
                    </a:cubicBezTo>
                    <a:cubicBezTo>
                      <a:pt x="3630" y="6406"/>
                      <a:pt x="2758" y="6548"/>
                      <a:pt x="2433" y="6548"/>
                    </a:cubicBezTo>
                    <a:cubicBezTo>
                      <a:pt x="2416" y="6548"/>
                      <a:pt x="2400" y="6547"/>
                      <a:pt x="2386" y="6547"/>
                    </a:cubicBezTo>
                    <a:cubicBezTo>
                      <a:pt x="2447" y="6251"/>
                      <a:pt x="2757" y="5529"/>
                      <a:pt x="3757" y="4329"/>
                    </a:cubicBezTo>
                    <a:cubicBezTo>
                      <a:pt x="4702" y="3192"/>
                      <a:pt x="5935" y="2046"/>
                      <a:pt x="6968" y="1338"/>
                    </a:cubicBezTo>
                    <a:cubicBezTo>
                      <a:pt x="7302" y="1110"/>
                      <a:pt x="7387" y="654"/>
                      <a:pt x="7159" y="320"/>
                    </a:cubicBezTo>
                    <a:cubicBezTo>
                      <a:pt x="7018" y="112"/>
                      <a:pt x="6789" y="0"/>
                      <a:pt x="6555" y="0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6"/>
              <p:cNvSpPr/>
              <p:nvPr/>
            </p:nvSpPr>
            <p:spPr>
              <a:xfrm>
                <a:off x="2375605" y="2970253"/>
                <a:ext cx="38508" cy="7359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881" extrusionOk="0">
                    <a:moveTo>
                      <a:pt x="169" y="0"/>
                    </a:moveTo>
                    <a:cubicBezTo>
                      <a:pt x="112" y="0"/>
                      <a:pt x="59" y="32"/>
                      <a:pt x="45" y="105"/>
                    </a:cubicBezTo>
                    <a:cubicBezTo>
                      <a:pt x="0" y="333"/>
                      <a:pt x="24" y="575"/>
                      <a:pt x="65" y="803"/>
                    </a:cubicBezTo>
                    <a:cubicBezTo>
                      <a:pt x="72" y="837"/>
                      <a:pt x="106" y="867"/>
                      <a:pt x="137" y="874"/>
                    </a:cubicBezTo>
                    <a:cubicBezTo>
                      <a:pt x="148" y="878"/>
                      <a:pt x="159" y="881"/>
                      <a:pt x="170" y="881"/>
                    </a:cubicBezTo>
                    <a:cubicBezTo>
                      <a:pt x="179" y="881"/>
                      <a:pt x="189" y="879"/>
                      <a:pt x="198" y="874"/>
                    </a:cubicBezTo>
                    <a:cubicBezTo>
                      <a:pt x="205" y="871"/>
                      <a:pt x="212" y="867"/>
                      <a:pt x="215" y="864"/>
                    </a:cubicBezTo>
                    <a:cubicBezTo>
                      <a:pt x="239" y="850"/>
                      <a:pt x="253" y="826"/>
                      <a:pt x="259" y="803"/>
                    </a:cubicBezTo>
                    <a:cubicBezTo>
                      <a:pt x="273" y="809"/>
                      <a:pt x="289" y="812"/>
                      <a:pt x="304" y="812"/>
                    </a:cubicBezTo>
                    <a:cubicBezTo>
                      <a:pt x="340" y="812"/>
                      <a:pt x="376" y="795"/>
                      <a:pt x="396" y="762"/>
                    </a:cubicBezTo>
                    <a:cubicBezTo>
                      <a:pt x="460" y="660"/>
                      <a:pt x="426" y="555"/>
                      <a:pt x="409" y="442"/>
                    </a:cubicBezTo>
                    <a:cubicBezTo>
                      <a:pt x="396" y="323"/>
                      <a:pt x="368" y="214"/>
                      <a:pt x="327" y="105"/>
                    </a:cubicBezTo>
                    <a:cubicBezTo>
                      <a:pt x="302" y="40"/>
                      <a:pt x="233" y="0"/>
                      <a:pt x="169" y="0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6"/>
              <p:cNvSpPr/>
              <p:nvPr/>
            </p:nvSpPr>
            <p:spPr>
              <a:xfrm>
                <a:off x="2403171" y="2983869"/>
                <a:ext cx="178258" cy="138998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664" extrusionOk="0">
                    <a:moveTo>
                      <a:pt x="1169" y="0"/>
                    </a:moveTo>
                    <a:cubicBezTo>
                      <a:pt x="961" y="0"/>
                      <a:pt x="772" y="175"/>
                      <a:pt x="623" y="313"/>
                    </a:cubicBezTo>
                    <a:cubicBezTo>
                      <a:pt x="426" y="494"/>
                      <a:pt x="253" y="681"/>
                      <a:pt x="110" y="905"/>
                    </a:cubicBezTo>
                    <a:cubicBezTo>
                      <a:pt x="0" y="1078"/>
                      <a:pt x="113" y="1228"/>
                      <a:pt x="266" y="1269"/>
                    </a:cubicBezTo>
                    <a:cubicBezTo>
                      <a:pt x="270" y="1303"/>
                      <a:pt x="283" y="1337"/>
                      <a:pt x="300" y="1371"/>
                    </a:cubicBezTo>
                    <a:cubicBezTo>
                      <a:pt x="307" y="1384"/>
                      <a:pt x="317" y="1395"/>
                      <a:pt x="327" y="1409"/>
                    </a:cubicBezTo>
                    <a:cubicBezTo>
                      <a:pt x="294" y="1504"/>
                      <a:pt x="334" y="1609"/>
                      <a:pt x="440" y="1640"/>
                    </a:cubicBezTo>
                    <a:cubicBezTo>
                      <a:pt x="493" y="1656"/>
                      <a:pt x="545" y="1663"/>
                      <a:pt x="596" y="1663"/>
                    </a:cubicBezTo>
                    <a:cubicBezTo>
                      <a:pt x="811" y="1663"/>
                      <a:pt x="1005" y="1538"/>
                      <a:pt x="1209" y="1453"/>
                    </a:cubicBezTo>
                    <a:cubicBezTo>
                      <a:pt x="1491" y="1334"/>
                      <a:pt x="1753" y="1180"/>
                      <a:pt x="2025" y="1042"/>
                    </a:cubicBezTo>
                    <a:cubicBezTo>
                      <a:pt x="2133" y="989"/>
                      <a:pt x="2093" y="792"/>
                      <a:pt x="1971" y="792"/>
                    </a:cubicBezTo>
                    <a:cubicBezTo>
                      <a:pt x="1967" y="792"/>
                      <a:pt x="1962" y="792"/>
                      <a:pt x="1957" y="792"/>
                    </a:cubicBezTo>
                    <a:cubicBezTo>
                      <a:pt x="1811" y="810"/>
                      <a:pt x="1668" y="830"/>
                      <a:pt x="1525" y="854"/>
                    </a:cubicBezTo>
                    <a:cubicBezTo>
                      <a:pt x="1620" y="756"/>
                      <a:pt x="1702" y="650"/>
                      <a:pt x="1760" y="531"/>
                    </a:cubicBezTo>
                    <a:cubicBezTo>
                      <a:pt x="1799" y="453"/>
                      <a:pt x="1757" y="329"/>
                      <a:pt x="1660" y="329"/>
                    </a:cubicBezTo>
                    <a:cubicBezTo>
                      <a:pt x="1655" y="329"/>
                      <a:pt x="1649" y="330"/>
                      <a:pt x="1644" y="330"/>
                    </a:cubicBezTo>
                    <a:cubicBezTo>
                      <a:pt x="1501" y="343"/>
                      <a:pt x="1362" y="388"/>
                      <a:pt x="1229" y="450"/>
                    </a:cubicBezTo>
                    <a:cubicBezTo>
                      <a:pt x="1297" y="351"/>
                      <a:pt x="1341" y="249"/>
                      <a:pt x="1331" y="153"/>
                    </a:cubicBezTo>
                    <a:cubicBezTo>
                      <a:pt x="1324" y="92"/>
                      <a:pt x="1291" y="13"/>
                      <a:pt x="1219" y="4"/>
                    </a:cubicBezTo>
                    <a:cubicBezTo>
                      <a:pt x="1202" y="1"/>
                      <a:pt x="1186" y="0"/>
                      <a:pt x="1169" y="0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6"/>
              <p:cNvSpPr/>
              <p:nvPr/>
            </p:nvSpPr>
            <p:spPr>
              <a:xfrm>
                <a:off x="2242317" y="2523104"/>
                <a:ext cx="349333" cy="359023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298" extrusionOk="0">
                    <a:moveTo>
                      <a:pt x="2835" y="0"/>
                    </a:moveTo>
                    <a:cubicBezTo>
                      <a:pt x="2811" y="0"/>
                      <a:pt x="2789" y="4"/>
                      <a:pt x="2770" y="14"/>
                    </a:cubicBezTo>
                    <a:cubicBezTo>
                      <a:pt x="1937" y="470"/>
                      <a:pt x="1338" y="1297"/>
                      <a:pt x="650" y="1951"/>
                    </a:cubicBezTo>
                    <a:cubicBezTo>
                      <a:pt x="399" y="2189"/>
                      <a:pt x="134" y="2450"/>
                      <a:pt x="62" y="2791"/>
                    </a:cubicBezTo>
                    <a:cubicBezTo>
                      <a:pt x="1" y="3090"/>
                      <a:pt x="107" y="3406"/>
                      <a:pt x="290" y="3651"/>
                    </a:cubicBezTo>
                    <a:cubicBezTo>
                      <a:pt x="474" y="3896"/>
                      <a:pt x="729" y="4077"/>
                      <a:pt x="994" y="4230"/>
                    </a:cubicBezTo>
                    <a:cubicBezTo>
                      <a:pt x="1054" y="4264"/>
                      <a:pt x="1124" y="4298"/>
                      <a:pt x="1192" y="4298"/>
                    </a:cubicBezTo>
                    <a:cubicBezTo>
                      <a:pt x="1213" y="4298"/>
                      <a:pt x="1233" y="4295"/>
                      <a:pt x="1253" y="4287"/>
                    </a:cubicBezTo>
                    <a:cubicBezTo>
                      <a:pt x="1297" y="4271"/>
                      <a:pt x="1331" y="4240"/>
                      <a:pt x="1365" y="4206"/>
                    </a:cubicBezTo>
                    <a:cubicBezTo>
                      <a:pt x="2035" y="3557"/>
                      <a:pt x="2702" y="2907"/>
                      <a:pt x="3373" y="2257"/>
                    </a:cubicBezTo>
                    <a:cubicBezTo>
                      <a:pt x="3665" y="1968"/>
                      <a:pt x="3971" y="1661"/>
                      <a:pt x="4077" y="1263"/>
                    </a:cubicBezTo>
                    <a:cubicBezTo>
                      <a:pt x="4182" y="870"/>
                      <a:pt x="3990" y="365"/>
                      <a:pt x="3588" y="281"/>
                    </a:cubicBezTo>
                    <a:lnTo>
                      <a:pt x="3588" y="281"/>
                    </a:lnTo>
                    <a:cubicBezTo>
                      <a:pt x="3480" y="163"/>
                      <a:pt x="3351" y="75"/>
                      <a:pt x="3197" y="75"/>
                    </a:cubicBezTo>
                    <a:cubicBezTo>
                      <a:pt x="3192" y="75"/>
                      <a:pt x="3187" y="76"/>
                      <a:pt x="3182" y="76"/>
                    </a:cubicBezTo>
                    <a:cubicBezTo>
                      <a:pt x="3180" y="76"/>
                      <a:pt x="3179" y="76"/>
                      <a:pt x="3177" y="76"/>
                    </a:cubicBezTo>
                    <a:cubicBezTo>
                      <a:pt x="3086" y="76"/>
                      <a:pt x="2939" y="0"/>
                      <a:pt x="2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6"/>
              <p:cNvSpPr/>
              <p:nvPr/>
            </p:nvSpPr>
            <p:spPr>
              <a:xfrm>
                <a:off x="2452622" y="2199583"/>
                <a:ext cx="164643" cy="14543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741" extrusionOk="0">
                    <a:moveTo>
                      <a:pt x="986" y="1"/>
                    </a:moveTo>
                    <a:cubicBezTo>
                      <a:pt x="639" y="1"/>
                      <a:pt x="311" y="212"/>
                      <a:pt x="178" y="557"/>
                    </a:cubicBezTo>
                    <a:cubicBezTo>
                      <a:pt x="0" y="1003"/>
                      <a:pt x="222" y="1506"/>
                      <a:pt x="671" y="1679"/>
                    </a:cubicBezTo>
                    <a:cubicBezTo>
                      <a:pt x="775" y="1721"/>
                      <a:pt x="883" y="1741"/>
                      <a:pt x="989" y="1741"/>
                    </a:cubicBezTo>
                    <a:cubicBezTo>
                      <a:pt x="1336" y="1741"/>
                      <a:pt x="1664" y="1530"/>
                      <a:pt x="1797" y="1186"/>
                    </a:cubicBezTo>
                    <a:cubicBezTo>
                      <a:pt x="1971" y="740"/>
                      <a:pt x="1749" y="233"/>
                      <a:pt x="1300" y="60"/>
                    </a:cubicBezTo>
                    <a:cubicBezTo>
                      <a:pt x="1197" y="20"/>
                      <a:pt x="1091" y="1"/>
                      <a:pt x="986" y="1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6"/>
              <p:cNvSpPr/>
              <p:nvPr/>
            </p:nvSpPr>
            <p:spPr>
              <a:xfrm>
                <a:off x="2923579" y="2309261"/>
                <a:ext cx="164643" cy="1452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739" extrusionOk="0">
                    <a:moveTo>
                      <a:pt x="986" y="1"/>
                    </a:moveTo>
                    <a:cubicBezTo>
                      <a:pt x="638" y="1"/>
                      <a:pt x="310" y="211"/>
                      <a:pt x="174" y="553"/>
                    </a:cubicBezTo>
                    <a:cubicBezTo>
                      <a:pt x="1" y="1003"/>
                      <a:pt x="221" y="1506"/>
                      <a:pt x="670" y="1680"/>
                    </a:cubicBezTo>
                    <a:cubicBezTo>
                      <a:pt x="774" y="1720"/>
                      <a:pt x="880" y="1739"/>
                      <a:pt x="985" y="1739"/>
                    </a:cubicBezTo>
                    <a:cubicBezTo>
                      <a:pt x="1332" y="1739"/>
                      <a:pt x="1661" y="1529"/>
                      <a:pt x="1797" y="1186"/>
                    </a:cubicBezTo>
                    <a:cubicBezTo>
                      <a:pt x="1970" y="737"/>
                      <a:pt x="1749" y="233"/>
                      <a:pt x="1300" y="60"/>
                    </a:cubicBezTo>
                    <a:cubicBezTo>
                      <a:pt x="1197" y="20"/>
                      <a:pt x="1090" y="1"/>
                      <a:pt x="986" y="1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6"/>
              <p:cNvSpPr/>
              <p:nvPr/>
            </p:nvSpPr>
            <p:spPr>
              <a:xfrm>
                <a:off x="2506334" y="1797708"/>
                <a:ext cx="603522" cy="703761"/>
              </a:xfrm>
              <a:custGeom>
                <a:avLst/>
                <a:gdLst/>
                <a:ahLst/>
                <a:cxnLst/>
                <a:rect l="l" t="t" r="r" b="b"/>
                <a:pathLst>
                  <a:path w="7225" h="8425" extrusionOk="0">
                    <a:moveTo>
                      <a:pt x="3855" y="0"/>
                    </a:moveTo>
                    <a:cubicBezTo>
                      <a:pt x="2428" y="0"/>
                      <a:pt x="1136" y="1001"/>
                      <a:pt x="827" y="2452"/>
                    </a:cubicBezTo>
                    <a:lnTo>
                      <a:pt x="351" y="4697"/>
                    </a:lnTo>
                    <a:cubicBezTo>
                      <a:pt x="1" y="6357"/>
                      <a:pt x="1072" y="8004"/>
                      <a:pt x="2736" y="8355"/>
                    </a:cubicBezTo>
                    <a:lnTo>
                      <a:pt x="2736" y="8358"/>
                    </a:lnTo>
                    <a:cubicBezTo>
                      <a:pt x="2949" y="8403"/>
                      <a:pt x="3162" y="8425"/>
                      <a:pt x="3371" y="8425"/>
                    </a:cubicBezTo>
                    <a:cubicBezTo>
                      <a:pt x="4797" y="8425"/>
                      <a:pt x="6088" y="7424"/>
                      <a:pt x="6394" y="5974"/>
                    </a:cubicBezTo>
                    <a:lnTo>
                      <a:pt x="6870" y="3728"/>
                    </a:lnTo>
                    <a:cubicBezTo>
                      <a:pt x="7224" y="2067"/>
                      <a:pt x="6152" y="421"/>
                      <a:pt x="4489" y="67"/>
                    </a:cubicBezTo>
                    <a:cubicBezTo>
                      <a:pt x="4276" y="22"/>
                      <a:pt x="4064" y="0"/>
                      <a:pt x="3855" y="0"/>
                    </a:cubicBezTo>
                    <a:close/>
                  </a:path>
                </a:pathLst>
              </a:custGeom>
              <a:solidFill>
                <a:srgbClr val="FFB8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6"/>
              <p:cNvSpPr/>
              <p:nvPr/>
            </p:nvSpPr>
            <p:spPr>
              <a:xfrm>
                <a:off x="2639902" y="2225227"/>
                <a:ext cx="60394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8" extrusionOk="0">
                    <a:moveTo>
                      <a:pt x="365" y="0"/>
                    </a:moveTo>
                    <a:cubicBezTo>
                      <a:pt x="187" y="0"/>
                      <a:pt x="34" y="141"/>
                      <a:pt x="18" y="331"/>
                    </a:cubicBezTo>
                    <a:cubicBezTo>
                      <a:pt x="1" y="532"/>
                      <a:pt x="140" y="709"/>
                      <a:pt x="331" y="726"/>
                    </a:cubicBezTo>
                    <a:cubicBezTo>
                      <a:pt x="340" y="727"/>
                      <a:pt x="350" y="727"/>
                      <a:pt x="360" y="727"/>
                    </a:cubicBezTo>
                    <a:cubicBezTo>
                      <a:pt x="536" y="727"/>
                      <a:pt x="689" y="583"/>
                      <a:pt x="705" y="393"/>
                    </a:cubicBezTo>
                    <a:cubicBezTo>
                      <a:pt x="722" y="192"/>
                      <a:pt x="583" y="19"/>
                      <a:pt x="396" y="1"/>
                    </a:cubicBezTo>
                    <a:cubicBezTo>
                      <a:pt x="386" y="1"/>
                      <a:pt x="375" y="0"/>
                      <a:pt x="3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6"/>
              <p:cNvSpPr/>
              <p:nvPr/>
            </p:nvSpPr>
            <p:spPr>
              <a:xfrm>
                <a:off x="2854497" y="2252459"/>
                <a:ext cx="60310" cy="60812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8" extrusionOk="0">
                    <a:moveTo>
                      <a:pt x="365" y="1"/>
                    </a:moveTo>
                    <a:cubicBezTo>
                      <a:pt x="187" y="1"/>
                      <a:pt x="34" y="142"/>
                      <a:pt x="18" y="332"/>
                    </a:cubicBezTo>
                    <a:cubicBezTo>
                      <a:pt x="0" y="533"/>
                      <a:pt x="140" y="709"/>
                      <a:pt x="330" y="726"/>
                    </a:cubicBezTo>
                    <a:cubicBezTo>
                      <a:pt x="340" y="727"/>
                      <a:pt x="350" y="728"/>
                      <a:pt x="360" y="728"/>
                    </a:cubicBezTo>
                    <a:cubicBezTo>
                      <a:pt x="535" y="728"/>
                      <a:pt x="689" y="584"/>
                      <a:pt x="705" y="393"/>
                    </a:cubicBezTo>
                    <a:cubicBezTo>
                      <a:pt x="722" y="192"/>
                      <a:pt x="583" y="19"/>
                      <a:pt x="395" y="2"/>
                    </a:cubicBezTo>
                    <a:cubicBezTo>
                      <a:pt x="385" y="1"/>
                      <a:pt x="375" y="1"/>
                      <a:pt x="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6"/>
              <p:cNvSpPr/>
              <p:nvPr/>
            </p:nvSpPr>
            <p:spPr>
              <a:xfrm>
                <a:off x="2730535" y="2339834"/>
                <a:ext cx="90800" cy="46945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62" extrusionOk="0">
                    <a:moveTo>
                      <a:pt x="65" y="1"/>
                    </a:moveTo>
                    <a:cubicBezTo>
                      <a:pt x="60" y="1"/>
                      <a:pt x="54" y="2"/>
                      <a:pt x="49" y="4"/>
                    </a:cubicBezTo>
                    <a:cubicBezTo>
                      <a:pt x="18" y="14"/>
                      <a:pt x="1" y="45"/>
                      <a:pt x="11" y="76"/>
                    </a:cubicBezTo>
                    <a:cubicBezTo>
                      <a:pt x="120" y="415"/>
                      <a:pt x="335" y="561"/>
                      <a:pt x="501" y="561"/>
                    </a:cubicBezTo>
                    <a:cubicBezTo>
                      <a:pt x="511" y="561"/>
                      <a:pt x="522" y="558"/>
                      <a:pt x="532" y="558"/>
                    </a:cubicBezTo>
                    <a:cubicBezTo>
                      <a:pt x="549" y="555"/>
                      <a:pt x="566" y="555"/>
                      <a:pt x="583" y="555"/>
                    </a:cubicBezTo>
                    <a:cubicBezTo>
                      <a:pt x="723" y="545"/>
                      <a:pt x="879" y="531"/>
                      <a:pt x="1073" y="201"/>
                    </a:cubicBezTo>
                    <a:cubicBezTo>
                      <a:pt x="1087" y="174"/>
                      <a:pt x="1079" y="137"/>
                      <a:pt x="1053" y="120"/>
                    </a:cubicBezTo>
                    <a:cubicBezTo>
                      <a:pt x="1042" y="115"/>
                      <a:pt x="1032" y="113"/>
                      <a:pt x="1022" y="113"/>
                    </a:cubicBezTo>
                    <a:cubicBezTo>
                      <a:pt x="1001" y="113"/>
                      <a:pt x="982" y="123"/>
                      <a:pt x="971" y="143"/>
                    </a:cubicBezTo>
                    <a:cubicBezTo>
                      <a:pt x="811" y="423"/>
                      <a:pt x="695" y="429"/>
                      <a:pt x="572" y="439"/>
                    </a:cubicBezTo>
                    <a:cubicBezTo>
                      <a:pt x="556" y="439"/>
                      <a:pt x="536" y="443"/>
                      <a:pt x="519" y="443"/>
                    </a:cubicBezTo>
                    <a:cubicBezTo>
                      <a:pt x="513" y="444"/>
                      <a:pt x="506" y="444"/>
                      <a:pt x="500" y="444"/>
                    </a:cubicBezTo>
                    <a:cubicBezTo>
                      <a:pt x="392" y="444"/>
                      <a:pt x="216" y="339"/>
                      <a:pt x="120" y="41"/>
                    </a:cubicBezTo>
                    <a:cubicBezTo>
                      <a:pt x="112" y="16"/>
                      <a:pt x="88" y="1"/>
                      <a:pt x="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6"/>
              <p:cNvSpPr/>
              <p:nvPr/>
            </p:nvSpPr>
            <p:spPr>
              <a:xfrm>
                <a:off x="2877552" y="2175609"/>
                <a:ext cx="71086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16" extrusionOk="0">
                    <a:moveTo>
                      <a:pt x="336" y="0"/>
                    </a:moveTo>
                    <a:cubicBezTo>
                      <a:pt x="179" y="0"/>
                      <a:pt x="53" y="69"/>
                      <a:pt x="48" y="71"/>
                    </a:cubicBezTo>
                    <a:cubicBezTo>
                      <a:pt x="14" y="92"/>
                      <a:pt x="0" y="133"/>
                      <a:pt x="21" y="167"/>
                    </a:cubicBezTo>
                    <a:cubicBezTo>
                      <a:pt x="32" y="191"/>
                      <a:pt x="58" y="204"/>
                      <a:pt x="84" y="204"/>
                    </a:cubicBezTo>
                    <a:cubicBezTo>
                      <a:pt x="95" y="204"/>
                      <a:pt x="106" y="202"/>
                      <a:pt x="116" y="197"/>
                    </a:cubicBezTo>
                    <a:cubicBezTo>
                      <a:pt x="116" y="194"/>
                      <a:pt x="216" y="142"/>
                      <a:pt x="334" y="142"/>
                    </a:cubicBezTo>
                    <a:cubicBezTo>
                      <a:pt x="367" y="142"/>
                      <a:pt x="402" y="146"/>
                      <a:pt x="436" y="156"/>
                    </a:cubicBezTo>
                    <a:cubicBezTo>
                      <a:pt x="599" y="204"/>
                      <a:pt x="711" y="381"/>
                      <a:pt x="711" y="381"/>
                    </a:cubicBezTo>
                    <a:cubicBezTo>
                      <a:pt x="725" y="404"/>
                      <a:pt x="748" y="415"/>
                      <a:pt x="769" y="415"/>
                    </a:cubicBezTo>
                    <a:cubicBezTo>
                      <a:pt x="783" y="415"/>
                      <a:pt x="797" y="412"/>
                      <a:pt x="806" y="404"/>
                    </a:cubicBezTo>
                    <a:cubicBezTo>
                      <a:pt x="841" y="384"/>
                      <a:pt x="851" y="340"/>
                      <a:pt x="830" y="306"/>
                    </a:cubicBezTo>
                    <a:cubicBezTo>
                      <a:pt x="824" y="299"/>
                      <a:pt x="690" y="85"/>
                      <a:pt x="477" y="21"/>
                    </a:cubicBezTo>
                    <a:cubicBezTo>
                      <a:pt x="428" y="6"/>
                      <a:pt x="381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6"/>
              <p:cNvSpPr/>
              <p:nvPr/>
            </p:nvSpPr>
            <p:spPr>
              <a:xfrm>
                <a:off x="2633721" y="2148377"/>
                <a:ext cx="71921" cy="33747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04" extrusionOk="0">
                    <a:moveTo>
                      <a:pt x="472" y="1"/>
                    </a:moveTo>
                    <a:cubicBezTo>
                      <a:pt x="437" y="1"/>
                      <a:pt x="403" y="4"/>
                      <a:pt x="368" y="13"/>
                    </a:cubicBezTo>
                    <a:cubicBezTo>
                      <a:pt x="146" y="67"/>
                      <a:pt x="24" y="292"/>
                      <a:pt x="17" y="302"/>
                    </a:cubicBezTo>
                    <a:cubicBezTo>
                      <a:pt x="0" y="336"/>
                      <a:pt x="13" y="377"/>
                      <a:pt x="48" y="394"/>
                    </a:cubicBezTo>
                    <a:cubicBezTo>
                      <a:pt x="57" y="401"/>
                      <a:pt x="68" y="404"/>
                      <a:pt x="82" y="404"/>
                    </a:cubicBezTo>
                    <a:cubicBezTo>
                      <a:pt x="106" y="404"/>
                      <a:pt x="129" y="391"/>
                      <a:pt x="143" y="367"/>
                    </a:cubicBezTo>
                    <a:cubicBezTo>
                      <a:pt x="143" y="367"/>
                      <a:pt x="241" y="187"/>
                      <a:pt x="401" y="149"/>
                    </a:cubicBezTo>
                    <a:cubicBezTo>
                      <a:pt x="425" y="143"/>
                      <a:pt x="448" y="141"/>
                      <a:pt x="472" y="141"/>
                    </a:cubicBezTo>
                    <a:cubicBezTo>
                      <a:pt x="610" y="141"/>
                      <a:pt x="742" y="227"/>
                      <a:pt x="745" y="227"/>
                    </a:cubicBezTo>
                    <a:cubicBezTo>
                      <a:pt x="756" y="235"/>
                      <a:pt x="768" y="238"/>
                      <a:pt x="781" y="238"/>
                    </a:cubicBezTo>
                    <a:cubicBezTo>
                      <a:pt x="804" y="238"/>
                      <a:pt x="827" y="227"/>
                      <a:pt x="841" y="207"/>
                    </a:cubicBezTo>
                    <a:cubicBezTo>
                      <a:pt x="861" y="173"/>
                      <a:pt x="854" y="129"/>
                      <a:pt x="820" y="108"/>
                    </a:cubicBezTo>
                    <a:cubicBezTo>
                      <a:pt x="811" y="103"/>
                      <a:pt x="653" y="1"/>
                      <a:pt x="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6"/>
              <p:cNvSpPr/>
              <p:nvPr/>
            </p:nvSpPr>
            <p:spPr>
              <a:xfrm>
                <a:off x="2754760" y="2174356"/>
                <a:ext cx="41265" cy="143926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723" extrusionOk="0">
                    <a:moveTo>
                      <a:pt x="417" y="0"/>
                    </a:moveTo>
                    <a:cubicBezTo>
                      <a:pt x="384" y="0"/>
                      <a:pt x="354" y="23"/>
                      <a:pt x="348" y="56"/>
                    </a:cubicBezTo>
                    <a:cubicBezTo>
                      <a:pt x="317" y="199"/>
                      <a:pt x="279" y="342"/>
                      <a:pt x="242" y="481"/>
                    </a:cubicBezTo>
                    <a:cubicBezTo>
                      <a:pt x="119" y="961"/>
                      <a:pt x="1" y="1413"/>
                      <a:pt x="180" y="1692"/>
                    </a:cubicBezTo>
                    <a:cubicBezTo>
                      <a:pt x="194" y="1713"/>
                      <a:pt x="215" y="1723"/>
                      <a:pt x="238" y="1723"/>
                    </a:cubicBezTo>
                    <a:cubicBezTo>
                      <a:pt x="252" y="1723"/>
                      <a:pt x="266" y="1719"/>
                      <a:pt x="276" y="1713"/>
                    </a:cubicBezTo>
                    <a:cubicBezTo>
                      <a:pt x="310" y="1692"/>
                      <a:pt x="320" y="1648"/>
                      <a:pt x="300" y="1617"/>
                    </a:cubicBezTo>
                    <a:cubicBezTo>
                      <a:pt x="153" y="1389"/>
                      <a:pt x="262" y="964"/>
                      <a:pt x="378" y="515"/>
                    </a:cubicBezTo>
                    <a:cubicBezTo>
                      <a:pt x="416" y="372"/>
                      <a:pt x="453" y="229"/>
                      <a:pt x="483" y="86"/>
                    </a:cubicBezTo>
                    <a:cubicBezTo>
                      <a:pt x="494" y="49"/>
                      <a:pt x="470" y="11"/>
                      <a:pt x="429" y="1"/>
                    </a:cubicBezTo>
                    <a:cubicBezTo>
                      <a:pt x="425" y="1"/>
                      <a:pt x="421" y="0"/>
                      <a:pt x="4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6"/>
              <p:cNvSpPr/>
              <p:nvPr/>
            </p:nvSpPr>
            <p:spPr>
              <a:xfrm>
                <a:off x="2517778" y="1713925"/>
                <a:ext cx="602854" cy="595002"/>
              </a:xfrm>
              <a:custGeom>
                <a:avLst/>
                <a:gdLst/>
                <a:ahLst/>
                <a:cxnLst/>
                <a:rect l="l" t="t" r="r" b="b"/>
                <a:pathLst>
                  <a:path w="7217" h="7123" extrusionOk="0">
                    <a:moveTo>
                      <a:pt x="3385" y="0"/>
                    </a:moveTo>
                    <a:cubicBezTo>
                      <a:pt x="2259" y="0"/>
                      <a:pt x="1163" y="365"/>
                      <a:pt x="680" y="1383"/>
                    </a:cubicBezTo>
                    <a:cubicBezTo>
                      <a:pt x="503" y="1754"/>
                      <a:pt x="425" y="2165"/>
                      <a:pt x="343" y="2570"/>
                    </a:cubicBezTo>
                    <a:cubicBezTo>
                      <a:pt x="159" y="3506"/>
                      <a:pt x="0" y="4907"/>
                      <a:pt x="92" y="5816"/>
                    </a:cubicBezTo>
                    <a:lnTo>
                      <a:pt x="187" y="5989"/>
                    </a:lnTo>
                    <a:cubicBezTo>
                      <a:pt x="340" y="5017"/>
                      <a:pt x="609" y="3635"/>
                      <a:pt x="1123" y="2781"/>
                    </a:cubicBezTo>
                    <a:cubicBezTo>
                      <a:pt x="1185" y="2674"/>
                      <a:pt x="1436" y="2624"/>
                      <a:pt x="1641" y="2624"/>
                    </a:cubicBezTo>
                    <a:cubicBezTo>
                      <a:pt x="1736" y="2624"/>
                      <a:pt x="1821" y="2635"/>
                      <a:pt x="1874" y="2655"/>
                    </a:cubicBezTo>
                    <a:lnTo>
                      <a:pt x="1929" y="2676"/>
                    </a:lnTo>
                    <a:cubicBezTo>
                      <a:pt x="2092" y="3318"/>
                      <a:pt x="2582" y="3959"/>
                      <a:pt x="3232" y="4088"/>
                    </a:cubicBezTo>
                    <a:cubicBezTo>
                      <a:pt x="3313" y="4103"/>
                      <a:pt x="3393" y="4110"/>
                      <a:pt x="3473" y="4110"/>
                    </a:cubicBezTo>
                    <a:cubicBezTo>
                      <a:pt x="4034" y="4110"/>
                      <a:pt x="4575" y="3760"/>
                      <a:pt x="5219" y="3560"/>
                    </a:cubicBezTo>
                    <a:lnTo>
                      <a:pt x="5586" y="3560"/>
                    </a:lnTo>
                    <a:cubicBezTo>
                      <a:pt x="5821" y="3625"/>
                      <a:pt x="5961" y="3853"/>
                      <a:pt x="6104" y="4176"/>
                    </a:cubicBezTo>
                    <a:cubicBezTo>
                      <a:pt x="6440" y="4931"/>
                      <a:pt x="6417" y="5254"/>
                      <a:pt x="6202" y="6051"/>
                    </a:cubicBezTo>
                    <a:cubicBezTo>
                      <a:pt x="6117" y="6371"/>
                      <a:pt x="5985" y="6707"/>
                      <a:pt x="6079" y="7024"/>
                    </a:cubicBezTo>
                    <a:lnTo>
                      <a:pt x="6230" y="7123"/>
                    </a:lnTo>
                    <a:cubicBezTo>
                      <a:pt x="6467" y="6275"/>
                      <a:pt x="6702" y="5432"/>
                      <a:pt x="6941" y="4584"/>
                    </a:cubicBezTo>
                    <a:cubicBezTo>
                      <a:pt x="7012" y="4326"/>
                      <a:pt x="7087" y="4067"/>
                      <a:pt x="7117" y="3802"/>
                    </a:cubicBezTo>
                    <a:cubicBezTo>
                      <a:pt x="7216" y="2921"/>
                      <a:pt x="6740" y="2315"/>
                      <a:pt x="6049" y="1757"/>
                    </a:cubicBezTo>
                    <a:lnTo>
                      <a:pt x="5950" y="1291"/>
                    </a:lnTo>
                    <a:cubicBezTo>
                      <a:pt x="5641" y="781"/>
                      <a:pt x="5641" y="781"/>
                      <a:pt x="5236" y="509"/>
                    </a:cubicBezTo>
                    <a:cubicBezTo>
                      <a:pt x="4831" y="236"/>
                      <a:pt x="4355" y="66"/>
                      <a:pt x="3868" y="22"/>
                    </a:cubicBezTo>
                    <a:cubicBezTo>
                      <a:pt x="3708" y="8"/>
                      <a:pt x="3546" y="0"/>
                      <a:pt x="3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6"/>
              <p:cNvSpPr/>
              <p:nvPr/>
            </p:nvSpPr>
            <p:spPr>
              <a:xfrm>
                <a:off x="2895930" y="2413593"/>
                <a:ext cx="151946" cy="43019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515" extrusionOk="0">
                    <a:moveTo>
                      <a:pt x="742" y="1"/>
                    </a:moveTo>
                    <a:cubicBezTo>
                      <a:pt x="715" y="1"/>
                      <a:pt x="688" y="1"/>
                      <a:pt x="662" y="2"/>
                    </a:cubicBezTo>
                    <a:cubicBezTo>
                      <a:pt x="437" y="9"/>
                      <a:pt x="1" y="186"/>
                      <a:pt x="181" y="475"/>
                    </a:cubicBezTo>
                    <a:cubicBezTo>
                      <a:pt x="198" y="502"/>
                      <a:pt x="224" y="514"/>
                      <a:pt x="250" y="514"/>
                    </a:cubicBezTo>
                    <a:cubicBezTo>
                      <a:pt x="277" y="514"/>
                      <a:pt x="304" y="501"/>
                      <a:pt x="321" y="475"/>
                    </a:cubicBezTo>
                    <a:cubicBezTo>
                      <a:pt x="426" y="328"/>
                      <a:pt x="511" y="223"/>
                      <a:pt x="706" y="209"/>
                    </a:cubicBezTo>
                    <a:cubicBezTo>
                      <a:pt x="744" y="206"/>
                      <a:pt x="784" y="205"/>
                      <a:pt x="823" y="205"/>
                    </a:cubicBezTo>
                    <a:cubicBezTo>
                      <a:pt x="877" y="205"/>
                      <a:pt x="932" y="207"/>
                      <a:pt x="985" y="209"/>
                    </a:cubicBezTo>
                    <a:cubicBezTo>
                      <a:pt x="1250" y="220"/>
                      <a:pt x="1505" y="250"/>
                      <a:pt x="1730" y="410"/>
                    </a:cubicBezTo>
                    <a:cubicBezTo>
                      <a:pt x="1737" y="416"/>
                      <a:pt x="1745" y="418"/>
                      <a:pt x="1753" y="418"/>
                    </a:cubicBezTo>
                    <a:cubicBezTo>
                      <a:pt x="1789" y="418"/>
                      <a:pt x="1819" y="366"/>
                      <a:pt x="1788" y="336"/>
                    </a:cubicBezTo>
                    <a:cubicBezTo>
                      <a:pt x="1508" y="69"/>
                      <a:pt x="1116" y="1"/>
                      <a:pt x="742" y="1"/>
                    </a:cubicBezTo>
                    <a:close/>
                  </a:path>
                </a:pathLst>
              </a:custGeom>
              <a:solidFill>
                <a:srgbClr val="D68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6"/>
              <p:cNvSpPr/>
              <p:nvPr/>
            </p:nvSpPr>
            <p:spPr>
              <a:xfrm>
                <a:off x="2892922" y="2448259"/>
                <a:ext cx="73676" cy="4460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34" extrusionOk="0">
                    <a:moveTo>
                      <a:pt x="564" y="1"/>
                    </a:moveTo>
                    <a:cubicBezTo>
                      <a:pt x="450" y="1"/>
                      <a:pt x="338" y="19"/>
                      <a:pt x="241" y="80"/>
                    </a:cubicBezTo>
                    <a:cubicBezTo>
                      <a:pt x="112" y="158"/>
                      <a:pt x="0" y="312"/>
                      <a:pt x="54" y="465"/>
                    </a:cubicBezTo>
                    <a:cubicBezTo>
                      <a:pt x="68" y="505"/>
                      <a:pt x="98" y="529"/>
                      <a:pt x="139" y="533"/>
                    </a:cubicBezTo>
                    <a:cubicBezTo>
                      <a:pt x="141" y="533"/>
                      <a:pt x="143" y="533"/>
                      <a:pt x="145" y="533"/>
                    </a:cubicBezTo>
                    <a:cubicBezTo>
                      <a:pt x="245" y="533"/>
                      <a:pt x="249" y="358"/>
                      <a:pt x="286" y="301"/>
                    </a:cubicBezTo>
                    <a:cubicBezTo>
                      <a:pt x="370" y="171"/>
                      <a:pt x="535" y="153"/>
                      <a:pt x="685" y="153"/>
                    </a:cubicBezTo>
                    <a:cubicBezTo>
                      <a:pt x="722" y="153"/>
                      <a:pt x="758" y="154"/>
                      <a:pt x="792" y="155"/>
                    </a:cubicBezTo>
                    <a:cubicBezTo>
                      <a:pt x="881" y="155"/>
                      <a:pt x="878" y="29"/>
                      <a:pt x="792" y="19"/>
                    </a:cubicBezTo>
                    <a:cubicBezTo>
                      <a:pt x="718" y="9"/>
                      <a:pt x="640" y="1"/>
                      <a:pt x="564" y="1"/>
                    </a:cubicBezTo>
                    <a:close/>
                  </a:path>
                </a:pathLst>
              </a:custGeom>
              <a:solidFill>
                <a:srgbClr val="D68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6"/>
              <p:cNvSpPr/>
              <p:nvPr/>
            </p:nvSpPr>
            <p:spPr>
              <a:xfrm>
                <a:off x="2889581" y="2482841"/>
                <a:ext cx="91886" cy="2531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03" extrusionOk="0">
                    <a:moveTo>
                      <a:pt x="553" y="0"/>
                    </a:moveTo>
                    <a:cubicBezTo>
                      <a:pt x="394" y="0"/>
                      <a:pt x="233" y="48"/>
                      <a:pt x="81" y="140"/>
                    </a:cubicBezTo>
                    <a:cubicBezTo>
                      <a:pt x="1" y="188"/>
                      <a:pt x="51" y="302"/>
                      <a:pt x="125" y="302"/>
                    </a:cubicBezTo>
                    <a:cubicBezTo>
                      <a:pt x="139" y="302"/>
                      <a:pt x="154" y="298"/>
                      <a:pt x="169" y="289"/>
                    </a:cubicBezTo>
                    <a:cubicBezTo>
                      <a:pt x="307" y="207"/>
                      <a:pt x="468" y="168"/>
                      <a:pt x="629" y="168"/>
                    </a:cubicBezTo>
                    <a:cubicBezTo>
                      <a:pt x="761" y="168"/>
                      <a:pt x="893" y="194"/>
                      <a:pt x="1013" y="245"/>
                    </a:cubicBezTo>
                    <a:cubicBezTo>
                      <a:pt x="1018" y="247"/>
                      <a:pt x="1024" y="249"/>
                      <a:pt x="1030" y="249"/>
                    </a:cubicBezTo>
                    <a:cubicBezTo>
                      <a:pt x="1064" y="249"/>
                      <a:pt x="1099" y="210"/>
                      <a:pt x="1064" y="184"/>
                    </a:cubicBezTo>
                    <a:cubicBezTo>
                      <a:pt x="906" y="60"/>
                      <a:pt x="731" y="0"/>
                      <a:pt x="553" y="0"/>
                    </a:cubicBezTo>
                    <a:close/>
                  </a:path>
                </a:pathLst>
              </a:custGeom>
              <a:solidFill>
                <a:srgbClr val="D68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6"/>
              <p:cNvSpPr/>
              <p:nvPr/>
            </p:nvSpPr>
            <p:spPr>
              <a:xfrm>
                <a:off x="3354690" y="3356925"/>
                <a:ext cx="152196" cy="112560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3475" extrusionOk="0">
                    <a:moveTo>
                      <a:pt x="0" y="1"/>
                    </a:moveTo>
                    <a:lnTo>
                      <a:pt x="760" y="13474"/>
                    </a:lnTo>
                    <a:lnTo>
                      <a:pt x="1821" y="13474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rgbClr val="CFC6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6"/>
              <p:cNvSpPr/>
              <p:nvPr/>
            </p:nvSpPr>
            <p:spPr>
              <a:xfrm>
                <a:off x="1686963" y="3356925"/>
                <a:ext cx="149022" cy="11256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3475" extrusionOk="0">
                    <a:moveTo>
                      <a:pt x="715" y="1"/>
                    </a:moveTo>
                    <a:lnTo>
                      <a:pt x="1" y="13474"/>
                    </a:lnTo>
                    <a:lnTo>
                      <a:pt x="1069" y="1347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rgbClr val="CFC6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6"/>
              <p:cNvSpPr/>
              <p:nvPr/>
            </p:nvSpPr>
            <p:spPr>
              <a:xfrm>
                <a:off x="1434027" y="3210660"/>
                <a:ext cx="2375497" cy="180848"/>
              </a:xfrm>
              <a:custGeom>
                <a:avLst/>
                <a:gdLst/>
                <a:ahLst/>
                <a:cxnLst/>
                <a:rect l="l" t="t" r="r" b="b"/>
                <a:pathLst>
                  <a:path w="28438" h="2165" extrusionOk="0">
                    <a:moveTo>
                      <a:pt x="1" y="0"/>
                    </a:moveTo>
                    <a:lnTo>
                      <a:pt x="1" y="2164"/>
                    </a:lnTo>
                    <a:lnTo>
                      <a:pt x="28437" y="2164"/>
                    </a:lnTo>
                    <a:lnTo>
                      <a:pt x="284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6"/>
              <p:cNvSpPr/>
              <p:nvPr/>
            </p:nvSpPr>
            <p:spPr>
              <a:xfrm>
                <a:off x="3252697" y="3127127"/>
                <a:ext cx="473963" cy="138163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1654" extrusionOk="0">
                    <a:moveTo>
                      <a:pt x="1262" y="0"/>
                    </a:moveTo>
                    <a:cubicBezTo>
                      <a:pt x="915" y="0"/>
                      <a:pt x="1" y="820"/>
                      <a:pt x="1" y="1167"/>
                    </a:cubicBezTo>
                    <a:lnTo>
                      <a:pt x="272" y="1024"/>
                    </a:lnTo>
                    <a:cubicBezTo>
                      <a:pt x="272" y="1371"/>
                      <a:pt x="558" y="1654"/>
                      <a:pt x="905" y="1654"/>
                    </a:cubicBezTo>
                    <a:lnTo>
                      <a:pt x="4974" y="1654"/>
                    </a:lnTo>
                    <a:cubicBezTo>
                      <a:pt x="5271" y="1511"/>
                      <a:pt x="5271" y="1381"/>
                      <a:pt x="5451" y="1062"/>
                    </a:cubicBezTo>
                    <a:lnTo>
                      <a:pt x="5580" y="800"/>
                    </a:lnTo>
                    <a:cubicBezTo>
                      <a:pt x="5581" y="800"/>
                      <a:pt x="5581" y="800"/>
                      <a:pt x="5582" y="800"/>
                    </a:cubicBezTo>
                    <a:cubicBezTo>
                      <a:pt x="5623" y="800"/>
                      <a:pt x="5673" y="0"/>
                      <a:pt x="5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6"/>
              <p:cNvSpPr/>
              <p:nvPr/>
            </p:nvSpPr>
            <p:spPr>
              <a:xfrm>
                <a:off x="3252697" y="3200385"/>
                <a:ext cx="433200" cy="64905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777" extrusionOk="0">
                    <a:moveTo>
                      <a:pt x="388" y="1"/>
                    </a:moveTo>
                    <a:cubicBezTo>
                      <a:pt x="174" y="1"/>
                      <a:pt x="1" y="177"/>
                      <a:pt x="1" y="389"/>
                    </a:cubicBezTo>
                    <a:cubicBezTo>
                      <a:pt x="1" y="603"/>
                      <a:pt x="174" y="777"/>
                      <a:pt x="388" y="777"/>
                    </a:cubicBezTo>
                    <a:lnTo>
                      <a:pt x="4944" y="777"/>
                    </a:lnTo>
                    <a:cubicBezTo>
                      <a:pt x="5155" y="777"/>
                      <a:pt x="5186" y="582"/>
                      <a:pt x="4977" y="507"/>
                    </a:cubicBezTo>
                    <a:lnTo>
                      <a:pt x="5117" y="389"/>
                    </a:lnTo>
                    <a:cubicBezTo>
                      <a:pt x="5117" y="177"/>
                      <a:pt x="5155" y="1"/>
                      <a:pt x="4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6"/>
              <p:cNvSpPr/>
              <p:nvPr/>
            </p:nvSpPr>
            <p:spPr>
              <a:xfrm>
                <a:off x="3652066" y="3133309"/>
                <a:ext cx="73843" cy="110848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327" extrusionOk="0">
                    <a:moveTo>
                      <a:pt x="703" y="0"/>
                    </a:moveTo>
                    <a:lnTo>
                      <a:pt x="234" y="779"/>
                    </a:lnTo>
                    <a:cubicBezTo>
                      <a:pt x="234" y="779"/>
                      <a:pt x="1" y="1326"/>
                      <a:pt x="262" y="1326"/>
                    </a:cubicBezTo>
                    <a:cubicBezTo>
                      <a:pt x="291" y="1326"/>
                      <a:pt x="327" y="1319"/>
                      <a:pt x="370" y="1304"/>
                    </a:cubicBezTo>
                    <a:lnTo>
                      <a:pt x="823" y="637"/>
                    </a:lnTo>
                    <a:cubicBezTo>
                      <a:pt x="823" y="637"/>
                      <a:pt x="884" y="283"/>
                      <a:pt x="7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6"/>
              <p:cNvSpPr/>
              <p:nvPr/>
            </p:nvSpPr>
            <p:spPr>
              <a:xfrm>
                <a:off x="3272244" y="3050361"/>
                <a:ext cx="473713" cy="138246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1655" extrusionOk="0">
                    <a:moveTo>
                      <a:pt x="1263" y="1"/>
                    </a:moveTo>
                    <a:cubicBezTo>
                      <a:pt x="916" y="1"/>
                      <a:pt x="1" y="820"/>
                      <a:pt x="1" y="1167"/>
                    </a:cubicBezTo>
                    <a:lnTo>
                      <a:pt x="273" y="1021"/>
                    </a:lnTo>
                    <a:cubicBezTo>
                      <a:pt x="273" y="1368"/>
                      <a:pt x="559" y="1654"/>
                      <a:pt x="902" y="1654"/>
                    </a:cubicBezTo>
                    <a:lnTo>
                      <a:pt x="4972" y="1654"/>
                    </a:lnTo>
                    <a:cubicBezTo>
                      <a:pt x="5268" y="1507"/>
                      <a:pt x="5271" y="1378"/>
                      <a:pt x="5448" y="1062"/>
                    </a:cubicBezTo>
                    <a:lnTo>
                      <a:pt x="5580" y="800"/>
                    </a:lnTo>
                    <a:cubicBezTo>
                      <a:pt x="5581" y="800"/>
                      <a:pt x="5582" y="801"/>
                      <a:pt x="5582" y="801"/>
                    </a:cubicBezTo>
                    <a:cubicBezTo>
                      <a:pt x="5623" y="801"/>
                      <a:pt x="5670" y="1"/>
                      <a:pt x="5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6"/>
              <p:cNvSpPr/>
              <p:nvPr/>
            </p:nvSpPr>
            <p:spPr>
              <a:xfrm>
                <a:off x="3272244" y="3123702"/>
                <a:ext cx="432949" cy="64905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777" extrusionOk="0">
                    <a:moveTo>
                      <a:pt x="389" y="0"/>
                    </a:moveTo>
                    <a:cubicBezTo>
                      <a:pt x="175" y="0"/>
                      <a:pt x="1" y="173"/>
                      <a:pt x="1" y="388"/>
                    </a:cubicBezTo>
                    <a:cubicBezTo>
                      <a:pt x="1" y="602"/>
                      <a:pt x="175" y="776"/>
                      <a:pt x="389" y="776"/>
                    </a:cubicBezTo>
                    <a:lnTo>
                      <a:pt x="4941" y="776"/>
                    </a:lnTo>
                    <a:cubicBezTo>
                      <a:pt x="5156" y="776"/>
                      <a:pt x="5183" y="582"/>
                      <a:pt x="4975" y="503"/>
                    </a:cubicBezTo>
                    <a:lnTo>
                      <a:pt x="5118" y="388"/>
                    </a:lnTo>
                    <a:cubicBezTo>
                      <a:pt x="5118" y="173"/>
                      <a:pt x="5156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6"/>
              <p:cNvSpPr/>
              <p:nvPr/>
            </p:nvSpPr>
            <p:spPr>
              <a:xfrm>
                <a:off x="3671279" y="3056542"/>
                <a:ext cx="74010" cy="11076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326" extrusionOk="0">
                    <a:moveTo>
                      <a:pt x="705" y="1"/>
                    </a:moveTo>
                    <a:lnTo>
                      <a:pt x="236" y="780"/>
                    </a:lnTo>
                    <a:cubicBezTo>
                      <a:pt x="236" y="780"/>
                      <a:pt x="1" y="1326"/>
                      <a:pt x="267" y="1326"/>
                    </a:cubicBezTo>
                    <a:cubicBezTo>
                      <a:pt x="296" y="1326"/>
                      <a:pt x="332" y="1319"/>
                      <a:pt x="375" y="1304"/>
                    </a:cubicBezTo>
                    <a:lnTo>
                      <a:pt x="828" y="637"/>
                    </a:lnTo>
                    <a:cubicBezTo>
                      <a:pt x="828" y="637"/>
                      <a:pt x="885" y="280"/>
                      <a:pt x="7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6"/>
              <p:cNvSpPr/>
              <p:nvPr/>
            </p:nvSpPr>
            <p:spPr>
              <a:xfrm>
                <a:off x="1634087" y="2839859"/>
                <a:ext cx="273318" cy="404381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841" extrusionOk="0">
                    <a:moveTo>
                      <a:pt x="1904" y="1"/>
                    </a:moveTo>
                    <a:cubicBezTo>
                      <a:pt x="1345" y="1"/>
                      <a:pt x="782" y="64"/>
                      <a:pt x="225" y="128"/>
                    </a:cubicBezTo>
                    <a:cubicBezTo>
                      <a:pt x="161" y="135"/>
                      <a:pt x="86" y="148"/>
                      <a:pt x="46" y="200"/>
                    </a:cubicBezTo>
                    <a:cubicBezTo>
                      <a:pt x="1" y="251"/>
                      <a:pt x="5" y="326"/>
                      <a:pt x="11" y="393"/>
                    </a:cubicBezTo>
                    <a:cubicBezTo>
                      <a:pt x="148" y="1871"/>
                      <a:pt x="352" y="3344"/>
                      <a:pt x="627" y="4800"/>
                    </a:cubicBezTo>
                    <a:lnTo>
                      <a:pt x="699" y="4793"/>
                    </a:lnTo>
                    <a:cubicBezTo>
                      <a:pt x="1243" y="4807"/>
                      <a:pt x="1784" y="4823"/>
                      <a:pt x="2328" y="4840"/>
                    </a:cubicBezTo>
                    <a:cubicBezTo>
                      <a:pt x="2386" y="4840"/>
                      <a:pt x="2444" y="4840"/>
                      <a:pt x="2495" y="4813"/>
                    </a:cubicBezTo>
                    <a:cubicBezTo>
                      <a:pt x="2566" y="4766"/>
                      <a:pt x="2587" y="4671"/>
                      <a:pt x="2601" y="4586"/>
                    </a:cubicBezTo>
                    <a:cubicBezTo>
                      <a:pt x="2825" y="3160"/>
                      <a:pt x="3050" y="1731"/>
                      <a:pt x="3271" y="305"/>
                    </a:cubicBezTo>
                    <a:lnTo>
                      <a:pt x="3077" y="118"/>
                    </a:lnTo>
                    <a:cubicBezTo>
                      <a:pt x="2691" y="32"/>
                      <a:pt x="2299" y="1"/>
                      <a:pt x="19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6"/>
              <p:cNvSpPr/>
              <p:nvPr/>
            </p:nvSpPr>
            <p:spPr>
              <a:xfrm>
                <a:off x="1699827" y="2979859"/>
                <a:ext cx="123127" cy="11661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396" extrusionOk="0">
                    <a:moveTo>
                      <a:pt x="823" y="0"/>
                    </a:moveTo>
                    <a:lnTo>
                      <a:pt x="847" y="61"/>
                    </a:lnTo>
                    <a:cubicBezTo>
                      <a:pt x="786" y="28"/>
                      <a:pt x="719" y="13"/>
                      <a:pt x="651" y="13"/>
                    </a:cubicBezTo>
                    <a:cubicBezTo>
                      <a:pt x="507" y="13"/>
                      <a:pt x="359" y="81"/>
                      <a:pt x="255" y="187"/>
                    </a:cubicBezTo>
                    <a:cubicBezTo>
                      <a:pt x="0" y="446"/>
                      <a:pt x="0" y="909"/>
                      <a:pt x="248" y="1174"/>
                    </a:cubicBezTo>
                    <a:cubicBezTo>
                      <a:pt x="387" y="1321"/>
                      <a:pt x="588" y="1396"/>
                      <a:pt x="788" y="1396"/>
                    </a:cubicBezTo>
                    <a:cubicBezTo>
                      <a:pt x="951" y="1396"/>
                      <a:pt x="1114" y="1346"/>
                      <a:pt x="1242" y="1245"/>
                    </a:cubicBezTo>
                    <a:cubicBezTo>
                      <a:pt x="1296" y="1201"/>
                      <a:pt x="1347" y="1151"/>
                      <a:pt x="1382" y="1090"/>
                    </a:cubicBezTo>
                    <a:cubicBezTo>
                      <a:pt x="1459" y="960"/>
                      <a:pt x="1473" y="796"/>
                      <a:pt x="1436" y="650"/>
                    </a:cubicBezTo>
                    <a:cubicBezTo>
                      <a:pt x="1398" y="501"/>
                      <a:pt x="1320" y="368"/>
                      <a:pt x="1225" y="253"/>
                    </a:cubicBezTo>
                    <a:cubicBezTo>
                      <a:pt x="1123" y="126"/>
                      <a:pt x="986" y="8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6"/>
              <p:cNvSpPr/>
              <p:nvPr/>
            </p:nvSpPr>
            <p:spPr>
              <a:xfrm>
                <a:off x="1638932" y="2936924"/>
                <a:ext cx="254774" cy="22721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72" extrusionOk="0">
                    <a:moveTo>
                      <a:pt x="873" y="1"/>
                    </a:moveTo>
                    <a:cubicBezTo>
                      <a:pt x="601" y="1"/>
                      <a:pt x="334" y="10"/>
                      <a:pt x="79" y="28"/>
                    </a:cubicBezTo>
                    <a:cubicBezTo>
                      <a:pt x="2" y="32"/>
                      <a:pt x="1" y="150"/>
                      <a:pt x="75" y="150"/>
                    </a:cubicBezTo>
                    <a:cubicBezTo>
                      <a:pt x="77" y="150"/>
                      <a:pt x="78" y="150"/>
                      <a:pt x="79" y="150"/>
                    </a:cubicBezTo>
                    <a:cubicBezTo>
                      <a:pt x="199" y="142"/>
                      <a:pt x="319" y="138"/>
                      <a:pt x="438" y="138"/>
                    </a:cubicBezTo>
                    <a:cubicBezTo>
                      <a:pt x="1173" y="138"/>
                      <a:pt x="1904" y="271"/>
                      <a:pt x="2634" y="271"/>
                    </a:cubicBezTo>
                    <a:cubicBezTo>
                      <a:pt x="2768" y="271"/>
                      <a:pt x="2902" y="267"/>
                      <a:pt x="3036" y="256"/>
                    </a:cubicBezTo>
                    <a:cubicBezTo>
                      <a:pt x="3046" y="256"/>
                      <a:pt x="3050" y="239"/>
                      <a:pt x="3039" y="236"/>
                    </a:cubicBezTo>
                    <a:cubicBezTo>
                      <a:pt x="2372" y="69"/>
                      <a:pt x="1604" y="1"/>
                      <a:pt x="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6"/>
              <p:cNvSpPr/>
              <p:nvPr/>
            </p:nvSpPr>
            <p:spPr>
              <a:xfrm>
                <a:off x="1663073" y="3130134"/>
                <a:ext cx="201063" cy="14618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75" extrusionOk="0">
                    <a:moveTo>
                      <a:pt x="1189" y="0"/>
                    </a:moveTo>
                    <a:cubicBezTo>
                      <a:pt x="820" y="0"/>
                      <a:pt x="451" y="15"/>
                      <a:pt x="93" y="15"/>
                    </a:cubicBezTo>
                    <a:cubicBezTo>
                      <a:pt x="1" y="15"/>
                      <a:pt x="1" y="158"/>
                      <a:pt x="93" y="158"/>
                    </a:cubicBezTo>
                    <a:cubicBezTo>
                      <a:pt x="140" y="157"/>
                      <a:pt x="188" y="157"/>
                      <a:pt x="235" y="157"/>
                    </a:cubicBezTo>
                    <a:cubicBezTo>
                      <a:pt x="622" y="157"/>
                      <a:pt x="1017" y="175"/>
                      <a:pt x="1409" y="175"/>
                    </a:cubicBezTo>
                    <a:cubicBezTo>
                      <a:pt x="1742" y="175"/>
                      <a:pt x="2074" y="162"/>
                      <a:pt x="2397" y="114"/>
                    </a:cubicBezTo>
                    <a:cubicBezTo>
                      <a:pt x="2406" y="110"/>
                      <a:pt x="2406" y="96"/>
                      <a:pt x="2397" y="93"/>
                    </a:cubicBezTo>
                    <a:cubicBezTo>
                      <a:pt x="2005" y="18"/>
                      <a:pt x="1597" y="0"/>
                      <a:pt x="11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6"/>
              <p:cNvSpPr/>
              <p:nvPr/>
            </p:nvSpPr>
            <p:spPr>
              <a:xfrm>
                <a:off x="1624731" y="2785145"/>
                <a:ext cx="298295" cy="9932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1189" extrusionOk="0">
                    <a:moveTo>
                      <a:pt x="1509" y="0"/>
                    </a:moveTo>
                    <a:cubicBezTo>
                      <a:pt x="1204" y="0"/>
                      <a:pt x="909" y="47"/>
                      <a:pt x="657" y="147"/>
                    </a:cubicBezTo>
                    <a:cubicBezTo>
                      <a:pt x="331" y="277"/>
                      <a:pt x="1" y="538"/>
                      <a:pt x="1" y="889"/>
                    </a:cubicBezTo>
                    <a:cubicBezTo>
                      <a:pt x="1" y="943"/>
                      <a:pt x="11" y="1004"/>
                      <a:pt x="56" y="1039"/>
                    </a:cubicBezTo>
                    <a:cubicBezTo>
                      <a:pt x="89" y="1066"/>
                      <a:pt x="141" y="1069"/>
                      <a:pt x="185" y="1069"/>
                    </a:cubicBezTo>
                    <a:cubicBezTo>
                      <a:pt x="1314" y="1110"/>
                      <a:pt x="2352" y="1147"/>
                      <a:pt x="3481" y="1188"/>
                    </a:cubicBezTo>
                    <a:lnTo>
                      <a:pt x="3570" y="1114"/>
                    </a:lnTo>
                    <a:cubicBezTo>
                      <a:pt x="3490" y="447"/>
                      <a:pt x="2455" y="0"/>
                      <a:pt x="15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22CE-2A18-4E17-AA77-6C1A9D4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0B60B-739E-43E9-8D26-B713D00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BF6AAA-6364-4E0A-BC1C-59B072C3F1D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512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50" y="1638604"/>
            <a:ext cx="4717076" cy="29136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" name="Google Shape;643;p40"/>
          <p:cNvGrpSpPr/>
          <p:nvPr/>
        </p:nvGrpSpPr>
        <p:grpSpPr>
          <a:xfrm rot="10800000">
            <a:off x="8136270" y="1779507"/>
            <a:ext cx="302242" cy="414225"/>
            <a:chOff x="8761045" y="1050474"/>
            <a:chExt cx="205188" cy="281174"/>
          </a:xfrm>
        </p:grpSpPr>
        <p:sp>
          <p:nvSpPr>
            <p:cNvPr id="644" name="Google Shape;644;p40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E94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E94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40"/>
          <p:cNvGrpSpPr/>
          <p:nvPr/>
        </p:nvGrpSpPr>
        <p:grpSpPr>
          <a:xfrm rot="10800000">
            <a:off x="8136270" y="3345608"/>
            <a:ext cx="302242" cy="414225"/>
            <a:chOff x="8761045" y="1050474"/>
            <a:chExt cx="205188" cy="281174"/>
          </a:xfrm>
        </p:grpSpPr>
        <p:sp>
          <p:nvSpPr>
            <p:cNvPr id="647" name="Google Shape;647;p40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40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Graph</a:t>
            </a:r>
            <a:endParaRPr/>
          </a:p>
        </p:txBody>
      </p:sp>
      <p:sp>
        <p:nvSpPr>
          <p:cNvPr id="650" name="Google Shape;650;p40"/>
          <p:cNvSpPr txBox="1"/>
          <p:nvPr/>
        </p:nvSpPr>
        <p:spPr>
          <a:xfrm>
            <a:off x="5683125" y="2193725"/>
            <a:ext cx="27468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 modify this graph, click on it, follow the link, change the data and paste the new graph here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40"/>
          <p:cNvSpPr txBox="1"/>
          <p:nvPr/>
        </p:nvSpPr>
        <p:spPr>
          <a:xfrm>
            <a:off x="5683125" y="3759825"/>
            <a:ext cx="27468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Mars is actually a cold place full of iron oxide dust, which is what gives the planet its reddish cast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788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 News</a:t>
            </a:r>
            <a:endParaRPr/>
          </a:p>
        </p:txBody>
      </p:sp>
      <p:sp>
        <p:nvSpPr>
          <p:cNvPr id="707" name="Google Shape;707;p42"/>
          <p:cNvSpPr txBox="1">
            <a:spLocks noGrp="1"/>
          </p:cNvSpPr>
          <p:nvPr>
            <p:ph type="title" idx="2"/>
          </p:nvPr>
        </p:nvSpPr>
        <p:spPr>
          <a:xfrm>
            <a:off x="1290588" y="26945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08" name="Google Shape;708;p42"/>
          <p:cNvSpPr txBox="1">
            <a:spLocks noGrp="1"/>
          </p:cNvSpPr>
          <p:nvPr>
            <p:ph type="subTitle" idx="1"/>
          </p:nvPr>
        </p:nvSpPr>
        <p:spPr>
          <a:xfrm>
            <a:off x="1290588" y="34817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709" name="Google Shape;709;p42"/>
          <p:cNvSpPr txBox="1">
            <a:spLocks noGrp="1"/>
          </p:cNvSpPr>
          <p:nvPr>
            <p:ph type="title" idx="3"/>
          </p:nvPr>
        </p:nvSpPr>
        <p:spPr>
          <a:xfrm>
            <a:off x="4943697" y="26945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0" name="Google Shape;710;p42"/>
          <p:cNvSpPr txBox="1">
            <a:spLocks noGrp="1"/>
          </p:cNvSpPr>
          <p:nvPr>
            <p:ph type="subTitle" idx="4"/>
          </p:nvPr>
        </p:nvSpPr>
        <p:spPr>
          <a:xfrm>
            <a:off x="4943697" y="3481750"/>
            <a:ext cx="29097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grpSp>
        <p:nvGrpSpPr>
          <p:cNvPr id="711" name="Google Shape;711;p42"/>
          <p:cNvGrpSpPr/>
          <p:nvPr/>
        </p:nvGrpSpPr>
        <p:grpSpPr>
          <a:xfrm>
            <a:off x="2412569" y="2177693"/>
            <a:ext cx="665862" cy="665382"/>
            <a:chOff x="1749879" y="1970906"/>
            <a:chExt cx="364436" cy="364174"/>
          </a:xfrm>
        </p:grpSpPr>
        <p:sp>
          <p:nvSpPr>
            <p:cNvPr id="712" name="Google Shape;712;p42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2"/>
          <p:cNvGrpSpPr/>
          <p:nvPr/>
        </p:nvGrpSpPr>
        <p:grpSpPr>
          <a:xfrm>
            <a:off x="6108106" y="2170745"/>
            <a:ext cx="580891" cy="674206"/>
            <a:chOff x="2224585" y="1962854"/>
            <a:chExt cx="303163" cy="351809"/>
          </a:xfrm>
        </p:grpSpPr>
        <p:sp>
          <p:nvSpPr>
            <p:cNvPr id="727" name="Google Shape;727;p42"/>
            <p:cNvSpPr/>
            <p:nvPr/>
          </p:nvSpPr>
          <p:spPr>
            <a:xfrm>
              <a:off x="2283143" y="1962854"/>
              <a:ext cx="181018" cy="81870"/>
            </a:xfrm>
            <a:custGeom>
              <a:avLst/>
              <a:gdLst/>
              <a:ahLst/>
              <a:cxnLst/>
              <a:rect l="l" t="t" r="r" b="b"/>
              <a:pathLst>
                <a:path w="12090" h="5468" extrusionOk="0">
                  <a:moveTo>
                    <a:pt x="652" y="1"/>
                  </a:moveTo>
                  <a:lnTo>
                    <a:pt x="0" y="5467"/>
                  </a:lnTo>
                  <a:lnTo>
                    <a:pt x="12089" y="5467"/>
                  </a:lnTo>
                  <a:lnTo>
                    <a:pt x="11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2224899" y="1962854"/>
              <a:ext cx="141355" cy="186378"/>
            </a:xfrm>
            <a:custGeom>
              <a:avLst/>
              <a:gdLst/>
              <a:ahLst/>
              <a:cxnLst/>
              <a:rect l="l" t="t" r="r" b="b"/>
              <a:pathLst>
                <a:path w="9441" h="12448" extrusionOk="0">
                  <a:moveTo>
                    <a:pt x="4563" y="1"/>
                  </a:moveTo>
                  <a:lnTo>
                    <a:pt x="1494" y="1514"/>
                  </a:lnTo>
                  <a:cubicBezTo>
                    <a:pt x="421" y="2040"/>
                    <a:pt x="1" y="3323"/>
                    <a:pt x="505" y="4395"/>
                  </a:cubicBezTo>
                  <a:lnTo>
                    <a:pt x="3659" y="10828"/>
                  </a:lnTo>
                  <a:lnTo>
                    <a:pt x="4458" y="12447"/>
                  </a:lnTo>
                  <a:lnTo>
                    <a:pt x="9441" y="10008"/>
                  </a:lnTo>
                  <a:lnTo>
                    <a:pt x="8221" y="7464"/>
                  </a:lnTo>
                  <a:lnTo>
                    <a:pt x="45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2386393" y="1962854"/>
              <a:ext cx="141355" cy="186378"/>
            </a:xfrm>
            <a:custGeom>
              <a:avLst/>
              <a:gdLst/>
              <a:ahLst/>
              <a:cxnLst/>
              <a:rect l="l" t="t" r="r" b="b"/>
              <a:pathLst>
                <a:path w="9441" h="12448" extrusionOk="0">
                  <a:moveTo>
                    <a:pt x="4878" y="1"/>
                  </a:moveTo>
                  <a:lnTo>
                    <a:pt x="1241" y="7464"/>
                  </a:lnTo>
                  <a:lnTo>
                    <a:pt x="0" y="10008"/>
                  </a:lnTo>
                  <a:lnTo>
                    <a:pt x="4983" y="12447"/>
                  </a:lnTo>
                  <a:lnTo>
                    <a:pt x="5782" y="10828"/>
                  </a:lnTo>
                  <a:lnTo>
                    <a:pt x="8936" y="4395"/>
                  </a:lnTo>
                  <a:cubicBezTo>
                    <a:pt x="9440" y="3323"/>
                    <a:pt x="9020" y="2040"/>
                    <a:pt x="7947" y="1514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2279684" y="2074609"/>
              <a:ext cx="86571" cy="74623"/>
            </a:xfrm>
            <a:custGeom>
              <a:avLst/>
              <a:gdLst/>
              <a:ahLst/>
              <a:cxnLst/>
              <a:rect l="l" t="t" r="r" b="b"/>
              <a:pathLst>
                <a:path w="5782" h="4984" extrusionOk="0">
                  <a:moveTo>
                    <a:pt x="4541" y="0"/>
                  </a:moveTo>
                  <a:cubicBezTo>
                    <a:pt x="2649" y="484"/>
                    <a:pt x="1030" y="1682"/>
                    <a:pt x="0" y="3364"/>
                  </a:cubicBezTo>
                  <a:lnTo>
                    <a:pt x="799" y="4983"/>
                  </a:lnTo>
                  <a:lnTo>
                    <a:pt x="5782" y="2544"/>
                  </a:lnTo>
                  <a:lnTo>
                    <a:pt x="4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2386393" y="2074609"/>
              <a:ext cx="86571" cy="74623"/>
            </a:xfrm>
            <a:custGeom>
              <a:avLst/>
              <a:gdLst/>
              <a:ahLst/>
              <a:cxnLst/>
              <a:rect l="l" t="t" r="r" b="b"/>
              <a:pathLst>
                <a:path w="5782" h="4984" extrusionOk="0">
                  <a:moveTo>
                    <a:pt x="1241" y="0"/>
                  </a:moveTo>
                  <a:lnTo>
                    <a:pt x="0" y="2544"/>
                  </a:lnTo>
                  <a:lnTo>
                    <a:pt x="4983" y="4983"/>
                  </a:lnTo>
                  <a:lnTo>
                    <a:pt x="5782" y="3364"/>
                  </a:lnTo>
                  <a:cubicBezTo>
                    <a:pt x="4752" y="1682"/>
                    <a:pt x="3133" y="484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2224585" y="2087830"/>
              <a:ext cx="265073" cy="226833"/>
            </a:xfrm>
            <a:custGeom>
              <a:avLst/>
              <a:gdLst/>
              <a:ahLst/>
              <a:cxnLst/>
              <a:rect l="l" t="t" r="r" b="b"/>
              <a:pathLst>
                <a:path w="17704" h="15150" extrusionOk="0">
                  <a:moveTo>
                    <a:pt x="10134" y="0"/>
                  </a:moveTo>
                  <a:cubicBezTo>
                    <a:pt x="3386" y="0"/>
                    <a:pt x="1" y="8158"/>
                    <a:pt x="4773" y="12930"/>
                  </a:cubicBezTo>
                  <a:cubicBezTo>
                    <a:pt x="6221" y="14378"/>
                    <a:pt x="8158" y="15150"/>
                    <a:pt x="10125" y="15150"/>
                  </a:cubicBezTo>
                  <a:cubicBezTo>
                    <a:pt x="11100" y="15150"/>
                    <a:pt x="12081" y="14960"/>
                    <a:pt x="13015" y="14570"/>
                  </a:cubicBezTo>
                  <a:cubicBezTo>
                    <a:pt x="15853" y="13414"/>
                    <a:pt x="17703" y="10639"/>
                    <a:pt x="17703" y="7590"/>
                  </a:cubicBezTo>
                  <a:cubicBezTo>
                    <a:pt x="17703" y="3406"/>
                    <a:pt x="14318" y="0"/>
                    <a:pt x="10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2274953" y="2125605"/>
              <a:ext cx="177244" cy="151627"/>
            </a:xfrm>
            <a:custGeom>
              <a:avLst/>
              <a:gdLst/>
              <a:ahLst/>
              <a:cxnLst/>
              <a:rect l="l" t="t" r="r" b="b"/>
              <a:pathLst>
                <a:path w="11838" h="10127" extrusionOk="0">
                  <a:moveTo>
                    <a:pt x="6770" y="0"/>
                  </a:moveTo>
                  <a:cubicBezTo>
                    <a:pt x="2250" y="0"/>
                    <a:pt x="1" y="5446"/>
                    <a:pt x="3196" y="8641"/>
                  </a:cubicBezTo>
                  <a:cubicBezTo>
                    <a:pt x="4222" y="9667"/>
                    <a:pt x="5488" y="10127"/>
                    <a:pt x="6731" y="10127"/>
                  </a:cubicBezTo>
                  <a:cubicBezTo>
                    <a:pt x="9333" y="10127"/>
                    <a:pt x="11837" y="8112"/>
                    <a:pt x="11837" y="5067"/>
                  </a:cubicBezTo>
                  <a:cubicBezTo>
                    <a:pt x="11837" y="2271"/>
                    <a:pt x="9567" y="0"/>
                    <a:pt x="6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2326263" y="2154053"/>
              <a:ext cx="99492" cy="89191"/>
            </a:xfrm>
            <a:custGeom>
              <a:avLst/>
              <a:gdLst/>
              <a:ahLst/>
              <a:cxnLst/>
              <a:rect l="l" t="t" r="r" b="b"/>
              <a:pathLst>
                <a:path w="6645" h="5957" extrusionOk="0">
                  <a:moveTo>
                    <a:pt x="3343" y="0"/>
                  </a:moveTo>
                  <a:cubicBezTo>
                    <a:pt x="3054" y="0"/>
                    <a:pt x="2766" y="158"/>
                    <a:pt x="2629" y="476"/>
                  </a:cubicBezTo>
                  <a:lnTo>
                    <a:pt x="2292" y="1149"/>
                  </a:lnTo>
                  <a:cubicBezTo>
                    <a:pt x="2166" y="1380"/>
                    <a:pt x="1956" y="1548"/>
                    <a:pt x="1683" y="1590"/>
                  </a:cubicBezTo>
                  <a:lnTo>
                    <a:pt x="947" y="1695"/>
                  </a:lnTo>
                  <a:cubicBezTo>
                    <a:pt x="274" y="1759"/>
                    <a:pt x="1" y="2600"/>
                    <a:pt x="505" y="3062"/>
                  </a:cubicBezTo>
                  <a:lnTo>
                    <a:pt x="1031" y="3588"/>
                  </a:lnTo>
                  <a:cubicBezTo>
                    <a:pt x="1220" y="3756"/>
                    <a:pt x="1304" y="4029"/>
                    <a:pt x="1262" y="4281"/>
                  </a:cubicBezTo>
                  <a:lnTo>
                    <a:pt x="1136" y="5017"/>
                  </a:lnTo>
                  <a:cubicBezTo>
                    <a:pt x="1053" y="5532"/>
                    <a:pt x="1455" y="5955"/>
                    <a:pt x="1917" y="5955"/>
                  </a:cubicBezTo>
                  <a:cubicBezTo>
                    <a:pt x="2041" y="5955"/>
                    <a:pt x="2168" y="5925"/>
                    <a:pt x="2292" y="5858"/>
                  </a:cubicBezTo>
                  <a:lnTo>
                    <a:pt x="2965" y="5522"/>
                  </a:lnTo>
                  <a:cubicBezTo>
                    <a:pt x="3081" y="5459"/>
                    <a:pt x="3207" y="5427"/>
                    <a:pt x="3333" y="5427"/>
                  </a:cubicBezTo>
                  <a:cubicBezTo>
                    <a:pt x="3459" y="5427"/>
                    <a:pt x="3585" y="5459"/>
                    <a:pt x="3701" y="5522"/>
                  </a:cubicBezTo>
                  <a:lnTo>
                    <a:pt x="4374" y="5858"/>
                  </a:lnTo>
                  <a:cubicBezTo>
                    <a:pt x="4500" y="5926"/>
                    <a:pt x="4632" y="5957"/>
                    <a:pt x="4759" y="5957"/>
                  </a:cubicBezTo>
                  <a:cubicBezTo>
                    <a:pt x="5223" y="5957"/>
                    <a:pt x="5629" y="5545"/>
                    <a:pt x="5530" y="5017"/>
                  </a:cubicBezTo>
                  <a:lnTo>
                    <a:pt x="5404" y="4281"/>
                  </a:lnTo>
                  <a:cubicBezTo>
                    <a:pt x="5362" y="4029"/>
                    <a:pt x="5446" y="3756"/>
                    <a:pt x="5635" y="3588"/>
                  </a:cubicBezTo>
                  <a:lnTo>
                    <a:pt x="6161" y="3062"/>
                  </a:lnTo>
                  <a:cubicBezTo>
                    <a:pt x="6644" y="2578"/>
                    <a:pt x="6371" y="1780"/>
                    <a:pt x="5719" y="1695"/>
                  </a:cubicBezTo>
                  <a:lnTo>
                    <a:pt x="4983" y="1590"/>
                  </a:lnTo>
                  <a:cubicBezTo>
                    <a:pt x="4731" y="1527"/>
                    <a:pt x="4500" y="1380"/>
                    <a:pt x="4395" y="1128"/>
                  </a:cubicBezTo>
                  <a:lnTo>
                    <a:pt x="4058" y="455"/>
                  </a:lnTo>
                  <a:cubicBezTo>
                    <a:pt x="3912" y="153"/>
                    <a:pt x="3627" y="0"/>
                    <a:pt x="3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/>
          <p:nvPr/>
        </p:nvSpPr>
        <p:spPr>
          <a:xfrm>
            <a:off x="763133" y="-477850"/>
            <a:ext cx="2515450" cy="3867050"/>
          </a:xfrm>
          <a:custGeom>
            <a:avLst/>
            <a:gdLst/>
            <a:ahLst/>
            <a:cxnLst/>
            <a:rect l="l" t="t" r="r" b="b"/>
            <a:pathLst>
              <a:path w="100618" h="154682" extrusionOk="0">
                <a:moveTo>
                  <a:pt x="58673" y="0"/>
                </a:moveTo>
                <a:cubicBezTo>
                  <a:pt x="62842" y="11673"/>
                  <a:pt x="68450" y="24717"/>
                  <a:pt x="65045" y="36635"/>
                </a:cubicBezTo>
                <a:cubicBezTo>
                  <a:pt x="61148" y="50275"/>
                  <a:pt x="52761" y="63346"/>
                  <a:pt x="41683" y="72208"/>
                </a:cubicBezTo>
                <a:cubicBezTo>
                  <a:pt x="32059" y="79907"/>
                  <a:pt x="19438" y="84088"/>
                  <a:pt x="11419" y="93446"/>
                </a:cubicBezTo>
                <a:cubicBezTo>
                  <a:pt x="4099" y="101989"/>
                  <a:pt x="270" y="114052"/>
                  <a:pt x="270" y="125302"/>
                </a:cubicBezTo>
                <a:cubicBezTo>
                  <a:pt x="270" y="128859"/>
                  <a:pt x="-802" y="133074"/>
                  <a:pt x="1332" y="135921"/>
                </a:cubicBezTo>
                <a:cubicBezTo>
                  <a:pt x="5238" y="141132"/>
                  <a:pt x="8912" y="147094"/>
                  <a:pt x="14605" y="150257"/>
                </a:cubicBezTo>
                <a:cubicBezTo>
                  <a:pt x="22828" y="154825"/>
                  <a:pt x="34148" y="156199"/>
                  <a:pt x="42745" y="152380"/>
                </a:cubicBezTo>
                <a:cubicBezTo>
                  <a:pt x="62948" y="143405"/>
                  <a:pt x="79172" y="114631"/>
                  <a:pt x="100618" y="11999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740" name="Google Shape;740;p43"/>
          <p:cNvSpPr txBox="1">
            <a:spLocks noGrp="1"/>
          </p:cNvSpPr>
          <p:nvPr>
            <p:ph type="title"/>
          </p:nvPr>
        </p:nvSpPr>
        <p:spPr>
          <a:xfrm>
            <a:off x="2102700" y="2320410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 BRIEF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41" name="Google Shape;741;p43"/>
          <p:cNvSpPr txBox="1">
            <a:spLocks noGrp="1"/>
          </p:cNvSpPr>
          <p:nvPr>
            <p:ph type="title" idx="2"/>
          </p:nvPr>
        </p:nvSpPr>
        <p:spPr>
          <a:xfrm>
            <a:off x="652230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2" name="Google Shape;742;p43"/>
          <p:cNvSpPr txBox="1">
            <a:spLocks noGrp="1"/>
          </p:cNvSpPr>
          <p:nvPr>
            <p:ph type="subTitle" idx="1"/>
          </p:nvPr>
        </p:nvSpPr>
        <p:spPr>
          <a:xfrm>
            <a:off x="2009700" y="3193107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grpSp>
        <p:nvGrpSpPr>
          <p:cNvPr id="743" name="Google Shape;743;p43"/>
          <p:cNvGrpSpPr/>
          <p:nvPr/>
        </p:nvGrpSpPr>
        <p:grpSpPr>
          <a:xfrm>
            <a:off x="4176425" y="1990100"/>
            <a:ext cx="1682340" cy="669750"/>
            <a:chOff x="5981625" y="1844100"/>
            <a:chExt cx="1682340" cy="669750"/>
          </a:xfrm>
        </p:grpSpPr>
        <p:sp>
          <p:nvSpPr>
            <p:cNvPr id="744" name="Google Shape;744;p43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5" name="Google Shape;745;p43"/>
            <p:cNvGrpSpPr/>
            <p:nvPr/>
          </p:nvGrpSpPr>
          <p:grpSpPr>
            <a:xfrm>
              <a:off x="6140808" y="2016260"/>
              <a:ext cx="1417036" cy="497589"/>
              <a:chOff x="6140808" y="1936610"/>
              <a:chExt cx="1417036" cy="497589"/>
            </a:xfrm>
          </p:grpSpPr>
          <p:sp>
            <p:nvSpPr>
              <p:cNvPr id="746" name="Google Shape;746;p43"/>
              <p:cNvSpPr/>
              <p:nvPr/>
            </p:nvSpPr>
            <p:spPr>
              <a:xfrm>
                <a:off x="6140808" y="2131112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3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8" name="Google Shape;748;p43"/>
          <p:cNvGrpSpPr/>
          <p:nvPr/>
        </p:nvGrpSpPr>
        <p:grpSpPr>
          <a:xfrm>
            <a:off x="911100" y="583038"/>
            <a:ext cx="1682340" cy="656476"/>
            <a:chOff x="5981625" y="1844100"/>
            <a:chExt cx="1682340" cy="656476"/>
          </a:xfrm>
        </p:grpSpPr>
        <p:sp>
          <p:nvSpPr>
            <p:cNvPr id="749" name="Google Shape;749;p43"/>
            <p:cNvSpPr/>
            <p:nvPr/>
          </p:nvSpPr>
          <p:spPr>
            <a:xfrm>
              <a:off x="5981625" y="1844100"/>
              <a:ext cx="1682340" cy="578084"/>
            </a:xfrm>
            <a:custGeom>
              <a:avLst/>
              <a:gdLst/>
              <a:ahLst/>
              <a:cxnLst/>
              <a:rect l="l" t="t" r="r" b="b"/>
              <a:pathLst>
                <a:path w="10241" h="3519" extrusionOk="0">
                  <a:moveTo>
                    <a:pt x="4635" y="0"/>
                  </a:moveTo>
                  <a:cubicBezTo>
                    <a:pt x="4618" y="0"/>
                    <a:pt x="4600" y="1"/>
                    <a:pt x="4583" y="1"/>
                  </a:cubicBezTo>
                  <a:cubicBezTo>
                    <a:pt x="2786" y="59"/>
                    <a:pt x="2616" y="1015"/>
                    <a:pt x="2562" y="1804"/>
                  </a:cubicBezTo>
                  <a:cubicBezTo>
                    <a:pt x="2562" y="1804"/>
                    <a:pt x="2205" y="1627"/>
                    <a:pt x="1820" y="1627"/>
                  </a:cubicBezTo>
                  <a:cubicBezTo>
                    <a:pt x="1407" y="1627"/>
                    <a:pt x="962" y="1831"/>
                    <a:pt x="888" y="2675"/>
                  </a:cubicBezTo>
                  <a:cubicBezTo>
                    <a:pt x="888" y="2675"/>
                    <a:pt x="800" y="2644"/>
                    <a:pt x="679" y="2644"/>
                  </a:cubicBezTo>
                  <a:cubicBezTo>
                    <a:pt x="437" y="2644"/>
                    <a:pt x="65" y="2769"/>
                    <a:pt x="0" y="3519"/>
                  </a:cubicBezTo>
                  <a:lnTo>
                    <a:pt x="9870" y="3519"/>
                  </a:lnTo>
                  <a:cubicBezTo>
                    <a:pt x="9870" y="3519"/>
                    <a:pt x="10240" y="2615"/>
                    <a:pt x="7742" y="2615"/>
                  </a:cubicBezTo>
                  <a:cubicBezTo>
                    <a:pt x="7316" y="2615"/>
                    <a:pt x="6807" y="2641"/>
                    <a:pt x="6199" y="2702"/>
                  </a:cubicBezTo>
                  <a:cubicBezTo>
                    <a:pt x="6199" y="2702"/>
                    <a:pt x="6376" y="0"/>
                    <a:pt x="4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0" name="Google Shape;750;p43"/>
            <p:cNvGrpSpPr/>
            <p:nvPr/>
          </p:nvGrpSpPr>
          <p:grpSpPr>
            <a:xfrm>
              <a:off x="6140808" y="2016260"/>
              <a:ext cx="1417036" cy="484316"/>
              <a:chOff x="6140808" y="1936610"/>
              <a:chExt cx="1417036" cy="484316"/>
            </a:xfrm>
          </p:grpSpPr>
          <p:sp>
            <p:nvSpPr>
              <p:cNvPr id="751" name="Google Shape;751;p43"/>
              <p:cNvSpPr/>
              <p:nvPr/>
            </p:nvSpPr>
            <p:spPr>
              <a:xfrm>
                <a:off x="6140808" y="2117839"/>
                <a:ext cx="1417036" cy="303087"/>
              </a:xfrm>
              <a:custGeom>
                <a:avLst/>
                <a:gdLst/>
                <a:ahLst/>
                <a:cxnLst/>
                <a:rect l="l" t="t" r="r" b="b"/>
                <a:pathLst>
                  <a:path w="8626" h="1845" extrusionOk="0">
                    <a:moveTo>
                      <a:pt x="5226" y="1"/>
                    </a:moveTo>
                    <a:lnTo>
                      <a:pt x="5226" y="1"/>
                    </a:lnTo>
                    <a:cubicBezTo>
                      <a:pt x="5240" y="280"/>
                      <a:pt x="5230" y="470"/>
                      <a:pt x="5230" y="470"/>
                    </a:cubicBezTo>
                    <a:cubicBezTo>
                      <a:pt x="5253" y="470"/>
                      <a:pt x="5281" y="467"/>
                      <a:pt x="5308" y="464"/>
                    </a:cubicBezTo>
                    <a:cubicBezTo>
                      <a:pt x="5291" y="318"/>
                      <a:pt x="5267" y="161"/>
                      <a:pt x="5226" y="1"/>
                    </a:cubicBezTo>
                    <a:close/>
                    <a:moveTo>
                      <a:pt x="181" y="1287"/>
                    </a:moveTo>
                    <a:cubicBezTo>
                      <a:pt x="93" y="1403"/>
                      <a:pt x="24" y="1576"/>
                      <a:pt x="0" y="1845"/>
                    </a:cubicBezTo>
                    <a:lnTo>
                      <a:pt x="8493" y="1845"/>
                    </a:lnTo>
                    <a:cubicBezTo>
                      <a:pt x="8493" y="1845"/>
                      <a:pt x="8626" y="1518"/>
                      <a:pt x="8136" y="12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3"/>
              <p:cNvSpPr/>
              <p:nvPr/>
            </p:nvSpPr>
            <p:spPr>
              <a:xfrm>
                <a:off x="6170378" y="1936610"/>
                <a:ext cx="1306972" cy="405924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2471" extrusionOk="0">
                    <a:moveTo>
                      <a:pt x="3764" y="1"/>
                    </a:moveTo>
                    <a:cubicBezTo>
                      <a:pt x="2215" y="48"/>
                      <a:pt x="2072" y="872"/>
                      <a:pt x="2022" y="1552"/>
                    </a:cubicBezTo>
                    <a:cubicBezTo>
                      <a:pt x="2022" y="1552"/>
                      <a:pt x="1716" y="1400"/>
                      <a:pt x="1386" y="1400"/>
                    </a:cubicBezTo>
                    <a:cubicBezTo>
                      <a:pt x="1031" y="1400"/>
                      <a:pt x="648" y="1573"/>
                      <a:pt x="582" y="2301"/>
                    </a:cubicBezTo>
                    <a:cubicBezTo>
                      <a:pt x="582" y="2301"/>
                      <a:pt x="508" y="2273"/>
                      <a:pt x="406" y="2273"/>
                    </a:cubicBezTo>
                    <a:cubicBezTo>
                      <a:pt x="283" y="2273"/>
                      <a:pt x="123" y="2311"/>
                      <a:pt x="1" y="2471"/>
                    </a:cubicBezTo>
                    <a:lnTo>
                      <a:pt x="7956" y="2471"/>
                    </a:lnTo>
                    <a:cubicBezTo>
                      <a:pt x="7690" y="2348"/>
                      <a:pt x="7237" y="2250"/>
                      <a:pt x="6479" y="2250"/>
                    </a:cubicBezTo>
                    <a:cubicBezTo>
                      <a:pt x="6114" y="2250"/>
                      <a:pt x="5676" y="2273"/>
                      <a:pt x="5152" y="2325"/>
                    </a:cubicBezTo>
                    <a:cubicBezTo>
                      <a:pt x="5152" y="2325"/>
                      <a:pt x="5172" y="2028"/>
                      <a:pt x="5128" y="1648"/>
                    </a:cubicBezTo>
                    <a:cubicBezTo>
                      <a:pt x="5101" y="1651"/>
                      <a:pt x="5073" y="1654"/>
                      <a:pt x="5050" y="1654"/>
                    </a:cubicBezTo>
                    <a:cubicBezTo>
                      <a:pt x="5050" y="1654"/>
                      <a:pt x="5060" y="1464"/>
                      <a:pt x="5046" y="1185"/>
                    </a:cubicBezTo>
                    <a:cubicBezTo>
                      <a:pt x="4900" y="596"/>
                      <a:pt x="4567" y="1"/>
                      <a:pt x="3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3" name="Google Shape;753;p43"/>
          <p:cNvGrpSpPr/>
          <p:nvPr/>
        </p:nvGrpSpPr>
        <p:grpSpPr>
          <a:xfrm rot="-1443738" flipH="1">
            <a:off x="3144358" y="2137722"/>
            <a:ext cx="673302" cy="678737"/>
            <a:chOff x="4566208" y="2132179"/>
            <a:chExt cx="1190999" cy="1200614"/>
          </a:xfrm>
        </p:grpSpPr>
        <p:sp>
          <p:nvSpPr>
            <p:cNvPr id="754" name="Google Shape;754;p43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6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graphicFrame>
        <p:nvGraphicFramePr>
          <p:cNvPr id="791" name="Google Shape;791;p46"/>
          <p:cNvGraphicFramePr/>
          <p:nvPr/>
        </p:nvGraphicFramePr>
        <p:xfrm>
          <a:off x="1079900" y="1694050"/>
          <a:ext cx="6984175" cy="2456100"/>
        </p:xfrm>
        <a:graphic>
          <a:graphicData uri="http://schemas.openxmlformats.org/drawingml/2006/table">
            <a:tbl>
              <a:tblPr>
                <a:noFill/>
                <a:tableStyleId>{3FD37CB7-2E41-4935-9BE6-21C76A86BAB5}</a:tableStyleId>
              </a:tblPr>
              <a:tblGrid>
                <a:gridCol w="1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accent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Name</a:t>
                      </a:r>
                      <a:endParaRPr sz="1600">
                        <a:solidFill>
                          <a:schemeClr val="accent4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Age</a:t>
                      </a:r>
                      <a:endParaRPr sz="1600">
                        <a:solidFill>
                          <a:schemeClr val="accent4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Review</a:t>
                      </a:r>
                      <a:endParaRPr sz="1600">
                        <a:solidFill>
                          <a:schemeClr val="accent4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Reviewer 1</a:t>
                      </a:r>
                      <a:endParaRPr sz="1600">
                        <a:solidFill>
                          <a:schemeClr val="accent4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Sarah Doe</a:t>
                      </a:r>
                      <a:endParaRPr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 years old</a:t>
                      </a:r>
                      <a:endParaRPr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“Mercury is the closest planet to the Sun”</a:t>
                      </a:r>
                      <a:endParaRPr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Reviewer 2</a:t>
                      </a:r>
                      <a:endParaRPr sz="1600">
                        <a:solidFill>
                          <a:schemeClr val="accent4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John Smith</a:t>
                      </a:r>
                      <a:endParaRPr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 years old</a:t>
                      </a:r>
                      <a:endParaRPr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“Neptune is the farthest planet from the Sun”</a:t>
                      </a:r>
                      <a:endParaRPr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9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848" name="Google Shape;848;p49"/>
          <p:cNvSpPr txBox="1">
            <a:spLocks noGrp="1"/>
          </p:cNvSpPr>
          <p:nvPr>
            <p:ph type="subTitle" idx="1"/>
          </p:nvPr>
        </p:nvSpPr>
        <p:spPr>
          <a:xfrm flipH="1">
            <a:off x="6690001" y="2553750"/>
            <a:ext cx="1740000" cy="8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Patterson</a:t>
            </a:r>
            <a:endParaRPr/>
          </a:p>
        </p:txBody>
      </p:sp>
      <p:sp>
        <p:nvSpPr>
          <p:cNvPr id="849" name="Google Shape;849;p49"/>
          <p:cNvSpPr txBox="1">
            <a:spLocks noGrp="1"/>
          </p:cNvSpPr>
          <p:nvPr>
            <p:ph type="body" idx="2"/>
          </p:nvPr>
        </p:nvSpPr>
        <p:spPr>
          <a:xfrm flipH="1">
            <a:off x="5269198" y="3387750"/>
            <a:ext cx="3160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a gas giant, the biggest planet in the Solar System and also the fourth-brightest object in the night sky</a:t>
            </a:r>
            <a:endParaRPr/>
          </a:p>
        </p:txBody>
      </p:sp>
      <p:sp>
        <p:nvSpPr>
          <p:cNvPr id="850" name="Google Shape;850;p49"/>
          <p:cNvSpPr/>
          <p:nvPr/>
        </p:nvSpPr>
        <p:spPr>
          <a:xfrm>
            <a:off x="1268388" y="4697600"/>
            <a:ext cx="2007300" cy="133800"/>
          </a:xfrm>
          <a:prstGeom prst="ellipse">
            <a:avLst/>
          </a:prstGeom>
          <a:solidFill>
            <a:schemeClr val="accent4">
              <a:alpha val="227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49"/>
          <p:cNvGrpSpPr/>
          <p:nvPr/>
        </p:nvGrpSpPr>
        <p:grpSpPr>
          <a:xfrm>
            <a:off x="1358372" y="1555727"/>
            <a:ext cx="1827333" cy="3222779"/>
            <a:chOff x="1095167" y="2457256"/>
            <a:chExt cx="1316048" cy="2321050"/>
          </a:xfrm>
        </p:grpSpPr>
        <p:sp>
          <p:nvSpPr>
            <p:cNvPr id="852" name="Google Shape;852;p49"/>
            <p:cNvSpPr/>
            <p:nvPr/>
          </p:nvSpPr>
          <p:spPr>
            <a:xfrm>
              <a:off x="1421311" y="3100740"/>
              <a:ext cx="620828" cy="1592335"/>
            </a:xfrm>
            <a:custGeom>
              <a:avLst/>
              <a:gdLst/>
              <a:ahLst/>
              <a:cxnLst/>
              <a:rect l="l" t="t" r="r" b="b"/>
              <a:pathLst>
                <a:path w="10932" h="28039" extrusionOk="0">
                  <a:moveTo>
                    <a:pt x="4093" y="1"/>
                  </a:moveTo>
                  <a:cubicBezTo>
                    <a:pt x="3104" y="211"/>
                    <a:pt x="2270" y="691"/>
                    <a:pt x="1733" y="1351"/>
                  </a:cubicBezTo>
                  <a:cubicBezTo>
                    <a:pt x="1596" y="1450"/>
                    <a:pt x="1494" y="1593"/>
                    <a:pt x="1450" y="1763"/>
                  </a:cubicBezTo>
                  <a:cubicBezTo>
                    <a:pt x="1174" y="2243"/>
                    <a:pt x="1039" y="2794"/>
                    <a:pt x="1086" y="3393"/>
                  </a:cubicBezTo>
                  <a:cubicBezTo>
                    <a:pt x="1093" y="3468"/>
                    <a:pt x="1103" y="3545"/>
                    <a:pt x="1117" y="3627"/>
                  </a:cubicBezTo>
                  <a:cubicBezTo>
                    <a:pt x="909" y="4355"/>
                    <a:pt x="566" y="5213"/>
                    <a:pt x="1" y="5979"/>
                  </a:cubicBezTo>
                  <a:lnTo>
                    <a:pt x="1314" y="6662"/>
                  </a:lnTo>
                  <a:cubicBezTo>
                    <a:pt x="1491" y="6403"/>
                    <a:pt x="1658" y="6128"/>
                    <a:pt x="1811" y="5832"/>
                  </a:cubicBezTo>
                  <a:cubicBezTo>
                    <a:pt x="2100" y="6594"/>
                    <a:pt x="2366" y="7278"/>
                    <a:pt x="2375" y="7598"/>
                  </a:cubicBezTo>
                  <a:cubicBezTo>
                    <a:pt x="2413" y="8663"/>
                    <a:pt x="2250" y="9517"/>
                    <a:pt x="2219" y="10269"/>
                  </a:cubicBezTo>
                  <a:cubicBezTo>
                    <a:pt x="2199" y="10768"/>
                    <a:pt x="2314" y="11296"/>
                    <a:pt x="2651" y="11731"/>
                  </a:cubicBezTo>
                  <a:lnTo>
                    <a:pt x="2651" y="27161"/>
                  </a:lnTo>
                  <a:cubicBezTo>
                    <a:pt x="2651" y="27644"/>
                    <a:pt x="3046" y="28039"/>
                    <a:pt x="3529" y="28039"/>
                  </a:cubicBezTo>
                  <a:cubicBezTo>
                    <a:pt x="4016" y="28039"/>
                    <a:pt x="4407" y="27644"/>
                    <a:pt x="4407" y="27161"/>
                  </a:cubicBezTo>
                  <a:lnTo>
                    <a:pt x="4407" y="12637"/>
                  </a:lnTo>
                  <a:cubicBezTo>
                    <a:pt x="4658" y="12674"/>
                    <a:pt x="4938" y="12695"/>
                    <a:pt x="5247" y="12695"/>
                  </a:cubicBezTo>
                  <a:lnTo>
                    <a:pt x="5635" y="12695"/>
                  </a:lnTo>
                  <a:cubicBezTo>
                    <a:pt x="5869" y="12695"/>
                    <a:pt x="6087" y="12684"/>
                    <a:pt x="6292" y="12660"/>
                  </a:cubicBezTo>
                  <a:lnTo>
                    <a:pt x="6292" y="27161"/>
                  </a:lnTo>
                  <a:cubicBezTo>
                    <a:pt x="6292" y="27644"/>
                    <a:pt x="6683" y="28039"/>
                    <a:pt x="7169" y="28039"/>
                  </a:cubicBezTo>
                  <a:cubicBezTo>
                    <a:pt x="7653" y="28039"/>
                    <a:pt x="8047" y="27644"/>
                    <a:pt x="8047" y="27161"/>
                  </a:cubicBezTo>
                  <a:lnTo>
                    <a:pt x="8047" y="11935"/>
                  </a:lnTo>
                  <a:cubicBezTo>
                    <a:pt x="8527" y="11470"/>
                    <a:pt x="8686" y="10850"/>
                    <a:pt x="8663" y="10269"/>
                  </a:cubicBezTo>
                  <a:cubicBezTo>
                    <a:pt x="8633" y="9517"/>
                    <a:pt x="8537" y="8918"/>
                    <a:pt x="8537" y="7598"/>
                  </a:cubicBezTo>
                  <a:cubicBezTo>
                    <a:pt x="8537" y="6951"/>
                    <a:pt x="8908" y="6077"/>
                    <a:pt x="9248" y="5219"/>
                  </a:cubicBezTo>
                  <a:cubicBezTo>
                    <a:pt x="9391" y="5451"/>
                    <a:pt x="9544" y="5676"/>
                    <a:pt x="9714" y="5886"/>
                  </a:cubicBezTo>
                  <a:lnTo>
                    <a:pt x="10932" y="5046"/>
                  </a:lnTo>
                  <a:cubicBezTo>
                    <a:pt x="10446" y="4454"/>
                    <a:pt x="10058" y="3634"/>
                    <a:pt x="9796" y="2930"/>
                  </a:cubicBezTo>
                  <a:cubicBezTo>
                    <a:pt x="9762" y="2508"/>
                    <a:pt x="9633" y="2113"/>
                    <a:pt x="9429" y="1756"/>
                  </a:cubicBezTo>
                  <a:cubicBezTo>
                    <a:pt x="9385" y="1590"/>
                    <a:pt x="9283" y="1447"/>
                    <a:pt x="9149" y="1351"/>
                  </a:cubicBezTo>
                  <a:cubicBezTo>
                    <a:pt x="8633" y="715"/>
                    <a:pt x="7840" y="249"/>
                    <a:pt x="6901" y="28"/>
                  </a:cubicBezTo>
                  <a:cubicBezTo>
                    <a:pt x="6625" y="630"/>
                    <a:pt x="6105" y="1038"/>
                    <a:pt x="5506" y="1038"/>
                  </a:cubicBezTo>
                  <a:cubicBezTo>
                    <a:pt x="4897" y="1038"/>
                    <a:pt x="4369" y="620"/>
                    <a:pt x="4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1095167" y="3440228"/>
              <a:ext cx="400767" cy="241074"/>
            </a:xfrm>
            <a:custGeom>
              <a:avLst/>
              <a:gdLst/>
              <a:ahLst/>
              <a:cxnLst/>
              <a:rect l="l" t="t" r="r" b="b"/>
              <a:pathLst>
                <a:path w="7057" h="4245" extrusionOk="0">
                  <a:moveTo>
                    <a:pt x="5744" y="1"/>
                  </a:moveTo>
                  <a:cubicBezTo>
                    <a:pt x="4962" y="1065"/>
                    <a:pt x="3750" y="1956"/>
                    <a:pt x="1879" y="2089"/>
                  </a:cubicBezTo>
                  <a:cubicBezTo>
                    <a:pt x="1732" y="2099"/>
                    <a:pt x="1603" y="2151"/>
                    <a:pt x="1494" y="2232"/>
                  </a:cubicBezTo>
                  <a:cubicBezTo>
                    <a:pt x="1454" y="2229"/>
                    <a:pt x="1414" y="2227"/>
                    <a:pt x="1373" y="2227"/>
                  </a:cubicBezTo>
                  <a:cubicBezTo>
                    <a:pt x="1179" y="2227"/>
                    <a:pt x="982" y="2266"/>
                    <a:pt x="810" y="2328"/>
                  </a:cubicBezTo>
                  <a:cubicBezTo>
                    <a:pt x="497" y="2440"/>
                    <a:pt x="1" y="2760"/>
                    <a:pt x="48" y="3151"/>
                  </a:cubicBezTo>
                  <a:cubicBezTo>
                    <a:pt x="63" y="3264"/>
                    <a:pt x="143" y="3363"/>
                    <a:pt x="259" y="3363"/>
                  </a:cubicBezTo>
                  <a:cubicBezTo>
                    <a:pt x="279" y="3363"/>
                    <a:pt x="299" y="3361"/>
                    <a:pt x="320" y="3355"/>
                  </a:cubicBezTo>
                  <a:cubicBezTo>
                    <a:pt x="378" y="3338"/>
                    <a:pt x="433" y="3311"/>
                    <a:pt x="484" y="3280"/>
                  </a:cubicBezTo>
                  <a:lnTo>
                    <a:pt x="484" y="3280"/>
                  </a:lnTo>
                  <a:cubicBezTo>
                    <a:pt x="361" y="3464"/>
                    <a:pt x="293" y="3675"/>
                    <a:pt x="361" y="3882"/>
                  </a:cubicBezTo>
                  <a:cubicBezTo>
                    <a:pt x="388" y="3966"/>
                    <a:pt x="466" y="4025"/>
                    <a:pt x="548" y="4025"/>
                  </a:cubicBezTo>
                  <a:cubicBezTo>
                    <a:pt x="579" y="4025"/>
                    <a:pt x="610" y="4016"/>
                    <a:pt x="640" y="3998"/>
                  </a:cubicBezTo>
                  <a:cubicBezTo>
                    <a:pt x="746" y="3933"/>
                    <a:pt x="827" y="3845"/>
                    <a:pt x="906" y="3753"/>
                  </a:cubicBezTo>
                  <a:lnTo>
                    <a:pt x="906" y="3753"/>
                  </a:lnTo>
                  <a:cubicBezTo>
                    <a:pt x="882" y="3862"/>
                    <a:pt x="879" y="3974"/>
                    <a:pt x="909" y="4093"/>
                  </a:cubicBezTo>
                  <a:cubicBezTo>
                    <a:pt x="934" y="4198"/>
                    <a:pt x="1013" y="4244"/>
                    <a:pt x="1097" y="4244"/>
                  </a:cubicBezTo>
                  <a:cubicBezTo>
                    <a:pt x="1171" y="4244"/>
                    <a:pt x="1249" y="4208"/>
                    <a:pt x="1297" y="4145"/>
                  </a:cubicBezTo>
                  <a:cubicBezTo>
                    <a:pt x="1498" y="3882"/>
                    <a:pt x="1722" y="3705"/>
                    <a:pt x="1977" y="3559"/>
                  </a:cubicBezTo>
                  <a:lnTo>
                    <a:pt x="1981" y="3559"/>
                  </a:lnTo>
                  <a:cubicBezTo>
                    <a:pt x="2011" y="3559"/>
                    <a:pt x="2038" y="3556"/>
                    <a:pt x="2066" y="3553"/>
                  </a:cubicBezTo>
                  <a:lnTo>
                    <a:pt x="2066" y="3553"/>
                  </a:lnTo>
                  <a:cubicBezTo>
                    <a:pt x="2032" y="3603"/>
                    <a:pt x="2002" y="3658"/>
                    <a:pt x="1967" y="3709"/>
                  </a:cubicBezTo>
                  <a:cubicBezTo>
                    <a:pt x="1842" y="3890"/>
                    <a:pt x="2029" y="4107"/>
                    <a:pt x="2211" y="4107"/>
                  </a:cubicBezTo>
                  <a:cubicBezTo>
                    <a:pt x="2271" y="4107"/>
                    <a:pt x="2331" y="4083"/>
                    <a:pt x="2379" y="4025"/>
                  </a:cubicBezTo>
                  <a:cubicBezTo>
                    <a:pt x="2495" y="3886"/>
                    <a:pt x="2607" y="3740"/>
                    <a:pt x="2705" y="3586"/>
                  </a:cubicBezTo>
                  <a:cubicBezTo>
                    <a:pt x="2732" y="3545"/>
                    <a:pt x="2760" y="3501"/>
                    <a:pt x="2787" y="3460"/>
                  </a:cubicBezTo>
                  <a:cubicBezTo>
                    <a:pt x="4574" y="3140"/>
                    <a:pt x="6023" y="2195"/>
                    <a:pt x="7057" y="684"/>
                  </a:cubicBezTo>
                  <a:lnTo>
                    <a:pt x="5744" y="1"/>
                  </a:ln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1972967" y="3305977"/>
              <a:ext cx="438248" cy="211543"/>
            </a:xfrm>
            <a:custGeom>
              <a:avLst/>
              <a:gdLst/>
              <a:ahLst/>
              <a:cxnLst/>
              <a:rect l="l" t="t" r="r" b="b"/>
              <a:pathLst>
                <a:path w="7717" h="3725" extrusionOk="0">
                  <a:moveTo>
                    <a:pt x="6326" y="1"/>
                  </a:moveTo>
                  <a:cubicBezTo>
                    <a:pt x="6119" y="1"/>
                    <a:pt x="5916" y="29"/>
                    <a:pt x="5754" y="85"/>
                  </a:cubicBezTo>
                  <a:cubicBezTo>
                    <a:pt x="5709" y="102"/>
                    <a:pt x="5668" y="122"/>
                    <a:pt x="5638" y="149"/>
                  </a:cubicBezTo>
                  <a:cubicBezTo>
                    <a:pt x="5489" y="187"/>
                    <a:pt x="5349" y="268"/>
                    <a:pt x="5247" y="397"/>
                  </a:cubicBezTo>
                  <a:cubicBezTo>
                    <a:pt x="4540" y="1268"/>
                    <a:pt x="3535" y="2249"/>
                    <a:pt x="2600" y="2249"/>
                  </a:cubicBezTo>
                  <a:cubicBezTo>
                    <a:pt x="2505" y="2249"/>
                    <a:pt x="2410" y="2239"/>
                    <a:pt x="2317" y="2218"/>
                  </a:cubicBezTo>
                  <a:cubicBezTo>
                    <a:pt x="1909" y="2123"/>
                    <a:pt x="1541" y="1826"/>
                    <a:pt x="1218" y="1432"/>
                  </a:cubicBezTo>
                  <a:lnTo>
                    <a:pt x="0" y="2272"/>
                  </a:lnTo>
                  <a:cubicBezTo>
                    <a:pt x="521" y="2932"/>
                    <a:pt x="1174" y="3463"/>
                    <a:pt x="1984" y="3651"/>
                  </a:cubicBezTo>
                  <a:cubicBezTo>
                    <a:pt x="2191" y="3701"/>
                    <a:pt x="2399" y="3725"/>
                    <a:pt x="2610" y="3725"/>
                  </a:cubicBezTo>
                  <a:cubicBezTo>
                    <a:pt x="3749" y="3725"/>
                    <a:pt x="4933" y="3018"/>
                    <a:pt x="6145" y="1619"/>
                  </a:cubicBezTo>
                  <a:cubicBezTo>
                    <a:pt x="6210" y="1666"/>
                    <a:pt x="6271" y="1718"/>
                    <a:pt x="6325" y="1776"/>
                  </a:cubicBezTo>
                  <a:cubicBezTo>
                    <a:pt x="6358" y="1809"/>
                    <a:pt x="6400" y="1824"/>
                    <a:pt x="6443" y="1824"/>
                  </a:cubicBezTo>
                  <a:cubicBezTo>
                    <a:pt x="6534" y="1824"/>
                    <a:pt x="6626" y="1755"/>
                    <a:pt x="6621" y="1653"/>
                  </a:cubicBezTo>
                  <a:cubicBezTo>
                    <a:pt x="6615" y="1476"/>
                    <a:pt x="6574" y="1306"/>
                    <a:pt x="6492" y="1156"/>
                  </a:cubicBezTo>
                  <a:cubicBezTo>
                    <a:pt x="6505" y="1129"/>
                    <a:pt x="6512" y="1105"/>
                    <a:pt x="6522" y="1078"/>
                  </a:cubicBezTo>
                  <a:cubicBezTo>
                    <a:pt x="6652" y="1126"/>
                    <a:pt x="6771" y="1201"/>
                    <a:pt x="6866" y="1303"/>
                  </a:cubicBezTo>
                  <a:cubicBezTo>
                    <a:pt x="6903" y="1343"/>
                    <a:pt x="6945" y="1360"/>
                    <a:pt x="6986" y="1360"/>
                  </a:cubicBezTo>
                  <a:cubicBezTo>
                    <a:pt x="7091" y="1360"/>
                    <a:pt x="7188" y="1247"/>
                    <a:pt x="7166" y="1129"/>
                  </a:cubicBezTo>
                  <a:cubicBezTo>
                    <a:pt x="7142" y="997"/>
                    <a:pt x="7094" y="881"/>
                    <a:pt x="7026" y="779"/>
                  </a:cubicBezTo>
                  <a:lnTo>
                    <a:pt x="7026" y="779"/>
                  </a:lnTo>
                  <a:cubicBezTo>
                    <a:pt x="7125" y="845"/>
                    <a:pt x="7247" y="1001"/>
                    <a:pt x="7362" y="1001"/>
                  </a:cubicBezTo>
                  <a:cubicBezTo>
                    <a:pt x="7389" y="1001"/>
                    <a:pt x="7415" y="992"/>
                    <a:pt x="7441" y="972"/>
                  </a:cubicBezTo>
                  <a:cubicBezTo>
                    <a:pt x="7717" y="752"/>
                    <a:pt x="7373" y="323"/>
                    <a:pt x="7166" y="197"/>
                  </a:cubicBezTo>
                  <a:cubicBezTo>
                    <a:pt x="6947" y="63"/>
                    <a:pt x="6631" y="1"/>
                    <a:pt x="6326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1775907" y="4329611"/>
              <a:ext cx="104948" cy="315355"/>
            </a:xfrm>
            <a:custGeom>
              <a:avLst/>
              <a:gdLst/>
              <a:ahLst/>
              <a:cxnLst/>
              <a:rect l="l" t="t" r="r" b="b"/>
              <a:pathLst>
                <a:path w="1848" h="5553" extrusionOk="0">
                  <a:moveTo>
                    <a:pt x="0" y="0"/>
                  </a:moveTo>
                  <a:lnTo>
                    <a:pt x="0" y="5553"/>
                  </a:lnTo>
                  <a:lnTo>
                    <a:pt x="1847" y="555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737233" y="4621112"/>
              <a:ext cx="348236" cy="154071"/>
            </a:xfrm>
            <a:custGeom>
              <a:avLst/>
              <a:gdLst/>
              <a:ahLst/>
              <a:cxnLst/>
              <a:rect l="l" t="t" r="r" b="b"/>
              <a:pathLst>
                <a:path w="6132" h="2713" extrusionOk="0">
                  <a:moveTo>
                    <a:pt x="599" y="1"/>
                  </a:moveTo>
                  <a:cubicBezTo>
                    <a:pt x="0" y="1396"/>
                    <a:pt x="599" y="2713"/>
                    <a:pt x="599" y="2713"/>
                  </a:cubicBezTo>
                  <a:lnTo>
                    <a:pt x="4917" y="2713"/>
                  </a:lnTo>
                  <a:cubicBezTo>
                    <a:pt x="4917" y="2713"/>
                    <a:pt x="6132" y="2376"/>
                    <a:pt x="2607" y="32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758075" y="4749798"/>
              <a:ext cx="278271" cy="26578"/>
            </a:xfrm>
            <a:custGeom>
              <a:avLst/>
              <a:gdLst/>
              <a:ahLst/>
              <a:cxnLst/>
              <a:rect l="l" t="t" r="r" b="b"/>
              <a:pathLst>
                <a:path w="4900" h="468" extrusionOk="0">
                  <a:moveTo>
                    <a:pt x="1" y="1"/>
                  </a:moveTo>
                  <a:lnTo>
                    <a:pt x="127" y="467"/>
                  </a:lnTo>
                  <a:lnTo>
                    <a:pt x="4577" y="467"/>
                  </a:lnTo>
                  <a:cubicBezTo>
                    <a:pt x="4900" y="362"/>
                    <a:pt x="4757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909760" y="4682672"/>
              <a:ext cx="118464" cy="67183"/>
            </a:xfrm>
            <a:custGeom>
              <a:avLst/>
              <a:gdLst/>
              <a:ahLst/>
              <a:cxnLst/>
              <a:rect l="l" t="t" r="r" b="b"/>
              <a:pathLst>
                <a:path w="2086" h="1183" extrusionOk="0">
                  <a:moveTo>
                    <a:pt x="903" y="0"/>
                  </a:moveTo>
                  <a:cubicBezTo>
                    <a:pt x="660" y="0"/>
                    <a:pt x="28" y="104"/>
                    <a:pt x="1" y="1183"/>
                  </a:cubicBezTo>
                  <a:lnTo>
                    <a:pt x="2086" y="1183"/>
                  </a:lnTo>
                  <a:cubicBezTo>
                    <a:pt x="2086" y="1183"/>
                    <a:pt x="2049" y="788"/>
                    <a:pt x="998" y="6"/>
                  </a:cubicBezTo>
                  <a:cubicBezTo>
                    <a:pt x="998" y="6"/>
                    <a:pt x="962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788798" y="4676426"/>
              <a:ext cx="48783" cy="42763"/>
            </a:xfrm>
            <a:custGeom>
              <a:avLst/>
              <a:gdLst/>
              <a:ahLst/>
              <a:cxnLst/>
              <a:rect l="l" t="t" r="r" b="b"/>
              <a:pathLst>
                <a:path w="859" h="753" extrusionOk="0">
                  <a:moveTo>
                    <a:pt x="430" y="0"/>
                  </a:moveTo>
                  <a:cubicBezTo>
                    <a:pt x="191" y="0"/>
                    <a:pt x="1" y="167"/>
                    <a:pt x="1" y="374"/>
                  </a:cubicBezTo>
                  <a:cubicBezTo>
                    <a:pt x="1" y="582"/>
                    <a:pt x="191" y="752"/>
                    <a:pt x="430" y="752"/>
                  </a:cubicBezTo>
                  <a:cubicBezTo>
                    <a:pt x="664" y="752"/>
                    <a:pt x="858" y="582"/>
                    <a:pt x="858" y="374"/>
                  </a:cubicBezTo>
                  <a:cubicBezTo>
                    <a:pt x="858" y="167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569362" y="4329611"/>
              <a:ext cx="104948" cy="315355"/>
            </a:xfrm>
            <a:custGeom>
              <a:avLst/>
              <a:gdLst/>
              <a:ahLst/>
              <a:cxnLst/>
              <a:rect l="l" t="t" r="r" b="b"/>
              <a:pathLst>
                <a:path w="1848" h="5553" extrusionOk="0">
                  <a:moveTo>
                    <a:pt x="0" y="0"/>
                  </a:moveTo>
                  <a:lnTo>
                    <a:pt x="0" y="5553"/>
                  </a:lnTo>
                  <a:lnTo>
                    <a:pt x="1847" y="5553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366055" y="4622873"/>
              <a:ext cx="345170" cy="154071"/>
            </a:xfrm>
            <a:custGeom>
              <a:avLst/>
              <a:gdLst/>
              <a:ahLst/>
              <a:cxnLst/>
              <a:rect l="l" t="t" r="r" b="b"/>
              <a:pathLst>
                <a:path w="6078" h="2713" extrusionOk="0">
                  <a:moveTo>
                    <a:pt x="3522" y="1"/>
                  </a:moveTo>
                  <a:cubicBezTo>
                    <a:pt x="0" y="2345"/>
                    <a:pt x="1126" y="2713"/>
                    <a:pt x="1126" y="2713"/>
                  </a:cubicBezTo>
                  <a:lnTo>
                    <a:pt x="5475" y="2713"/>
                  </a:lnTo>
                  <a:cubicBezTo>
                    <a:pt x="5475" y="2713"/>
                    <a:pt x="6077" y="1396"/>
                    <a:pt x="5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1411657" y="4751558"/>
              <a:ext cx="277703" cy="26748"/>
            </a:xfrm>
            <a:custGeom>
              <a:avLst/>
              <a:gdLst/>
              <a:ahLst/>
              <a:cxnLst/>
              <a:rect l="l" t="t" r="r" b="b"/>
              <a:pathLst>
                <a:path w="4890" h="471" extrusionOk="0">
                  <a:moveTo>
                    <a:pt x="215" y="1"/>
                  </a:moveTo>
                  <a:cubicBezTo>
                    <a:pt x="215" y="1"/>
                    <a:pt x="1" y="283"/>
                    <a:pt x="314" y="470"/>
                  </a:cubicBezTo>
                  <a:lnTo>
                    <a:pt x="4764" y="470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1419778" y="4687272"/>
              <a:ext cx="123689" cy="64343"/>
            </a:xfrm>
            <a:custGeom>
              <a:avLst/>
              <a:gdLst/>
              <a:ahLst/>
              <a:cxnLst/>
              <a:rect l="l" t="t" r="r" b="b"/>
              <a:pathLst>
                <a:path w="2178" h="1133" extrusionOk="0">
                  <a:moveTo>
                    <a:pt x="1218" y="0"/>
                  </a:moveTo>
                  <a:cubicBezTo>
                    <a:pt x="1118" y="0"/>
                    <a:pt x="1052" y="13"/>
                    <a:pt x="1052" y="13"/>
                  </a:cubicBezTo>
                  <a:cubicBezTo>
                    <a:pt x="1" y="792"/>
                    <a:pt x="14" y="1133"/>
                    <a:pt x="14" y="1133"/>
                  </a:cubicBezTo>
                  <a:lnTo>
                    <a:pt x="2178" y="1133"/>
                  </a:lnTo>
                  <a:cubicBezTo>
                    <a:pt x="2153" y="124"/>
                    <a:pt x="1525" y="0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1610081" y="4678129"/>
              <a:ext cx="48612" cy="42763"/>
            </a:xfrm>
            <a:custGeom>
              <a:avLst/>
              <a:gdLst/>
              <a:ahLst/>
              <a:cxnLst/>
              <a:rect l="l" t="t" r="r" b="b"/>
              <a:pathLst>
                <a:path w="856" h="753" extrusionOk="0">
                  <a:moveTo>
                    <a:pt x="426" y="0"/>
                  </a:moveTo>
                  <a:cubicBezTo>
                    <a:pt x="191" y="0"/>
                    <a:pt x="1" y="168"/>
                    <a:pt x="1" y="375"/>
                  </a:cubicBezTo>
                  <a:cubicBezTo>
                    <a:pt x="1" y="583"/>
                    <a:pt x="191" y="753"/>
                    <a:pt x="426" y="753"/>
                  </a:cubicBezTo>
                  <a:cubicBezTo>
                    <a:pt x="664" y="753"/>
                    <a:pt x="855" y="583"/>
                    <a:pt x="855" y="375"/>
                  </a:cubicBezTo>
                  <a:cubicBezTo>
                    <a:pt x="855" y="168"/>
                    <a:pt x="664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397971" y="3091653"/>
              <a:ext cx="673586" cy="449095"/>
            </a:xfrm>
            <a:custGeom>
              <a:avLst/>
              <a:gdLst/>
              <a:ahLst/>
              <a:cxnLst/>
              <a:rect l="l" t="t" r="r" b="b"/>
              <a:pathLst>
                <a:path w="11861" h="7908" extrusionOk="0">
                  <a:moveTo>
                    <a:pt x="7213" y="1"/>
                  </a:moveTo>
                  <a:lnTo>
                    <a:pt x="7148" y="109"/>
                  </a:lnTo>
                  <a:cubicBezTo>
                    <a:pt x="7063" y="395"/>
                    <a:pt x="6815" y="616"/>
                    <a:pt x="6536" y="718"/>
                  </a:cubicBezTo>
                  <a:cubicBezTo>
                    <a:pt x="6371" y="780"/>
                    <a:pt x="6196" y="806"/>
                    <a:pt x="6019" y="806"/>
                  </a:cubicBezTo>
                  <a:cubicBezTo>
                    <a:pt x="5896" y="806"/>
                    <a:pt x="5773" y="794"/>
                    <a:pt x="5652" y="773"/>
                  </a:cubicBezTo>
                  <a:cubicBezTo>
                    <a:pt x="5505" y="749"/>
                    <a:pt x="5358" y="715"/>
                    <a:pt x="5229" y="640"/>
                  </a:cubicBezTo>
                  <a:cubicBezTo>
                    <a:pt x="5019" y="514"/>
                    <a:pt x="4876" y="300"/>
                    <a:pt x="4757" y="85"/>
                  </a:cubicBezTo>
                  <a:lnTo>
                    <a:pt x="4774" y="51"/>
                  </a:lnTo>
                  <a:cubicBezTo>
                    <a:pt x="4701" y="44"/>
                    <a:pt x="4628" y="40"/>
                    <a:pt x="4556" y="40"/>
                  </a:cubicBezTo>
                  <a:cubicBezTo>
                    <a:pt x="3677" y="40"/>
                    <a:pt x="2839" y="557"/>
                    <a:pt x="2279" y="1246"/>
                  </a:cubicBezTo>
                  <a:cubicBezTo>
                    <a:pt x="1671" y="1995"/>
                    <a:pt x="1337" y="2920"/>
                    <a:pt x="1048" y="3835"/>
                  </a:cubicBezTo>
                  <a:cubicBezTo>
                    <a:pt x="759" y="4754"/>
                    <a:pt x="0" y="6189"/>
                    <a:pt x="0" y="6516"/>
                  </a:cubicBezTo>
                  <a:cubicBezTo>
                    <a:pt x="493" y="6890"/>
                    <a:pt x="1103" y="7114"/>
                    <a:pt x="1722" y="7142"/>
                  </a:cubicBezTo>
                  <a:cubicBezTo>
                    <a:pt x="1899" y="6860"/>
                    <a:pt x="2079" y="6577"/>
                    <a:pt x="2256" y="6295"/>
                  </a:cubicBezTo>
                  <a:lnTo>
                    <a:pt x="2296" y="6295"/>
                  </a:lnTo>
                  <a:cubicBezTo>
                    <a:pt x="2508" y="6761"/>
                    <a:pt x="2436" y="7111"/>
                    <a:pt x="2777" y="7359"/>
                  </a:cubicBezTo>
                  <a:cubicBezTo>
                    <a:pt x="3086" y="7588"/>
                    <a:pt x="3450" y="7747"/>
                    <a:pt x="3827" y="7826"/>
                  </a:cubicBezTo>
                  <a:cubicBezTo>
                    <a:pt x="4182" y="7897"/>
                    <a:pt x="4545" y="7901"/>
                    <a:pt x="4906" y="7901"/>
                  </a:cubicBezTo>
                  <a:cubicBezTo>
                    <a:pt x="5434" y="7904"/>
                    <a:pt x="5958" y="7907"/>
                    <a:pt x="6481" y="7907"/>
                  </a:cubicBezTo>
                  <a:cubicBezTo>
                    <a:pt x="6552" y="7908"/>
                    <a:pt x="6623" y="7908"/>
                    <a:pt x="6694" y="7908"/>
                  </a:cubicBezTo>
                  <a:cubicBezTo>
                    <a:pt x="7330" y="7908"/>
                    <a:pt x="7972" y="7884"/>
                    <a:pt x="8557" y="7649"/>
                  </a:cubicBezTo>
                  <a:cubicBezTo>
                    <a:pt x="9210" y="7390"/>
                    <a:pt x="9408" y="6638"/>
                    <a:pt x="9530" y="5842"/>
                  </a:cubicBezTo>
                  <a:lnTo>
                    <a:pt x="9771" y="5930"/>
                  </a:lnTo>
                  <a:cubicBezTo>
                    <a:pt x="9945" y="6134"/>
                    <a:pt x="10122" y="6339"/>
                    <a:pt x="10295" y="6543"/>
                  </a:cubicBezTo>
                  <a:cubicBezTo>
                    <a:pt x="10326" y="6577"/>
                    <a:pt x="10360" y="6615"/>
                    <a:pt x="10404" y="6624"/>
                  </a:cubicBezTo>
                  <a:cubicBezTo>
                    <a:pt x="10413" y="6626"/>
                    <a:pt x="10421" y="6627"/>
                    <a:pt x="10430" y="6627"/>
                  </a:cubicBezTo>
                  <a:cubicBezTo>
                    <a:pt x="10472" y="6627"/>
                    <a:pt x="10514" y="6607"/>
                    <a:pt x="10551" y="6584"/>
                  </a:cubicBezTo>
                  <a:cubicBezTo>
                    <a:pt x="10962" y="6346"/>
                    <a:pt x="11350" y="6070"/>
                    <a:pt x="11714" y="5767"/>
                  </a:cubicBezTo>
                  <a:cubicBezTo>
                    <a:pt x="11786" y="5710"/>
                    <a:pt x="11861" y="5635"/>
                    <a:pt x="11847" y="5542"/>
                  </a:cubicBezTo>
                  <a:cubicBezTo>
                    <a:pt x="11840" y="5485"/>
                    <a:pt x="11799" y="5437"/>
                    <a:pt x="11759" y="5396"/>
                  </a:cubicBezTo>
                  <a:cubicBezTo>
                    <a:pt x="11207" y="4804"/>
                    <a:pt x="10792" y="4087"/>
                    <a:pt x="10554" y="3317"/>
                  </a:cubicBezTo>
                  <a:cubicBezTo>
                    <a:pt x="10479" y="3072"/>
                    <a:pt x="10421" y="2827"/>
                    <a:pt x="10330" y="2590"/>
                  </a:cubicBezTo>
                  <a:cubicBezTo>
                    <a:pt x="10077" y="1943"/>
                    <a:pt x="9526" y="1280"/>
                    <a:pt x="8968" y="868"/>
                  </a:cubicBezTo>
                  <a:cubicBezTo>
                    <a:pt x="8411" y="459"/>
                    <a:pt x="7951" y="290"/>
                    <a:pt x="7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1545908" y="3095345"/>
              <a:ext cx="92511" cy="434273"/>
            </a:xfrm>
            <a:custGeom>
              <a:avLst/>
              <a:gdLst/>
              <a:ahLst/>
              <a:cxnLst/>
              <a:rect l="l" t="t" r="r" b="b"/>
              <a:pathLst>
                <a:path w="1629" h="7647" extrusionOk="0">
                  <a:moveTo>
                    <a:pt x="1169" y="0"/>
                  </a:moveTo>
                  <a:cubicBezTo>
                    <a:pt x="1068" y="0"/>
                    <a:pt x="966" y="45"/>
                    <a:pt x="896" y="154"/>
                  </a:cubicBezTo>
                  <a:cubicBezTo>
                    <a:pt x="256" y="1146"/>
                    <a:pt x="49" y="2304"/>
                    <a:pt x="18" y="3470"/>
                  </a:cubicBezTo>
                  <a:cubicBezTo>
                    <a:pt x="1" y="4124"/>
                    <a:pt x="21" y="4777"/>
                    <a:pt x="46" y="5430"/>
                  </a:cubicBezTo>
                  <a:cubicBezTo>
                    <a:pt x="73" y="6124"/>
                    <a:pt x="49" y="6924"/>
                    <a:pt x="307" y="7574"/>
                  </a:cubicBezTo>
                  <a:cubicBezTo>
                    <a:pt x="325" y="7620"/>
                    <a:pt x="370" y="7646"/>
                    <a:pt x="412" y="7646"/>
                  </a:cubicBezTo>
                  <a:cubicBezTo>
                    <a:pt x="451" y="7646"/>
                    <a:pt x="489" y="7624"/>
                    <a:pt x="501" y="7574"/>
                  </a:cubicBezTo>
                  <a:cubicBezTo>
                    <a:pt x="651" y="7005"/>
                    <a:pt x="593" y="6369"/>
                    <a:pt x="590" y="5784"/>
                  </a:cubicBezTo>
                  <a:cubicBezTo>
                    <a:pt x="586" y="5144"/>
                    <a:pt x="590" y="4502"/>
                    <a:pt x="617" y="3862"/>
                  </a:cubicBezTo>
                  <a:cubicBezTo>
                    <a:pt x="668" y="2685"/>
                    <a:pt x="811" y="1497"/>
                    <a:pt x="1467" y="487"/>
                  </a:cubicBezTo>
                  <a:cubicBezTo>
                    <a:pt x="1629" y="237"/>
                    <a:pt x="1400" y="0"/>
                    <a:pt x="1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819805" y="3096651"/>
              <a:ext cx="99269" cy="431774"/>
            </a:xfrm>
            <a:custGeom>
              <a:avLst/>
              <a:gdLst/>
              <a:ahLst/>
              <a:cxnLst/>
              <a:rect l="l" t="t" r="r" b="b"/>
              <a:pathLst>
                <a:path w="1748" h="7603" extrusionOk="0">
                  <a:moveTo>
                    <a:pt x="246" y="0"/>
                  </a:moveTo>
                  <a:cubicBezTo>
                    <a:pt x="121" y="0"/>
                    <a:pt x="0" y="117"/>
                    <a:pt x="44" y="253"/>
                  </a:cubicBezTo>
                  <a:cubicBezTo>
                    <a:pt x="207" y="773"/>
                    <a:pt x="493" y="1229"/>
                    <a:pt x="628" y="1767"/>
                  </a:cubicBezTo>
                  <a:cubicBezTo>
                    <a:pt x="799" y="2427"/>
                    <a:pt x="884" y="3104"/>
                    <a:pt x="952" y="3781"/>
                  </a:cubicBezTo>
                  <a:cubicBezTo>
                    <a:pt x="1016" y="4410"/>
                    <a:pt x="1033" y="5043"/>
                    <a:pt x="1057" y="5676"/>
                  </a:cubicBezTo>
                  <a:cubicBezTo>
                    <a:pt x="1082" y="6278"/>
                    <a:pt x="1057" y="6928"/>
                    <a:pt x="1248" y="7503"/>
                  </a:cubicBezTo>
                  <a:cubicBezTo>
                    <a:pt x="1270" y="7570"/>
                    <a:pt x="1324" y="7602"/>
                    <a:pt x="1379" y="7602"/>
                  </a:cubicBezTo>
                  <a:cubicBezTo>
                    <a:pt x="1436" y="7602"/>
                    <a:pt x="1493" y="7569"/>
                    <a:pt x="1517" y="7503"/>
                  </a:cubicBezTo>
                  <a:cubicBezTo>
                    <a:pt x="1748" y="6870"/>
                    <a:pt x="1735" y="6118"/>
                    <a:pt x="1735" y="5451"/>
                  </a:cubicBezTo>
                  <a:cubicBezTo>
                    <a:pt x="1735" y="4710"/>
                    <a:pt x="1710" y="3964"/>
                    <a:pt x="1625" y="3226"/>
                  </a:cubicBezTo>
                  <a:cubicBezTo>
                    <a:pt x="1513" y="2236"/>
                    <a:pt x="1319" y="576"/>
                    <a:pt x="339" y="24"/>
                  </a:cubicBezTo>
                  <a:cubicBezTo>
                    <a:pt x="310" y="8"/>
                    <a:pt x="278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346519" y="2802991"/>
              <a:ext cx="250728" cy="259530"/>
            </a:xfrm>
            <a:custGeom>
              <a:avLst/>
              <a:gdLst/>
              <a:ahLst/>
              <a:cxnLst/>
              <a:rect l="l" t="t" r="r" b="b"/>
              <a:pathLst>
                <a:path w="4415" h="4570" extrusionOk="0">
                  <a:moveTo>
                    <a:pt x="3625" y="0"/>
                  </a:moveTo>
                  <a:lnTo>
                    <a:pt x="3625" y="0"/>
                  </a:lnTo>
                  <a:cubicBezTo>
                    <a:pt x="3148" y="79"/>
                    <a:pt x="2686" y="232"/>
                    <a:pt x="2257" y="456"/>
                  </a:cubicBezTo>
                  <a:cubicBezTo>
                    <a:pt x="2042" y="569"/>
                    <a:pt x="1835" y="701"/>
                    <a:pt x="1634" y="841"/>
                  </a:cubicBezTo>
                  <a:cubicBezTo>
                    <a:pt x="1049" y="1252"/>
                    <a:pt x="525" y="1745"/>
                    <a:pt x="79" y="2304"/>
                  </a:cubicBezTo>
                  <a:cubicBezTo>
                    <a:pt x="46" y="2345"/>
                    <a:pt x="11" y="2392"/>
                    <a:pt x="8" y="2447"/>
                  </a:cubicBezTo>
                  <a:cubicBezTo>
                    <a:pt x="1" y="2518"/>
                    <a:pt x="49" y="2582"/>
                    <a:pt x="93" y="2637"/>
                  </a:cubicBezTo>
                  <a:cubicBezTo>
                    <a:pt x="682" y="3355"/>
                    <a:pt x="1382" y="3978"/>
                    <a:pt x="2161" y="4481"/>
                  </a:cubicBezTo>
                  <a:cubicBezTo>
                    <a:pt x="2230" y="4526"/>
                    <a:pt x="2304" y="4570"/>
                    <a:pt x="2386" y="4570"/>
                  </a:cubicBezTo>
                  <a:cubicBezTo>
                    <a:pt x="2458" y="4570"/>
                    <a:pt x="2522" y="4536"/>
                    <a:pt x="2583" y="4498"/>
                  </a:cubicBezTo>
                  <a:cubicBezTo>
                    <a:pt x="2736" y="4396"/>
                    <a:pt x="2859" y="4260"/>
                    <a:pt x="2978" y="4121"/>
                  </a:cubicBezTo>
                  <a:cubicBezTo>
                    <a:pt x="3447" y="3562"/>
                    <a:pt x="3832" y="2934"/>
                    <a:pt x="4111" y="2263"/>
                  </a:cubicBezTo>
                  <a:cubicBezTo>
                    <a:pt x="4281" y="1858"/>
                    <a:pt x="4414" y="1419"/>
                    <a:pt x="4346" y="987"/>
                  </a:cubicBezTo>
                  <a:cubicBezTo>
                    <a:pt x="4281" y="555"/>
                    <a:pt x="3968" y="133"/>
                    <a:pt x="3536" y="65"/>
                  </a:cubicBezTo>
                  <a:lnTo>
                    <a:pt x="3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853936" y="2802991"/>
              <a:ext cx="250444" cy="259530"/>
            </a:xfrm>
            <a:custGeom>
              <a:avLst/>
              <a:gdLst/>
              <a:ahLst/>
              <a:cxnLst/>
              <a:rect l="l" t="t" r="r" b="b"/>
              <a:pathLst>
                <a:path w="4410" h="4570" extrusionOk="0">
                  <a:moveTo>
                    <a:pt x="787" y="0"/>
                  </a:moveTo>
                  <a:lnTo>
                    <a:pt x="875" y="65"/>
                  </a:lnTo>
                  <a:cubicBezTo>
                    <a:pt x="443" y="133"/>
                    <a:pt x="129" y="555"/>
                    <a:pt x="65" y="987"/>
                  </a:cubicBezTo>
                  <a:cubicBezTo>
                    <a:pt x="0" y="1419"/>
                    <a:pt x="129" y="1858"/>
                    <a:pt x="300" y="2263"/>
                  </a:cubicBezTo>
                  <a:cubicBezTo>
                    <a:pt x="579" y="2934"/>
                    <a:pt x="963" y="3562"/>
                    <a:pt x="1433" y="4121"/>
                  </a:cubicBezTo>
                  <a:cubicBezTo>
                    <a:pt x="1552" y="4260"/>
                    <a:pt x="1678" y="4396"/>
                    <a:pt x="1828" y="4498"/>
                  </a:cubicBezTo>
                  <a:cubicBezTo>
                    <a:pt x="1889" y="4536"/>
                    <a:pt x="1954" y="4570"/>
                    <a:pt x="2025" y="4570"/>
                  </a:cubicBezTo>
                  <a:cubicBezTo>
                    <a:pt x="2106" y="4570"/>
                    <a:pt x="2181" y="4526"/>
                    <a:pt x="2249" y="4481"/>
                  </a:cubicBezTo>
                  <a:cubicBezTo>
                    <a:pt x="3028" y="3978"/>
                    <a:pt x="3730" y="3355"/>
                    <a:pt x="4318" y="2637"/>
                  </a:cubicBezTo>
                  <a:cubicBezTo>
                    <a:pt x="4362" y="2582"/>
                    <a:pt x="4410" y="2518"/>
                    <a:pt x="4403" y="2447"/>
                  </a:cubicBezTo>
                  <a:cubicBezTo>
                    <a:pt x="4400" y="2392"/>
                    <a:pt x="4366" y="2345"/>
                    <a:pt x="4331" y="2304"/>
                  </a:cubicBezTo>
                  <a:cubicBezTo>
                    <a:pt x="3886" y="1745"/>
                    <a:pt x="3362" y="1252"/>
                    <a:pt x="2777" y="841"/>
                  </a:cubicBezTo>
                  <a:cubicBezTo>
                    <a:pt x="2576" y="701"/>
                    <a:pt x="2372" y="569"/>
                    <a:pt x="2154" y="456"/>
                  </a:cubicBezTo>
                  <a:cubicBezTo>
                    <a:pt x="1726" y="232"/>
                    <a:pt x="1263" y="79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1484462" y="2817302"/>
              <a:ext cx="118748" cy="111138"/>
            </a:xfrm>
            <a:custGeom>
              <a:avLst/>
              <a:gdLst/>
              <a:ahLst/>
              <a:cxnLst/>
              <a:rect l="l" t="t" r="r" b="b"/>
              <a:pathLst>
                <a:path w="2091" h="1957" extrusionOk="0">
                  <a:moveTo>
                    <a:pt x="1044" y="1"/>
                  </a:moveTo>
                  <a:cubicBezTo>
                    <a:pt x="565" y="1"/>
                    <a:pt x="145" y="352"/>
                    <a:pt x="76" y="840"/>
                  </a:cubicBezTo>
                  <a:cubicBezTo>
                    <a:pt x="1" y="1378"/>
                    <a:pt x="372" y="1872"/>
                    <a:pt x="910" y="1947"/>
                  </a:cubicBezTo>
                  <a:cubicBezTo>
                    <a:pt x="957" y="1953"/>
                    <a:pt x="1004" y="1957"/>
                    <a:pt x="1050" y="1957"/>
                  </a:cubicBezTo>
                  <a:cubicBezTo>
                    <a:pt x="1528" y="1957"/>
                    <a:pt x="1947" y="1603"/>
                    <a:pt x="2015" y="1116"/>
                  </a:cubicBezTo>
                  <a:cubicBezTo>
                    <a:pt x="2090" y="579"/>
                    <a:pt x="1716" y="85"/>
                    <a:pt x="1182" y="11"/>
                  </a:cubicBezTo>
                  <a:cubicBezTo>
                    <a:pt x="1135" y="4"/>
                    <a:pt x="1089" y="1"/>
                    <a:pt x="104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1854561" y="2816337"/>
              <a:ext cx="118634" cy="111081"/>
            </a:xfrm>
            <a:custGeom>
              <a:avLst/>
              <a:gdLst/>
              <a:ahLst/>
              <a:cxnLst/>
              <a:rect l="l" t="t" r="r" b="b"/>
              <a:pathLst>
                <a:path w="2089" h="1956" extrusionOk="0">
                  <a:moveTo>
                    <a:pt x="1038" y="0"/>
                  </a:moveTo>
                  <a:cubicBezTo>
                    <a:pt x="561" y="0"/>
                    <a:pt x="143" y="354"/>
                    <a:pt x="74" y="841"/>
                  </a:cubicBezTo>
                  <a:cubicBezTo>
                    <a:pt x="0" y="1378"/>
                    <a:pt x="371" y="1871"/>
                    <a:pt x="908" y="1946"/>
                  </a:cubicBezTo>
                  <a:cubicBezTo>
                    <a:pt x="954" y="1953"/>
                    <a:pt x="999" y="1956"/>
                    <a:pt x="1044" y="1956"/>
                  </a:cubicBezTo>
                  <a:cubicBezTo>
                    <a:pt x="1524" y="1956"/>
                    <a:pt x="1942" y="1604"/>
                    <a:pt x="2014" y="1116"/>
                  </a:cubicBezTo>
                  <a:cubicBezTo>
                    <a:pt x="2089" y="579"/>
                    <a:pt x="1715" y="86"/>
                    <a:pt x="1180" y="10"/>
                  </a:cubicBezTo>
                  <a:cubicBezTo>
                    <a:pt x="1132" y="3"/>
                    <a:pt x="1085" y="0"/>
                    <a:pt x="1038" y="0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524158" y="2462651"/>
              <a:ext cx="403039" cy="541777"/>
            </a:xfrm>
            <a:custGeom>
              <a:avLst/>
              <a:gdLst/>
              <a:ahLst/>
              <a:cxnLst/>
              <a:rect l="l" t="t" r="r" b="b"/>
              <a:pathLst>
                <a:path w="7097" h="9540" extrusionOk="0">
                  <a:moveTo>
                    <a:pt x="3514" y="1"/>
                  </a:moveTo>
                  <a:cubicBezTo>
                    <a:pt x="3489" y="1"/>
                    <a:pt x="3464" y="1"/>
                    <a:pt x="3439" y="2"/>
                  </a:cubicBezTo>
                  <a:cubicBezTo>
                    <a:pt x="1527" y="46"/>
                    <a:pt x="0" y="1645"/>
                    <a:pt x="44" y="3558"/>
                  </a:cubicBezTo>
                  <a:lnTo>
                    <a:pt x="102" y="6140"/>
                  </a:lnTo>
                  <a:cubicBezTo>
                    <a:pt x="146" y="8027"/>
                    <a:pt x="1703" y="9540"/>
                    <a:pt x="3583" y="9540"/>
                  </a:cubicBezTo>
                  <a:cubicBezTo>
                    <a:pt x="3607" y="9540"/>
                    <a:pt x="3632" y="9539"/>
                    <a:pt x="3657" y="9539"/>
                  </a:cubicBezTo>
                  <a:cubicBezTo>
                    <a:pt x="5569" y="9494"/>
                    <a:pt x="7097" y="7895"/>
                    <a:pt x="7053" y="5983"/>
                  </a:cubicBezTo>
                  <a:lnTo>
                    <a:pt x="6995" y="3401"/>
                  </a:lnTo>
                  <a:cubicBezTo>
                    <a:pt x="6951" y="1514"/>
                    <a:pt x="5393" y="1"/>
                    <a:pt x="3514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904138" y="2858645"/>
              <a:ext cx="35664" cy="49805"/>
            </a:xfrm>
            <a:custGeom>
              <a:avLst/>
              <a:gdLst/>
              <a:ahLst/>
              <a:cxnLst/>
              <a:rect l="l" t="t" r="r" b="b"/>
              <a:pathLst>
                <a:path w="628" h="877" extrusionOk="0">
                  <a:moveTo>
                    <a:pt x="613" y="0"/>
                  </a:moveTo>
                  <a:cubicBezTo>
                    <a:pt x="236" y="68"/>
                    <a:pt x="1" y="470"/>
                    <a:pt x="69" y="837"/>
                  </a:cubicBezTo>
                  <a:cubicBezTo>
                    <a:pt x="75" y="865"/>
                    <a:pt x="93" y="876"/>
                    <a:pt x="114" y="876"/>
                  </a:cubicBezTo>
                  <a:cubicBezTo>
                    <a:pt x="141" y="876"/>
                    <a:pt x="171" y="855"/>
                    <a:pt x="175" y="823"/>
                  </a:cubicBezTo>
                  <a:cubicBezTo>
                    <a:pt x="215" y="494"/>
                    <a:pt x="376" y="228"/>
                    <a:pt x="620" y="14"/>
                  </a:cubicBezTo>
                  <a:cubicBezTo>
                    <a:pt x="627" y="7"/>
                    <a:pt x="620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617406" y="2767611"/>
              <a:ext cx="42025" cy="43388"/>
            </a:xfrm>
            <a:custGeom>
              <a:avLst/>
              <a:gdLst/>
              <a:ahLst/>
              <a:cxnLst/>
              <a:rect l="l" t="t" r="r" b="b"/>
              <a:pathLst>
                <a:path w="740" h="764" extrusionOk="0">
                  <a:moveTo>
                    <a:pt x="366" y="0"/>
                  </a:moveTo>
                  <a:cubicBezTo>
                    <a:pt x="362" y="0"/>
                    <a:pt x="358" y="0"/>
                    <a:pt x="355" y="0"/>
                  </a:cubicBezTo>
                  <a:cubicBezTo>
                    <a:pt x="154" y="11"/>
                    <a:pt x="1" y="188"/>
                    <a:pt x="12" y="399"/>
                  </a:cubicBezTo>
                  <a:cubicBezTo>
                    <a:pt x="21" y="605"/>
                    <a:pt x="185" y="763"/>
                    <a:pt x="377" y="763"/>
                  </a:cubicBezTo>
                  <a:cubicBezTo>
                    <a:pt x="381" y="763"/>
                    <a:pt x="385" y="763"/>
                    <a:pt x="389" y="763"/>
                  </a:cubicBezTo>
                  <a:cubicBezTo>
                    <a:pt x="586" y="752"/>
                    <a:pt x="739" y="576"/>
                    <a:pt x="733" y="365"/>
                  </a:cubicBezTo>
                  <a:cubicBezTo>
                    <a:pt x="722" y="161"/>
                    <a:pt x="559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782040" y="2767043"/>
              <a:ext cx="41968" cy="43331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63" y="0"/>
                  </a:moveTo>
                  <a:cubicBezTo>
                    <a:pt x="359" y="0"/>
                    <a:pt x="355" y="1"/>
                    <a:pt x="351" y="1"/>
                  </a:cubicBezTo>
                  <a:cubicBezTo>
                    <a:pt x="154" y="10"/>
                    <a:pt x="1" y="188"/>
                    <a:pt x="11" y="398"/>
                  </a:cubicBezTo>
                  <a:cubicBezTo>
                    <a:pt x="18" y="605"/>
                    <a:pt x="180" y="763"/>
                    <a:pt x="372" y="763"/>
                  </a:cubicBezTo>
                  <a:cubicBezTo>
                    <a:pt x="377" y="763"/>
                    <a:pt x="381" y="763"/>
                    <a:pt x="385" y="762"/>
                  </a:cubicBezTo>
                  <a:cubicBezTo>
                    <a:pt x="586" y="753"/>
                    <a:pt x="739" y="575"/>
                    <a:pt x="729" y="365"/>
                  </a:cubicBezTo>
                  <a:cubicBezTo>
                    <a:pt x="719" y="161"/>
                    <a:pt x="558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691063" y="2844789"/>
              <a:ext cx="65933" cy="31462"/>
            </a:xfrm>
            <a:custGeom>
              <a:avLst/>
              <a:gdLst/>
              <a:ahLst/>
              <a:cxnLst/>
              <a:rect l="l" t="t" r="r" b="b"/>
              <a:pathLst>
                <a:path w="1161" h="554" extrusionOk="0">
                  <a:moveTo>
                    <a:pt x="72" y="1"/>
                  </a:moveTo>
                  <a:cubicBezTo>
                    <a:pt x="64" y="1"/>
                    <a:pt x="56" y="3"/>
                    <a:pt x="48" y="6"/>
                  </a:cubicBezTo>
                  <a:cubicBezTo>
                    <a:pt x="17" y="20"/>
                    <a:pt x="1" y="54"/>
                    <a:pt x="14" y="84"/>
                  </a:cubicBezTo>
                  <a:cubicBezTo>
                    <a:pt x="153" y="417"/>
                    <a:pt x="375" y="554"/>
                    <a:pt x="548" y="554"/>
                  </a:cubicBezTo>
                  <a:cubicBezTo>
                    <a:pt x="568" y="554"/>
                    <a:pt x="589" y="554"/>
                    <a:pt x="606" y="551"/>
                  </a:cubicBezTo>
                  <a:cubicBezTo>
                    <a:pt x="626" y="547"/>
                    <a:pt x="643" y="544"/>
                    <a:pt x="660" y="540"/>
                  </a:cubicBezTo>
                  <a:cubicBezTo>
                    <a:pt x="807" y="516"/>
                    <a:pt x="970" y="493"/>
                    <a:pt x="1147" y="122"/>
                  </a:cubicBezTo>
                  <a:cubicBezTo>
                    <a:pt x="1160" y="95"/>
                    <a:pt x="1147" y="57"/>
                    <a:pt x="1116" y="43"/>
                  </a:cubicBezTo>
                  <a:cubicBezTo>
                    <a:pt x="1107" y="38"/>
                    <a:pt x="1098" y="36"/>
                    <a:pt x="1089" y="36"/>
                  </a:cubicBezTo>
                  <a:cubicBezTo>
                    <a:pt x="1067" y="36"/>
                    <a:pt x="1046" y="49"/>
                    <a:pt x="1034" y="70"/>
                  </a:cubicBezTo>
                  <a:cubicBezTo>
                    <a:pt x="888" y="381"/>
                    <a:pt x="769" y="401"/>
                    <a:pt x="640" y="422"/>
                  </a:cubicBezTo>
                  <a:cubicBezTo>
                    <a:pt x="623" y="425"/>
                    <a:pt x="602" y="425"/>
                    <a:pt x="582" y="431"/>
                  </a:cubicBezTo>
                  <a:cubicBezTo>
                    <a:pt x="572" y="433"/>
                    <a:pt x="561" y="434"/>
                    <a:pt x="550" y="434"/>
                  </a:cubicBezTo>
                  <a:cubicBezTo>
                    <a:pt x="435" y="434"/>
                    <a:pt x="250" y="337"/>
                    <a:pt x="126" y="40"/>
                  </a:cubicBezTo>
                  <a:cubicBezTo>
                    <a:pt x="116" y="15"/>
                    <a:pt x="94" y="1"/>
                    <a:pt x="72" y="1"/>
                  </a:cubicBezTo>
                  <a:close/>
                </a:path>
              </a:pathLst>
            </a:custGeom>
            <a:solidFill>
              <a:srgbClr val="282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688337" y="2841381"/>
              <a:ext cx="71215" cy="36913"/>
            </a:xfrm>
            <a:custGeom>
              <a:avLst/>
              <a:gdLst/>
              <a:ahLst/>
              <a:cxnLst/>
              <a:rect l="l" t="t" r="r" b="b"/>
              <a:pathLst>
                <a:path w="1254" h="650" extrusionOk="0">
                  <a:moveTo>
                    <a:pt x="289" y="1"/>
                  </a:moveTo>
                  <a:cubicBezTo>
                    <a:pt x="126" y="1"/>
                    <a:pt x="20" y="95"/>
                    <a:pt x="11" y="260"/>
                  </a:cubicBezTo>
                  <a:cubicBezTo>
                    <a:pt x="0" y="406"/>
                    <a:pt x="140" y="498"/>
                    <a:pt x="228" y="549"/>
                  </a:cubicBezTo>
                  <a:cubicBezTo>
                    <a:pt x="354" y="622"/>
                    <a:pt x="539" y="649"/>
                    <a:pt x="686" y="649"/>
                  </a:cubicBezTo>
                  <a:cubicBezTo>
                    <a:pt x="759" y="649"/>
                    <a:pt x="823" y="642"/>
                    <a:pt x="865" y="631"/>
                  </a:cubicBezTo>
                  <a:cubicBezTo>
                    <a:pt x="1021" y="587"/>
                    <a:pt x="1253" y="529"/>
                    <a:pt x="1246" y="267"/>
                  </a:cubicBezTo>
                  <a:cubicBezTo>
                    <a:pt x="1243" y="83"/>
                    <a:pt x="1109" y="26"/>
                    <a:pt x="994" y="26"/>
                  </a:cubicBezTo>
                  <a:cubicBezTo>
                    <a:pt x="970" y="26"/>
                    <a:pt x="947" y="28"/>
                    <a:pt x="926" y="32"/>
                  </a:cubicBezTo>
                  <a:cubicBezTo>
                    <a:pt x="832" y="49"/>
                    <a:pt x="761" y="56"/>
                    <a:pt x="703" y="56"/>
                  </a:cubicBezTo>
                  <a:cubicBezTo>
                    <a:pt x="550" y="56"/>
                    <a:pt x="486" y="11"/>
                    <a:pt x="314" y="1"/>
                  </a:cubicBezTo>
                  <a:cubicBezTo>
                    <a:pt x="306" y="1"/>
                    <a:pt x="297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698218" y="2858418"/>
              <a:ext cx="51622" cy="19990"/>
            </a:xfrm>
            <a:custGeom>
              <a:avLst/>
              <a:gdLst/>
              <a:ahLst/>
              <a:cxnLst/>
              <a:rect l="l" t="t" r="r" b="b"/>
              <a:pathLst>
                <a:path w="909" h="352" extrusionOk="0">
                  <a:moveTo>
                    <a:pt x="427" y="1"/>
                  </a:moveTo>
                  <a:cubicBezTo>
                    <a:pt x="101" y="1"/>
                    <a:pt x="0" y="229"/>
                    <a:pt x="0" y="229"/>
                  </a:cubicBezTo>
                  <a:cubicBezTo>
                    <a:pt x="179" y="322"/>
                    <a:pt x="347" y="351"/>
                    <a:pt x="488" y="351"/>
                  </a:cubicBezTo>
                  <a:cubicBezTo>
                    <a:pt x="740" y="351"/>
                    <a:pt x="908" y="256"/>
                    <a:pt x="908" y="256"/>
                  </a:cubicBezTo>
                  <a:cubicBezTo>
                    <a:pt x="908" y="256"/>
                    <a:pt x="793" y="11"/>
                    <a:pt x="450" y="1"/>
                  </a:cubicBezTo>
                  <a:cubicBezTo>
                    <a:pt x="442" y="1"/>
                    <a:pt x="435" y="1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774714" y="2705029"/>
              <a:ext cx="58778" cy="17832"/>
            </a:xfrm>
            <a:custGeom>
              <a:avLst/>
              <a:gdLst/>
              <a:ahLst/>
              <a:cxnLst/>
              <a:rect l="l" t="t" r="r" b="b"/>
              <a:pathLst>
                <a:path w="1035" h="314" extrusionOk="0">
                  <a:moveTo>
                    <a:pt x="504" y="0"/>
                  </a:moveTo>
                  <a:cubicBezTo>
                    <a:pt x="242" y="0"/>
                    <a:pt x="48" y="160"/>
                    <a:pt x="42" y="167"/>
                  </a:cubicBezTo>
                  <a:cubicBezTo>
                    <a:pt x="7" y="194"/>
                    <a:pt x="1" y="249"/>
                    <a:pt x="31" y="283"/>
                  </a:cubicBezTo>
                  <a:cubicBezTo>
                    <a:pt x="47" y="302"/>
                    <a:pt x="70" y="313"/>
                    <a:pt x="94" y="313"/>
                  </a:cubicBezTo>
                  <a:cubicBezTo>
                    <a:pt x="112" y="313"/>
                    <a:pt x="131" y="306"/>
                    <a:pt x="147" y="293"/>
                  </a:cubicBezTo>
                  <a:cubicBezTo>
                    <a:pt x="147" y="293"/>
                    <a:pt x="304" y="167"/>
                    <a:pt x="504" y="167"/>
                  </a:cubicBezTo>
                  <a:cubicBezTo>
                    <a:pt x="708" y="167"/>
                    <a:pt x="892" y="296"/>
                    <a:pt x="892" y="300"/>
                  </a:cubicBezTo>
                  <a:cubicBezTo>
                    <a:pt x="909" y="310"/>
                    <a:pt x="926" y="314"/>
                    <a:pt x="943" y="314"/>
                  </a:cubicBezTo>
                  <a:cubicBezTo>
                    <a:pt x="967" y="314"/>
                    <a:pt x="990" y="303"/>
                    <a:pt x="1008" y="279"/>
                  </a:cubicBezTo>
                  <a:cubicBezTo>
                    <a:pt x="1034" y="245"/>
                    <a:pt x="1028" y="194"/>
                    <a:pt x="990" y="167"/>
                  </a:cubicBezTo>
                  <a:cubicBezTo>
                    <a:pt x="981" y="160"/>
                    <a:pt x="763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1605821" y="2709799"/>
              <a:ext cx="58664" cy="22148"/>
            </a:xfrm>
            <a:custGeom>
              <a:avLst/>
              <a:gdLst/>
              <a:ahLst/>
              <a:cxnLst/>
              <a:rect l="l" t="t" r="r" b="b"/>
              <a:pathLst>
                <a:path w="1033" h="390" extrusionOk="0">
                  <a:moveTo>
                    <a:pt x="521" y="1"/>
                  </a:moveTo>
                  <a:cubicBezTo>
                    <a:pt x="510" y="1"/>
                    <a:pt x="499" y="1"/>
                    <a:pt x="488" y="2"/>
                  </a:cubicBezTo>
                  <a:cubicBezTo>
                    <a:pt x="222" y="22"/>
                    <a:pt x="38" y="243"/>
                    <a:pt x="28" y="253"/>
                  </a:cubicBezTo>
                  <a:cubicBezTo>
                    <a:pt x="1" y="288"/>
                    <a:pt x="4" y="342"/>
                    <a:pt x="42" y="369"/>
                  </a:cubicBezTo>
                  <a:cubicBezTo>
                    <a:pt x="56" y="382"/>
                    <a:pt x="76" y="390"/>
                    <a:pt x="93" y="390"/>
                  </a:cubicBezTo>
                  <a:cubicBezTo>
                    <a:pt x="117" y="390"/>
                    <a:pt x="140" y="379"/>
                    <a:pt x="158" y="359"/>
                  </a:cubicBezTo>
                  <a:cubicBezTo>
                    <a:pt x="158" y="355"/>
                    <a:pt x="304" y="181"/>
                    <a:pt x="497" y="168"/>
                  </a:cubicBezTo>
                  <a:cubicBezTo>
                    <a:pt x="507" y="168"/>
                    <a:pt x="517" y="167"/>
                    <a:pt x="527" y="167"/>
                  </a:cubicBezTo>
                  <a:cubicBezTo>
                    <a:pt x="711" y="167"/>
                    <a:pt x="885" y="308"/>
                    <a:pt x="885" y="311"/>
                  </a:cubicBezTo>
                  <a:cubicBezTo>
                    <a:pt x="902" y="323"/>
                    <a:pt x="921" y="329"/>
                    <a:pt x="940" y="329"/>
                  </a:cubicBezTo>
                  <a:cubicBezTo>
                    <a:pt x="964" y="329"/>
                    <a:pt x="986" y="320"/>
                    <a:pt x="1001" y="301"/>
                  </a:cubicBezTo>
                  <a:cubicBezTo>
                    <a:pt x="1032" y="263"/>
                    <a:pt x="1028" y="212"/>
                    <a:pt x="991" y="181"/>
                  </a:cubicBezTo>
                  <a:cubicBezTo>
                    <a:pt x="981" y="175"/>
                    <a:pt x="76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1699922" y="2715422"/>
              <a:ext cx="22886" cy="109491"/>
            </a:xfrm>
            <a:custGeom>
              <a:avLst/>
              <a:gdLst/>
              <a:ahLst/>
              <a:cxnLst/>
              <a:rect l="l" t="t" r="r" b="b"/>
              <a:pathLst>
                <a:path w="403" h="1928" extrusionOk="0">
                  <a:moveTo>
                    <a:pt x="277" y="1"/>
                  </a:moveTo>
                  <a:cubicBezTo>
                    <a:pt x="236" y="1"/>
                    <a:pt x="201" y="34"/>
                    <a:pt x="198" y="76"/>
                  </a:cubicBezTo>
                  <a:cubicBezTo>
                    <a:pt x="184" y="233"/>
                    <a:pt x="161" y="396"/>
                    <a:pt x="140" y="556"/>
                  </a:cubicBezTo>
                  <a:cubicBezTo>
                    <a:pt x="69" y="1103"/>
                    <a:pt x="1" y="1618"/>
                    <a:pt x="253" y="1899"/>
                  </a:cubicBezTo>
                  <a:cubicBezTo>
                    <a:pt x="269" y="1916"/>
                    <a:pt x="290" y="1927"/>
                    <a:pt x="314" y="1927"/>
                  </a:cubicBezTo>
                  <a:cubicBezTo>
                    <a:pt x="331" y="1927"/>
                    <a:pt x="351" y="1916"/>
                    <a:pt x="368" y="1903"/>
                  </a:cubicBezTo>
                  <a:cubicBezTo>
                    <a:pt x="399" y="1876"/>
                    <a:pt x="402" y="1825"/>
                    <a:pt x="371" y="1791"/>
                  </a:cubicBezTo>
                  <a:cubicBezTo>
                    <a:pt x="167" y="1566"/>
                    <a:pt x="233" y="1087"/>
                    <a:pt x="300" y="576"/>
                  </a:cubicBezTo>
                  <a:cubicBezTo>
                    <a:pt x="321" y="416"/>
                    <a:pt x="344" y="250"/>
                    <a:pt x="358" y="90"/>
                  </a:cubicBezTo>
                  <a:cubicBezTo>
                    <a:pt x="362" y="46"/>
                    <a:pt x="327" y="5"/>
                    <a:pt x="283" y="1"/>
                  </a:cubicBezTo>
                  <a:cubicBezTo>
                    <a:pt x="281" y="1"/>
                    <a:pt x="27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1513084" y="2457256"/>
              <a:ext cx="431490" cy="436204"/>
            </a:xfrm>
            <a:custGeom>
              <a:avLst/>
              <a:gdLst/>
              <a:ahLst/>
              <a:cxnLst/>
              <a:rect l="l" t="t" r="r" b="b"/>
              <a:pathLst>
                <a:path w="7598" h="7681" extrusionOk="0">
                  <a:moveTo>
                    <a:pt x="3962" y="0"/>
                  </a:moveTo>
                  <a:cubicBezTo>
                    <a:pt x="3666" y="0"/>
                    <a:pt x="3353" y="40"/>
                    <a:pt x="3090" y="60"/>
                  </a:cubicBezTo>
                  <a:cubicBezTo>
                    <a:pt x="2573" y="97"/>
                    <a:pt x="2063" y="203"/>
                    <a:pt x="1573" y="362"/>
                  </a:cubicBezTo>
                  <a:cubicBezTo>
                    <a:pt x="1110" y="515"/>
                    <a:pt x="800" y="760"/>
                    <a:pt x="542" y="1169"/>
                  </a:cubicBezTo>
                  <a:cubicBezTo>
                    <a:pt x="354" y="1464"/>
                    <a:pt x="140" y="1802"/>
                    <a:pt x="100" y="2152"/>
                  </a:cubicBezTo>
                  <a:cubicBezTo>
                    <a:pt x="42" y="2645"/>
                    <a:pt x="1" y="3146"/>
                    <a:pt x="1" y="3642"/>
                  </a:cubicBezTo>
                  <a:cubicBezTo>
                    <a:pt x="4" y="4067"/>
                    <a:pt x="35" y="4493"/>
                    <a:pt x="65" y="4914"/>
                  </a:cubicBezTo>
                  <a:cubicBezTo>
                    <a:pt x="134" y="5820"/>
                    <a:pt x="263" y="6847"/>
                    <a:pt x="1001" y="7375"/>
                  </a:cubicBezTo>
                  <a:cubicBezTo>
                    <a:pt x="889" y="6194"/>
                    <a:pt x="732" y="5016"/>
                    <a:pt x="532" y="3846"/>
                  </a:cubicBezTo>
                  <a:lnTo>
                    <a:pt x="484" y="3697"/>
                  </a:lnTo>
                  <a:cubicBezTo>
                    <a:pt x="773" y="3691"/>
                    <a:pt x="1063" y="3688"/>
                    <a:pt x="1352" y="3688"/>
                  </a:cubicBezTo>
                  <a:cubicBezTo>
                    <a:pt x="3136" y="3688"/>
                    <a:pt x="4922" y="3796"/>
                    <a:pt x="6693" y="4013"/>
                  </a:cubicBezTo>
                  <a:lnTo>
                    <a:pt x="6710" y="3979"/>
                  </a:lnTo>
                  <a:lnTo>
                    <a:pt x="6710" y="3979"/>
                  </a:lnTo>
                  <a:cubicBezTo>
                    <a:pt x="6670" y="5214"/>
                    <a:pt x="6629" y="6445"/>
                    <a:pt x="6588" y="7681"/>
                  </a:cubicBezTo>
                  <a:cubicBezTo>
                    <a:pt x="7111" y="6891"/>
                    <a:pt x="7438" y="5976"/>
                    <a:pt x="7533" y="5033"/>
                  </a:cubicBezTo>
                  <a:cubicBezTo>
                    <a:pt x="7598" y="4424"/>
                    <a:pt x="7564" y="3812"/>
                    <a:pt x="7516" y="3204"/>
                  </a:cubicBezTo>
                  <a:cubicBezTo>
                    <a:pt x="7469" y="2567"/>
                    <a:pt x="7387" y="1886"/>
                    <a:pt x="6965" y="1407"/>
                  </a:cubicBezTo>
                  <a:cubicBezTo>
                    <a:pt x="6687" y="1087"/>
                    <a:pt x="6329" y="729"/>
                    <a:pt x="5958" y="522"/>
                  </a:cubicBezTo>
                  <a:cubicBezTo>
                    <a:pt x="5618" y="332"/>
                    <a:pt x="5373" y="264"/>
                    <a:pt x="4424" y="46"/>
                  </a:cubicBezTo>
                  <a:cubicBezTo>
                    <a:pt x="4283" y="12"/>
                    <a:pt x="4125" y="0"/>
                    <a:pt x="3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1807936" y="4398951"/>
              <a:ext cx="13402" cy="196834"/>
            </a:xfrm>
            <a:custGeom>
              <a:avLst/>
              <a:gdLst/>
              <a:ahLst/>
              <a:cxnLst/>
              <a:rect l="l" t="t" r="r" b="b"/>
              <a:pathLst>
                <a:path w="236" h="3466" extrusionOk="0">
                  <a:moveTo>
                    <a:pt x="89" y="0"/>
                  </a:moveTo>
                  <a:cubicBezTo>
                    <a:pt x="56" y="0"/>
                    <a:pt x="25" y="21"/>
                    <a:pt x="25" y="65"/>
                  </a:cubicBezTo>
                  <a:cubicBezTo>
                    <a:pt x="0" y="1185"/>
                    <a:pt x="62" y="2331"/>
                    <a:pt x="154" y="3447"/>
                  </a:cubicBezTo>
                  <a:cubicBezTo>
                    <a:pt x="156" y="3459"/>
                    <a:pt x="164" y="3465"/>
                    <a:pt x="172" y="3465"/>
                  </a:cubicBezTo>
                  <a:cubicBezTo>
                    <a:pt x="180" y="3465"/>
                    <a:pt x="188" y="3459"/>
                    <a:pt x="188" y="3447"/>
                  </a:cubicBezTo>
                  <a:cubicBezTo>
                    <a:pt x="229" y="2328"/>
                    <a:pt x="236" y="1181"/>
                    <a:pt x="157" y="65"/>
                  </a:cubicBezTo>
                  <a:cubicBezTo>
                    <a:pt x="156" y="22"/>
                    <a:pt x="122" y="0"/>
                    <a:pt x="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1850529" y="4399519"/>
              <a:ext cx="10620" cy="120281"/>
            </a:xfrm>
            <a:custGeom>
              <a:avLst/>
              <a:gdLst/>
              <a:ahLst/>
              <a:cxnLst/>
              <a:rect l="l" t="t" r="r" b="b"/>
              <a:pathLst>
                <a:path w="187" h="2118" extrusionOk="0">
                  <a:moveTo>
                    <a:pt x="53" y="0"/>
                  </a:moveTo>
                  <a:cubicBezTo>
                    <a:pt x="27" y="0"/>
                    <a:pt x="1" y="18"/>
                    <a:pt x="2" y="55"/>
                  </a:cubicBezTo>
                  <a:cubicBezTo>
                    <a:pt x="23" y="736"/>
                    <a:pt x="71" y="1409"/>
                    <a:pt x="128" y="2089"/>
                  </a:cubicBezTo>
                  <a:cubicBezTo>
                    <a:pt x="130" y="2108"/>
                    <a:pt x="145" y="2118"/>
                    <a:pt x="159" y="2118"/>
                  </a:cubicBezTo>
                  <a:cubicBezTo>
                    <a:pt x="173" y="2118"/>
                    <a:pt x="186" y="2108"/>
                    <a:pt x="186" y="2089"/>
                  </a:cubicBezTo>
                  <a:cubicBezTo>
                    <a:pt x="180" y="1409"/>
                    <a:pt x="159" y="736"/>
                    <a:pt x="112" y="55"/>
                  </a:cubicBezTo>
                  <a:cubicBezTo>
                    <a:pt x="110" y="19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1607014" y="4411559"/>
              <a:ext cx="6644" cy="159693"/>
            </a:xfrm>
            <a:custGeom>
              <a:avLst/>
              <a:gdLst/>
              <a:ahLst/>
              <a:cxnLst/>
              <a:rect l="l" t="t" r="r" b="b"/>
              <a:pathLst>
                <a:path w="117" h="2812" extrusionOk="0">
                  <a:moveTo>
                    <a:pt x="71" y="1"/>
                  </a:moveTo>
                  <a:cubicBezTo>
                    <a:pt x="49" y="1"/>
                    <a:pt x="26" y="15"/>
                    <a:pt x="24" y="44"/>
                  </a:cubicBezTo>
                  <a:cubicBezTo>
                    <a:pt x="0" y="963"/>
                    <a:pt x="21" y="1877"/>
                    <a:pt x="75" y="2796"/>
                  </a:cubicBezTo>
                  <a:cubicBezTo>
                    <a:pt x="75" y="2806"/>
                    <a:pt x="84" y="2811"/>
                    <a:pt x="92" y="2811"/>
                  </a:cubicBezTo>
                  <a:cubicBezTo>
                    <a:pt x="100" y="2811"/>
                    <a:pt x="109" y="2806"/>
                    <a:pt x="109" y="2796"/>
                  </a:cubicBezTo>
                  <a:cubicBezTo>
                    <a:pt x="99" y="1877"/>
                    <a:pt x="109" y="959"/>
                    <a:pt x="116" y="44"/>
                  </a:cubicBezTo>
                  <a:cubicBezTo>
                    <a:pt x="116" y="15"/>
                    <a:pt x="94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1640406" y="4408549"/>
              <a:ext cx="12494" cy="123518"/>
            </a:xfrm>
            <a:custGeom>
              <a:avLst/>
              <a:gdLst/>
              <a:ahLst/>
              <a:cxnLst/>
              <a:rect l="l" t="t" r="r" b="b"/>
              <a:pathLst>
                <a:path w="220" h="2175" extrusionOk="0">
                  <a:moveTo>
                    <a:pt x="109" y="1"/>
                  </a:moveTo>
                  <a:cubicBezTo>
                    <a:pt x="91" y="1"/>
                    <a:pt x="72" y="14"/>
                    <a:pt x="69" y="39"/>
                  </a:cubicBezTo>
                  <a:cubicBezTo>
                    <a:pt x="1" y="726"/>
                    <a:pt x="62" y="1440"/>
                    <a:pt x="66" y="2131"/>
                  </a:cubicBezTo>
                  <a:cubicBezTo>
                    <a:pt x="66" y="2160"/>
                    <a:pt x="88" y="2175"/>
                    <a:pt x="110" y="2175"/>
                  </a:cubicBezTo>
                  <a:cubicBezTo>
                    <a:pt x="132" y="2175"/>
                    <a:pt x="154" y="2160"/>
                    <a:pt x="154" y="2131"/>
                  </a:cubicBezTo>
                  <a:cubicBezTo>
                    <a:pt x="158" y="1440"/>
                    <a:pt x="219" y="723"/>
                    <a:pt x="147" y="39"/>
                  </a:cubicBezTo>
                  <a:cubicBezTo>
                    <a:pt x="146" y="14"/>
                    <a:pt x="128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653752" y="2932812"/>
              <a:ext cx="159466" cy="226933"/>
            </a:xfrm>
            <a:custGeom>
              <a:avLst/>
              <a:gdLst/>
              <a:ahLst/>
              <a:cxnLst/>
              <a:rect l="l" t="t" r="r" b="b"/>
              <a:pathLst>
                <a:path w="2808" h="3996" extrusionOk="0">
                  <a:moveTo>
                    <a:pt x="1385" y="1"/>
                  </a:moveTo>
                  <a:cubicBezTo>
                    <a:pt x="1290" y="4"/>
                    <a:pt x="1195" y="15"/>
                    <a:pt x="1103" y="38"/>
                  </a:cubicBezTo>
                  <a:cubicBezTo>
                    <a:pt x="912" y="92"/>
                    <a:pt x="746" y="205"/>
                    <a:pt x="627" y="358"/>
                  </a:cubicBezTo>
                  <a:lnTo>
                    <a:pt x="494" y="358"/>
                  </a:lnTo>
                  <a:cubicBezTo>
                    <a:pt x="474" y="378"/>
                    <a:pt x="449" y="398"/>
                    <a:pt x="429" y="419"/>
                  </a:cubicBezTo>
                  <a:lnTo>
                    <a:pt x="429" y="929"/>
                  </a:lnTo>
                  <a:lnTo>
                    <a:pt x="429" y="1909"/>
                  </a:lnTo>
                  <a:lnTo>
                    <a:pt x="429" y="2886"/>
                  </a:lnTo>
                  <a:cubicBezTo>
                    <a:pt x="283" y="2903"/>
                    <a:pt x="140" y="2927"/>
                    <a:pt x="0" y="2958"/>
                  </a:cubicBezTo>
                  <a:cubicBezTo>
                    <a:pt x="276" y="3577"/>
                    <a:pt x="804" y="3995"/>
                    <a:pt x="1413" y="3995"/>
                  </a:cubicBezTo>
                  <a:cubicBezTo>
                    <a:pt x="2012" y="3995"/>
                    <a:pt x="2532" y="3587"/>
                    <a:pt x="2808" y="2985"/>
                  </a:cubicBezTo>
                  <a:cubicBezTo>
                    <a:pt x="2641" y="2944"/>
                    <a:pt x="2467" y="2909"/>
                    <a:pt x="2287" y="2886"/>
                  </a:cubicBezTo>
                  <a:lnTo>
                    <a:pt x="2287" y="1909"/>
                  </a:lnTo>
                  <a:lnTo>
                    <a:pt x="2287" y="929"/>
                  </a:lnTo>
                  <a:lnTo>
                    <a:pt x="2287" y="358"/>
                  </a:lnTo>
                  <a:lnTo>
                    <a:pt x="2090" y="358"/>
                  </a:lnTo>
                  <a:cubicBezTo>
                    <a:pt x="1923" y="147"/>
                    <a:pt x="1671" y="11"/>
                    <a:pt x="1385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0"/>
          <p:cNvSpPr txBox="1">
            <a:spLocks noGrp="1"/>
          </p:cNvSpPr>
          <p:nvPr>
            <p:ph type="title"/>
          </p:nvPr>
        </p:nvSpPr>
        <p:spPr>
          <a:xfrm>
            <a:off x="713850" y="2318342"/>
            <a:ext cx="63273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893" name="Google Shape;893;p50"/>
          <p:cNvSpPr txBox="1">
            <a:spLocks noGrp="1"/>
          </p:cNvSpPr>
          <p:nvPr>
            <p:ph type="title" idx="2"/>
          </p:nvPr>
        </p:nvSpPr>
        <p:spPr>
          <a:xfrm>
            <a:off x="713850" y="1491425"/>
            <a:ext cx="1907700" cy="9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94" name="Google Shape;894;p50"/>
          <p:cNvSpPr txBox="1">
            <a:spLocks noGrp="1"/>
          </p:cNvSpPr>
          <p:nvPr>
            <p:ph type="subTitle" idx="1"/>
          </p:nvPr>
        </p:nvSpPr>
        <p:spPr>
          <a:xfrm>
            <a:off x="713850" y="3193679"/>
            <a:ext cx="64203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8"/>
          <p:cNvSpPr txBox="1">
            <a:spLocks noGrp="1"/>
          </p:cNvSpPr>
          <p:nvPr>
            <p:ph type="body" idx="2"/>
          </p:nvPr>
        </p:nvSpPr>
        <p:spPr>
          <a:xfrm>
            <a:off x="853183" y="1107312"/>
            <a:ext cx="6433134" cy="3248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/>
              <a:t>Absen</a:t>
            </a:r>
            <a:r>
              <a:rPr lang="en" dirty="0"/>
              <a:t> 80%; Tugas 1; Tugas2; Quis; UTS; UAS   = masuk ke penilaian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K</a:t>
            </a:r>
            <a:r>
              <a:rPr lang="en" dirty="0"/>
              <a:t>uliah online meliputi teori; quis/materi; diskusi; tugas kecil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T</a:t>
            </a:r>
            <a:r>
              <a:rPr lang="en" dirty="0"/>
              <a:t>ugas besar : carilah SPK (program) untuk memecahkan masalah dalam manajerial dengan metode yg sdh diajarkan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H</a:t>
            </a:r>
            <a:r>
              <a:rPr lang="en" dirty="0"/>
              <a:t>asil Tugas (presentasi) nilainya lebih besar dari nilai UTS &amp; UAS</a:t>
            </a:r>
          </a:p>
        </p:txBody>
      </p:sp>
      <p:sp>
        <p:nvSpPr>
          <p:cNvPr id="806" name="Google Shape;806;p48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PENILAIAN</a:t>
            </a:r>
            <a:endParaRPr dirty="0"/>
          </a:p>
        </p:txBody>
      </p:sp>
      <p:sp>
        <p:nvSpPr>
          <p:cNvPr id="807" name="Google Shape;807;p48"/>
          <p:cNvSpPr/>
          <p:nvPr/>
        </p:nvSpPr>
        <p:spPr>
          <a:xfrm>
            <a:off x="5763550" y="4697600"/>
            <a:ext cx="2007300" cy="133800"/>
          </a:xfrm>
          <a:prstGeom prst="ellipse">
            <a:avLst/>
          </a:prstGeom>
          <a:solidFill>
            <a:schemeClr val="accent4">
              <a:alpha val="227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7503150" y="1246845"/>
            <a:ext cx="1345451" cy="3221634"/>
            <a:chOff x="2736175" y="4424625"/>
            <a:chExt cx="439159" cy="1051550"/>
          </a:xfrm>
        </p:grpSpPr>
        <p:sp>
          <p:nvSpPr>
            <p:cNvPr id="809" name="Google Shape;809;p48"/>
            <p:cNvSpPr/>
            <p:nvPr/>
          </p:nvSpPr>
          <p:spPr>
            <a:xfrm>
              <a:off x="3000325" y="4985775"/>
              <a:ext cx="43900" cy="453650"/>
            </a:xfrm>
            <a:custGeom>
              <a:avLst/>
              <a:gdLst/>
              <a:ahLst/>
              <a:cxnLst/>
              <a:rect l="l" t="t" r="r" b="b"/>
              <a:pathLst>
                <a:path w="1756" h="18146" extrusionOk="0">
                  <a:moveTo>
                    <a:pt x="878" y="1"/>
                  </a:moveTo>
                  <a:cubicBezTo>
                    <a:pt x="394" y="1"/>
                    <a:pt x="0" y="395"/>
                    <a:pt x="0" y="879"/>
                  </a:cubicBezTo>
                  <a:lnTo>
                    <a:pt x="0" y="17268"/>
                  </a:lnTo>
                  <a:cubicBezTo>
                    <a:pt x="0" y="17750"/>
                    <a:pt x="394" y="18146"/>
                    <a:pt x="878" y="18146"/>
                  </a:cubicBezTo>
                  <a:cubicBezTo>
                    <a:pt x="1365" y="18146"/>
                    <a:pt x="1756" y="17750"/>
                    <a:pt x="1756" y="17268"/>
                  </a:cubicBezTo>
                  <a:lnTo>
                    <a:pt x="1756" y="879"/>
                  </a:lnTo>
                  <a:cubicBezTo>
                    <a:pt x="1756" y="395"/>
                    <a:pt x="1365" y="1"/>
                    <a:pt x="878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2982100" y="5407750"/>
              <a:ext cx="153325" cy="67825"/>
            </a:xfrm>
            <a:custGeom>
              <a:avLst/>
              <a:gdLst/>
              <a:ahLst/>
              <a:cxnLst/>
              <a:rect l="l" t="t" r="r" b="b"/>
              <a:pathLst>
                <a:path w="6133" h="2713" extrusionOk="0">
                  <a:moveTo>
                    <a:pt x="600" y="1"/>
                  </a:moveTo>
                  <a:cubicBezTo>
                    <a:pt x="1" y="1396"/>
                    <a:pt x="600" y="2713"/>
                    <a:pt x="600" y="2713"/>
                  </a:cubicBezTo>
                  <a:lnTo>
                    <a:pt x="4920" y="2713"/>
                  </a:lnTo>
                  <a:cubicBezTo>
                    <a:pt x="4920" y="2713"/>
                    <a:pt x="6132" y="2376"/>
                    <a:pt x="2610" y="31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2991300" y="5464400"/>
              <a:ext cx="122575" cy="11775"/>
            </a:xfrm>
            <a:custGeom>
              <a:avLst/>
              <a:gdLst/>
              <a:ahLst/>
              <a:cxnLst/>
              <a:rect l="l" t="t" r="r" b="b"/>
              <a:pathLst>
                <a:path w="4903" h="471" extrusionOk="0">
                  <a:moveTo>
                    <a:pt x="0" y="1"/>
                  </a:moveTo>
                  <a:lnTo>
                    <a:pt x="130" y="470"/>
                  </a:lnTo>
                  <a:lnTo>
                    <a:pt x="4580" y="470"/>
                  </a:lnTo>
                  <a:cubicBezTo>
                    <a:pt x="4903" y="361"/>
                    <a:pt x="4760" y="1"/>
                    <a:pt x="4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3058150" y="5434825"/>
              <a:ext cx="52150" cy="29600"/>
            </a:xfrm>
            <a:custGeom>
              <a:avLst/>
              <a:gdLst/>
              <a:ahLst/>
              <a:cxnLst/>
              <a:rect l="l" t="t" r="r" b="b"/>
              <a:pathLst>
                <a:path w="2086" h="1184" extrusionOk="0">
                  <a:moveTo>
                    <a:pt x="903" y="0"/>
                  </a:moveTo>
                  <a:cubicBezTo>
                    <a:pt x="659" y="0"/>
                    <a:pt x="25" y="105"/>
                    <a:pt x="0" y="1184"/>
                  </a:cubicBezTo>
                  <a:lnTo>
                    <a:pt x="2086" y="1184"/>
                  </a:lnTo>
                  <a:cubicBezTo>
                    <a:pt x="2086" y="1184"/>
                    <a:pt x="2049" y="789"/>
                    <a:pt x="997" y="6"/>
                  </a:cubicBezTo>
                  <a:cubicBezTo>
                    <a:pt x="997" y="6"/>
                    <a:pt x="961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3004825" y="5432075"/>
              <a:ext cx="21450" cy="18825"/>
            </a:xfrm>
            <a:custGeom>
              <a:avLst/>
              <a:gdLst/>
              <a:ahLst/>
              <a:cxnLst/>
              <a:rect l="l" t="t" r="r" b="b"/>
              <a:pathLst>
                <a:path w="858" h="753" extrusionOk="0">
                  <a:moveTo>
                    <a:pt x="429" y="0"/>
                  </a:moveTo>
                  <a:cubicBezTo>
                    <a:pt x="194" y="0"/>
                    <a:pt x="1" y="168"/>
                    <a:pt x="1" y="375"/>
                  </a:cubicBezTo>
                  <a:cubicBezTo>
                    <a:pt x="1" y="583"/>
                    <a:pt x="194" y="753"/>
                    <a:pt x="429" y="753"/>
                  </a:cubicBezTo>
                  <a:cubicBezTo>
                    <a:pt x="667" y="753"/>
                    <a:pt x="858" y="583"/>
                    <a:pt x="858" y="375"/>
                  </a:cubicBezTo>
                  <a:cubicBezTo>
                    <a:pt x="858" y="168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2909300" y="4985775"/>
              <a:ext cx="47075" cy="440200"/>
            </a:xfrm>
            <a:custGeom>
              <a:avLst/>
              <a:gdLst/>
              <a:ahLst/>
              <a:cxnLst/>
              <a:rect l="l" t="t" r="r" b="b"/>
              <a:pathLst>
                <a:path w="1883" h="17608" extrusionOk="0">
                  <a:moveTo>
                    <a:pt x="875" y="1"/>
                  </a:moveTo>
                  <a:cubicBezTo>
                    <a:pt x="389" y="4"/>
                    <a:pt x="1" y="403"/>
                    <a:pt x="4" y="885"/>
                  </a:cubicBezTo>
                  <a:lnTo>
                    <a:pt x="123" y="16737"/>
                  </a:lnTo>
                  <a:cubicBezTo>
                    <a:pt x="127" y="17220"/>
                    <a:pt x="521" y="17608"/>
                    <a:pt x="1001" y="17608"/>
                  </a:cubicBezTo>
                  <a:lnTo>
                    <a:pt x="1008" y="17608"/>
                  </a:lnTo>
                  <a:cubicBezTo>
                    <a:pt x="1494" y="17604"/>
                    <a:pt x="1882" y="17207"/>
                    <a:pt x="1879" y="16723"/>
                  </a:cubicBezTo>
                  <a:lnTo>
                    <a:pt x="1760" y="872"/>
                  </a:lnTo>
                  <a:cubicBezTo>
                    <a:pt x="1752" y="392"/>
                    <a:pt x="1361" y="1"/>
                    <a:pt x="882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2896375" y="5407675"/>
              <a:ext cx="152025" cy="67900"/>
            </a:xfrm>
            <a:custGeom>
              <a:avLst/>
              <a:gdLst/>
              <a:ahLst/>
              <a:cxnLst/>
              <a:rect l="l" t="t" r="r" b="b"/>
              <a:pathLst>
                <a:path w="6081" h="2716" extrusionOk="0">
                  <a:moveTo>
                    <a:pt x="2552" y="1"/>
                  </a:moveTo>
                  <a:lnTo>
                    <a:pt x="600" y="4"/>
                  </a:lnTo>
                  <a:cubicBezTo>
                    <a:pt x="0" y="1399"/>
                    <a:pt x="603" y="2716"/>
                    <a:pt x="603" y="2716"/>
                  </a:cubicBezTo>
                  <a:lnTo>
                    <a:pt x="4954" y="2705"/>
                  </a:lnTo>
                  <a:cubicBezTo>
                    <a:pt x="4954" y="2705"/>
                    <a:pt x="6080" y="2334"/>
                    <a:pt x="2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2905975" y="5464150"/>
              <a:ext cx="122350" cy="12025"/>
            </a:xfrm>
            <a:custGeom>
              <a:avLst/>
              <a:gdLst/>
              <a:ahLst/>
              <a:cxnLst/>
              <a:rect l="l" t="t" r="r" b="b"/>
              <a:pathLst>
                <a:path w="4894" h="481" extrusionOk="0">
                  <a:moveTo>
                    <a:pt x="4679" y="0"/>
                  </a:moveTo>
                  <a:lnTo>
                    <a:pt x="1" y="11"/>
                  </a:lnTo>
                  <a:lnTo>
                    <a:pt x="130" y="480"/>
                  </a:lnTo>
                  <a:lnTo>
                    <a:pt x="4580" y="470"/>
                  </a:lnTo>
                  <a:cubicBezTo>
                    <a:pt x="4894" y="283"/>
                    <a:pt x="467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2970275" y="5435850"/>
              <a:ext cx="54475" cy="28500"/>
            </a:xfrm>
            <a:custGeom>
              <a:avLst/>
              <a:gdLst/>
              <a:ahLst/>
              <a:cxnLst/>
              <a:rect l="l" t="t" r="r" b="b"/>
              <a:pathLst>
                <a:path w="2179" h="1140" extrusionOk="0">
                  <a:moveTo>
                    <a:pt x="962" y="0"/>
                  </a:moveTo>
                  <a:cubicBezTo>
                    <a:pt x="656" y="0"/>
                    <a:pt x="21" y="123"/>
                    <a:pt x="1" y="1140"/>
                  </a:cubicBezTo>
                  <a:lnTo>
                    <a:pt x="2165" y="1132"/>
                  </a:lnTo>
                  <a:cubicBezTo>
                    <a:pt x="2165" y="1132"/>
                    <a:pt x="2179" y="793"/>
                    <a:pt x="1124" y="13"/>
                  </a:cubicBezTo>
                  <a:cubicBezTo>
                    <a:pt x="1124" y="13"/>
                    <a:pt x="1060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919525" y="5432000"/>
              <a:ext cx="21350" cy="18825"/>
            </a:xfrm>
            <a:custGeom>
              <a:avLst/>
              <a:gdLst/>
              <a:ahLst/>
              <a:cxnLst/>
              <a:rect l="l" t="t" r="r" b="b"/>
              <a:pathLst>
                <a:path w="854" h="753" extrusionOk="0">
                  <a:moveTo>
                    <a:pt x="425" y="0"/>
                  </a:moveTo>
                  <a:cubicBezTo>
                    <a:pt x="190" y="0"/>
                    <a:pt x="0" y="171"/>
                    <a:pt x="0" y="378"/>
                  </a:cubicBezTo>
                  <a:cubicBezTo>
                    <a:pt x="0" y="586"/>
                    <a:pt x="190" y="752"/>
                    <a:pt x="429" y="752"/>
                  </a:cubicBezTo>
                  <a:cubicBezTo>
                    <a:pt x="663" y="752"/>
                    <a:pt x="853" y="582"/>
                    <a:pt x="853" y="375"/>
                  </a:cubicBezTo>
                  <a:cubicBezTo>
                    <a:pt x="853" y="167"/>
                    <a:pt x="663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956075" y="4664525"/>
              <a:ext cx="46550" cy="96725"/>
            </a:xfrm>
            <a:custGeom>
              <a:avLst/>
              <a:gdLst/>
              <a:ahLst/>
              <a:cxnLst/>
              <a:rect l="l" t="t" r="r" b="b"/>
              <a:pathLst>
                <a:path w="1862" h="3869" extrusionOk="0">
                  <a:moveTo>
                    <a:pt x="933" y="0"/>
                  </a:moveTo>
                  <a:cubicBezTo>
                    <a:pt x="420" y="0"/>
                    <a:pt x="1" y="419"/>
                    <a:pt x="1" y="929"/>
                  </a:cubicBezTo>
                  <a:lnTo>
                    <a:pt x="1" y="2940"/>
                  </a:lnTo>
                  <a:cubicBezTo>
                    <a:pt x="1" y="3450"/>
                    <a:pt x="420" y="3869"/>
                    <a:pt x="933" y="3869"/>
                  </a:cubicBezTo>
                  <a:cubicBezTo>
                    <a:pt x="1443" y="3869"/>
                    <a:pt x="1862" y="3450"/>
                    <a:pt x="1862" y="2940"/>
                  </a:cubicBezTo>
                  <a:lnTo>
                    <a:pt x="1862" y="929"/>
                  </a:lnTo>
                  <a:cubicBezTo>
                    <a:pt x="1862" y="419"/>
                    <a:pt x="1443" y="0"/>
                    <a:pt x="933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956075" y="4673450"/>
              <a:ext cx="46550" cy="43650"/>
            </a:xfrm>
            <a:custGeom>
              <a:avLst/>
              <a:gdLst/>
              <a:ahLst/>
              <a:cxnLst/>
              <a:rect l="l" t="t" r="r" b="b"/>
              <a:pathLst>
                <a:path w="1862" h="1746" extrusionOk="0">
                  <a:moveTo>
                    <a:pt x="1" y="1"/>
                  </a:moveTo>
                  <a:lnTo>
                    <a:pt x="1" y="1552"/>
                  </a:lnTo>
                  <a:cubicBezTo>
                    <a:pt x="1" y="1552"/>
                    <a:pt x="462" y="1746"/>
                    <a:pt x="1013" y="1746"/>
                  </a:cubicBezTo>
                  <a:cubicBezTo>
                    <a:pt x="1289" y="1746"/>
                    <a:pt x="1587" y="1697"/>
                    <a:pt x="1862" y="1552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282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866250" y="4735450"/>
              <a:ext cx="225675" cy="320350"/>
            </a:xfrm>
            <a:custGeom>
              <a:avLst/>
              <a:gdLst/>
              <a:ahLst/>
              <a:cxnLst/>
              <a:rect l="l" t="t" r="r" b="b"/>
              <a:pathLst>
                <a:path w="9027" h="12814" extrusionOk="0">
                  <a:moveTo>
                    <a:pt x="4319" y="1"/>
                  </a:moveTo>
                  <a:cubicBezTo>
                    <a:pt x="1907" y="1"/>
                    <a:pt x="1" y="1491"/>
                    <a:pt x="158" y="3512"/>
                  </a:cubicBezTo>
                  <a:cubicBezTo>
                    <a:pt x="253" y="4716"/>
                    <a:pt x="1423" y="7037"/>
                    <a:pt x="1447" y="7721"/>
                  </a:cubicBezTo>
                  <a:cubicBezTo>
                    <a:pt x="1484" y="8783"/>
                    <a:pt x="1321" y="9636"/>
                    <a:pt x="1290" y="10388"/>
                  </a:cubicBezTo>
                  <a:cubicBezTo>
                    <a:pt x="1246" y="11534"/>
                    <a:pt x="1907" y="12814"/>
                    <a:pt x="4319" y="12814"/>
                  </a:cubicBezTo>
                  <a:lnTo>
                    <a:pt x="4710" y="12814"/>
                  </a:lnTo>
                  <a:cubicBezTo>
                    <a:pt x="7122" y="12814"/>
                    <a:pt x="7782" y="11534"/>
                    <a:pt x="7738" y="10388"/>
                  </a:cubicBezTo>
                  <a:cubicBezTo>
                    <a:pt x="7707" y="9636"/>
                    <a:pt x="7612" y="9037"/>
                    <a:pt x="7612" y="7721"/>
                  </a:cubicBezTo>
                  <a:cubicBezTo>
                    <a:pt x="7612" y="6571"/>
                    <a:pt x="8775" y="4716"/>
                    <a:pt x="8868" y="3512"/>
                  </a:cubicBezTo>
                  <a:cubicBezTo>
                    <a:pt x="9027" y="1491"/>
                    <a:pt x="7122" y="1"/>
                    <a:pt x="4710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895625" y="5015800"/>
              <a:ext cx="160925" cy="188100"/>
            </a:xfrm>
            <a:custGeom>
              <a:avLst/>
              <a:gdLst/>
              <a:ahLst/>
              <a:cxnLst/>
              <a:rect l="l" t="t" r="r" b="b"/>
              <a:pathLst>
                <a:path w="6437" h="7524" extrusionOk="0">
                  <a:moveTo>
                    <a:pt x="6124" y="7384"/>
                  </a:moveTo>
                  <a:cubicBezTo>
                    <a:pt x="6123" y="7393"/>
                    <a:pt x="6122" y="7402"/>
                    <a:pt x="6121" y="7411"/>
                  </a:cubicBezTo>
                  <a:lnTo>
                    <a:pt x="6137" y="7384"/>
                  </a:lnTo>
                  <a:cubicBezTo>
                    <a:pt x="6133" y="7384"/>
                    <a:pt x="6128" y="7384"/>
                    <a:pt x="6124" y="7384"/>
                  </a:cubicBezTo>
                  <a:close/>
                  <a:moveTo>
                    <a:pt x="5768" y="0"/>
                  </a:moveTo>
                  <a:cubicBezTo>
                    <a:pt x="5221" y="0"/>
                    <a:pt x="4669" y="118"/>
                    <a:pt x="4120" y="191"/>
                  </a:cubicBezTo>
                  <a:cubicBezTo>
                    <a:pt x="3703" y="248"/>
                    <a:pt x="3281" y="276"/>
                    <a:pt x="2859" y="276"/>
                  </a:cubicBezTo>
                  <a:cubicBezTo>
                    <a:pt x="2465" y="276"/>
                    <a:pt x="2071" y="251"/>
                    <a:pt x="1680" y="202"/>
                  </a:cubicBezTo>
                  <a:cubicBezTo>
                    <a:pt x="1328" y="159"/>
                    <a:pt x="977" y="96"/>
                    <a:pt x="624" y="96"/>
                  </a:cubicBezTo>
                  <a:cubicBezTo>
                    <a:pt x="558" y="96"/>
                    <a:pt x="492" y="98"/>
                    <a:pt x="425" y="103"/>
                  </a:cubicBezTo>
                  <a:lnTo>
                    <a:pt x="381" y="86"/>
                  </a:lnTo>
                  <a:cubicBezTo>
                    <a:pt x="74" y="2553"/>
                    <a:pt x="0" y="5047"/>
                    <a:pt x="156" y="7523"/>
                  </a:cubicBezTo>
                  <a:lnTo>
                    <a:pt x="225" y="7449"/>
                  </a:lnTo>
                  <a:cubicBezTo>
                    <a:pt x="1013" y="7435"/>
                    <a:pt x="1800" y="7424"/>
                    <a:pt x="2589" y="7411"/>
                  </a:cubicBezTo>
                  <a:cubicBezTo>
                    <a:pt x="2667" y="7411"/>
                    <a:pt x="2749" y="7411"/>
                    <a:pt x="2827" y="7408"/>
                  </a:cubicBezTo>
                  <a:lnTo>
                    <a:pt x="2844" y="7347"/>
                  </a:lnTo>
                  <a:cubicBezTo>
                    <a:pt x="2749" y="5485"/>
                    <a:pt x="2708" y="3618"/>
                    <a:pt x="2728" y="1753"/>
                  </a:cubicBezTo>
                  <a:cubicBezTo>
                    <a:pt x="2732" y="1682"/>
                    <a:pt x="2735" y="1603"/>
                    <a:pt x="2786" y="1556"/>
                  </a:cubicBezTo>
                  <a:cubicBezTo>
                    <a:pt x="2827" y="1515"/>
                    <a:pt x="2888" y="1504"/>
                    <a:pt x="2946" y="1501"/>
                  </a:cubicBezTo>
                  <a:cubicBezTo>
                    <a:pt x="2997" y="1497"/>
                    <a:pt x="3049" y="1495"/>
                    <a:pt x="3100" y="1495"/>
                  </a:cubicBezTo>
                  <a:cubicBezTo>
                    <a:pt x="3383" y="1495"/>
                    <a:pt x="3666" y="1557"/>
                    <a:pt x="3923" y="1678"/>
                  </a:cubicBezTo>
                  <a:lnTo>
                    <a:pt x="3994" y="1780"/>
                  </a:lnTo>
                  <a:cubicBezTo>
                    <a:pt x="3970" y="2233"/>
                    <a:pt x="3950" y="2685"/>
                    <a:pt x="3929" y="3138"/>
                  </a:cubicBezTo>
                  <a:cubicBezTo>
                    <a:pt x="3861" y="4553"/>
                    <a:pt x="3794" y="5969"/>
                    <a:pt x="3906" y="7377"/>
                  </a:cubicBezTo>
                  <a:cubicBezTo>
                    <a:pt x="4647" y="7380"/>
                    <a:pt x="5384" y="7380"/>
                    <a:pt x="6124" y="7384"/>
                  </a:cubicBezTo>
                  <a:lnTo>
                    <a:pt x="6124" y="7384"/>
                  </a:lnTo>
                  <a:cubicBezTo>
                    <a:pt x="6387" y="4946"/>
                    <a:pt x="6436" y="2486"/>
                    <a:pt x="6274" y="39"/>
                  </a:cubicBezTo>
                  <a:cubicBezTo>
                    <a:pt x="6106" y="11"/>
                    <a:pt x="5937" y="0"/>
                    <a:pt x="5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2893500" y="5190775"/>
              <a:ext cx="77475" cy="21875"/>
            </a:xfrm>
            <a:custGeom>
              <a:avLst/>
              <a:gdLst/>
              <a:ahLst/>
              <a:cxnLst/>
              <a:rect l="l" t="t" r="r" b="b"/>
              <a:pathLst>
                <a:path w="3099" h="875" extrusionOk="0">
                  <a:moveTo>
                    <a:pt x="27" y="1"/>
                  </a:moveTo>
                  <a:cubicBezTo>
                    <a:pt x="13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3" y="875"/>
                    <a:pt x="27" y="875"/>
                  </a:cubicBezTo>
                  <a:lnTo>
                    <a:pt x="3072" y="875"/>
                  </a:lnTo>
                  <a:cubicBezTo>
                    <a:pt x="3086" y="875"/>
                    <a:pt x="3099" y="861"/>
                    <a:pt x="3099" y="848"/>
                  </a:cubicBezTo>
                  <a:lnTo>
                    <a:pt x="3099" y="28"/>
                  </a:lnTo>
                  <a:cubicBezTo>
                    <a:pt x="3099" y="14"/>
                    <a:pt x="3086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983625" y="5190775"/>
              <a:ext cx="75825" cy="21875"/>
            </a:xfrm>
            <a:custGeom>
              <a:avLst/>
              <a:gdLst/>
              <a:ahLst/>
              <a:cxnLst/>
              <a:rect l="l" t="t" r="r" b="b"/>
              <a:pathLst>
                <a:path w="3033" h="875" extrusionOk="0">
                  <a:moveTo>
                    <a:pt x="29" y="1"/>
                  </a:moveTo>
                  <a:cubicBezTo>
                    <a:pt x="12" y="1"/>
                    <a:pt x="1" y="14"/>
                    <a:pt x="1" y="28"/>
                  </a:cubicBezTo>
                  <a:lnTo>
                    <a:pt x="1" y="848"/>
                  </a:lnTo>
                  <a:cubicBezTo>
                    <a:pt x="1" y="861"/>
                    <a:pt x="12" y="875"/>
                    <a:pt x="29" y="875"/>
                  </a:cubicBezTo>
                  <a:lnTo>
                    <a:pt x="3005" y="875"/>
                  </a:lnTo>
                  <a:cubicBezTo>
                    <a:pt x="3019" y="875"/>
                    <a:pt x="3033" y="861"/>
                    <a:pt x="3033" y="848"/>
                  </a:cubicBezTo>
                  <a:lnTo>
                    <a:pt x="3033" y="28"/>
                  </a:lnTo>
                  <a:cubicBezTo>
                    <a:pt x="3033" y="14"/>
                    <a:pt x="3019" y="1"/>
                    <a:pt x="3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2861195" y="4735453"/>
              <a:ext cx="230147" cy="327150"/>
            </a:xfrm>
            <a:custGeom>
              <a:avLst/>
              <a:gdLst/>
              <a:ahLst/>
              <a:cxnLst/>
              <a:rect l="l" t="t" r="r" b="b"/>
              <a:pathLst>
                <a:path w="9052" h="13086" extrusionOk="0">
                  <a:moveTo>
                    <a:pt x="3369" y="1"/>
                  </a:moveTo>
                  <a:cubicBezTo>
                    <a:pt x="2461" y="188"/>
                    <a:pt x="1815" y="504"/>
                    <a:pt x="1155" y="1032"/>
                  </a:cubicBezTo>
                  <a:cubicBezTo>
                    <a:pt x="804" y="1311"/>
                    <a:pt x="552" y="1957"/>
                    <a:pt x="355" y="2359"/>
                  </a:cubicBezTo>
                  <a:cubicBezTo>
                    <a:pt x="1" y="3080"/>
                    <a:pt x="423" y="4353"/>
                    <a:pt x="621" y="5129"/>
                  </a:cubicBezTo>
                  <a:cubicBezTo>
                    <a:pt x="1270" y="7676"/>
                    <a:pt x="723" y="9694"/>
                    <a:pt x="849" y="12321"/>
                  </a:cubicBezTo>
                  <a:cubicBezTo>
                    <a:pt x="858" y="12531"/>
                    <a:pt x="1147" y="12729"/>
                    <a:pt x="1338" y="12814"/>
                  </a:cubicBezTo>
                  <a:cubicBezTo>
                    <a:pt x="1413" y="12848"/>
                    <a:pt x="1747" y="12872"/>
                    <a:pt x="1828" y="12875"/>
                  </a:cubicBezTo>
                  <a:cubicBezTo>
                    <a:pt x="2555" y="12917"/>
                    <a:pt x="3308" y="13086"/>
                    <a:pt x="4042" y="13086"/>
                  </a:cubicBezTo>
                  <a:cubicBezTo>
                    <a:pt x="4218" y="13086"/>
                    <a:pt x="4394" y="13076"/>
                    <a:pt x="4567" y="13052"/>
                  </a:cubicBezTo>
                  <a:cubicBezTo>
                    <a:pt x="5836" y="12882"/>
                    <a:pt x="6169" y="12998"/>
                    <a:pt x="7496" y="12858"/>
                  </a:cubicBezTo>
                  <a:lnTo>
                    <a:pt x="8347" y="12657"/>
                  </a:lnTo>
                  <a:cubicBezTo>
                    <a:pt x="8623" y="12525"/>
                    <a:pt x="8504" y="11191"/>
                    <a:pt x="8487" y="10885"/>
                  </a:cubicBezTo>
                  <a:cubicBezTo>
                    <a:pt x="8358" y="8527"/>
                    <a:pt x="8218" y="6891"/>
                    <a:pt x="8752" y="4590"/>
                  </a:cubicBezTo>
                  <a:cubicBezTo>
                    <a:pt x="8878" y="4043"/>
                    <a:pt x="9052" y="3482"/>
                    <a:pt x="8963" y="2927"/>
                  </a:cubicBezTo>
                  <a:cubicBezTo>
                    <a:pt x="8901" y="2529"/>
                    <a:pt x="8711" y="2164"/>
                    <a:pt x="8496" y="1828"/>
                  </a:cubicBezTo>
                  <a:cubicBezTo>
                    <a:pt x="7904" y="916"/>
                    <a:pt x="7006" y="113"/>
                    <a:pt x="5928" y="1"/>
                  </a:cubicBezTo>
                  <a:lnTo>
                    <a:pt x="5894" y="62"/>
                  </a:lnTo>
                  <a:cubicBezTo>
                    <a:pt x="5894" y="344"/>
                    <a:pt x="5710" y="613"/>
                    <a:pt x="5448" y="712"/>
                  </a:cubicBezTo>
                  <a:cubicBezTo>
                    <a:pt x="5360" y="746"/>
                    <a:pt x="5268" y="760"/>
                    <a:pt x="5176" y="770"/>
                  </a:cubicBezTo>
                  <a:cubicBezTo>
                    <a:pt x="5115" y="775"/>
                    <a:pt x="5053" y="778"/>
                    <a:pt x="4992" y="778"/>
                  </a:cubicBezTo>
                  <a:cubicBezTo>
                    <a:pt x="4630" y="778"/>
                    <a:pt x="4269" y="684"/>
                    <a:pt x="3955" y="501"/>
                  </a:cubicBezTo>
                  <a:cubicBezTo>
                    <a:pt x="3754" y="385"/>
                    <a:pt x="3564" y="222"/>
                    <a:pt x="3485" y="5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3033609" y="4765950"/>
              <a:ext cx="136100" cy="281275"/>
            </a:xfrm>
            <a:custGeom>
              <a:avLst/>
              <a:gdLst/>
              <a:ahLst/>
              <a:cxnLst/>
              <a:rect l="l" t="t" r="r" b="b"/>
              <a:pathLst>
                <a:path w="5444" h="11251" extrusionOk="0">
                  <a:moveTo>
                    <a:pt x="953" y="1"/>
                  </a:moveTo>
                  <a:cubicBezTo>
                    <a:pt x="826" y="1"/>
                    <a:pt x="696" y="30"/>
                    <a:pt x="575" y="91"/>
                  </a:cubicBezTo>
                  <a:cubicBezTo>
                    <a:pt x="167" y="302"/>
                    <a:pt x="0" y="806"/>
                    <a:pt x="211" y="1217"/>
                  </a:cubicBezTo>
                  <a:cubicBezTo>
                    <a:pt x="235" y="1261"/>
                    <a:pt x="2617" y="5977"/>
                    <a:pt x="3708" y="10608"/>
                  </a:cubicBezTo>
                  <a:cubicBezTo>
                    <a:pt x="3801" y="10992"/>
                    <a:pt x="4144" y="11250"/>
                    <a:pt x="4522" y="11250"/>
                  </a:cubicBezTo>
                  <a:cubicBezTo>
                    <a:pt x="4586" y="11250"/>
                    <a:pt x="4651" y="11244"/>
                    <a:pt x="4716" y="11226"/>
                  </a:cubicBezTo>
                  <a:cubicBezTo>
                    <a:pt x="5165" y="11121"/>
                    <a:pt x="5443" y="10672"/>
                    <a:pt x="5338" y="10223"/>
                  </a:cubicBezTo>
                  <a:cubicBezTo>
                    <a:pt x="4198" y="5391"/>
                    <a:pt x="1803" y="655"/>
                    <a:pt x="1701" y="459"/>
                  </a:cubicBezTo>
                  <a:cubicBezTo>
                    <a:pt x="1553" y="168"/>
                    <a:pt x="1258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2746925" y="4490925"/>
              <a:ext cx="173875" cy="316950"/>
            </a:xfrm>
            <a:custGeom>
              <a:avLst/>
              <a:gdLst/>
              <a:ahLst/>
              <a:cxnLst/>
              <a:rect l="l" t="t" r="r" b="b"/>
              <a:pathLst>
                <a:path w="6955" h="12678" extrusionOk="0">
                  <a:moveTo>
                    <a:pt x="837" y="0"/>
                  </a:moveTo>
                  <a:cubicBezTo>
                    <a:pt x="375" y="0"/>
                    <a:pt x="0" y="375"/>
                    <a:pt x="0" y="837"/>
                  </a:cubicBezTo>
                  <a:cubicBezTo>
                    <a:pt x="0" y="5981"/>
                    <a:pt x="1028" y="9533"/>
                    <a:pt x="3056" y="11398"/>
                  </a:cubicBezTo>
                  <a:cubicBezTo>
                    <a:pt x="4321" y="12562"/>
                    <a:pt x="5563" y="12677"/>
                    <a:pt x="6002" y="12677"/>
                  </a:cubicBezTo>
                  <a:cubicBezTo>
                    <a:pt x="6077" y="12677"/>
                    <a:pt x="6128" y="12674"/>
                    <a:pt x="6152" y="12671"/>
                  </a:cubicBezTo>
                  <a:cubicBezTo>
                    <a:pt x="6614" y="12633"/>
                    <a:pt x="6955" y="12228"/>
                    <a:pt x="6917" y="11769"/>
                  </a:cubicBezTo>
                  <a:cubicBezTo>
                    <a:pt x="6882" y="11329"/>
                    <a:pt x="6515" y="11000"/>
                    <a:pt x="6082" y="11000"/>
                  </a:cubicBezTo>
                  <a:cubicBezTo>
                    <a:pt x="6059" y="11000"/>
                    <a:pt x="6036" y="11001"/>
                    <a:pt x="6013" y="11003"/>
                  </a:cubicBezTo>
                  <a:cubicBezTo>
                    <a:pt x="6012" y="11003"/>
                    <a:pt x="6004" y="11004"/>
                    <a:pt x="5989" y="11004"/>
                  </a:cubicBezTo>
                  <a:cubicBezTo>
                    <a:pt x="5844" y="11004"/>
                    <a:pt x="5045" y="10955"/>
                    <a:pt x="4189" y="10169"/>
                  </a:cubicBezTo>
                  <a:cubicBezTo>
                    <a:pt x="3039" y="9112"/>
                    <a:pt x="1671" y="6635"/>
                    <a:pt x="1671" y="837"/>
                  </a:cubicBezTo>
                  <a:cubicBezTo>
                    <a:pt x="1671" y="375"/>
                    <a:pt x="1297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2957950" y="4664175"/>
              <a:ext cx="46550" cy="96825"/>
            </a:xfrm>
            <a:custGeom>
              <a:avLst/>
              <a:gdLst/>
              <a:ahLst/>
              <a:cxnLst/>
              <a:rect l="l" t="t" r="r" b="b"/>
              <a:pathLst>
                <a:path w="1862" h="3873" extrusionOk="0">
                  <a:moveTo>
                    <a:pt x="933" y="1"/>
                  </a:moveTo>
                  <a:cubicBezTo>
                    <a:pt x="419" y="1"/>
                    <a:pt x="1" y="419"/>
                    <a:pt x="1" y="933"/>
                  </a:cubicBezTo>
                  <a:lnTo>
                    <a:pt x="1" y="2941"/>
                  </a:lnTo>
                  <a:cubicBezTo>
                    <a:pt x="1" y="3454"/>
                    <a:pt x="419" y="3872"/>
                    <a:pt x="933" y="3872"/>
                  </a:cubicBezTo>
                  <a:cubicBezTo>
                    <a:pt x="1444" y="3872"/>
                    <a:pt x="1862" y="3454"/>
                    <a:pt x="1862" y="2941"/>
                  </a:cubicBezTo>
                  <a:lnTo>
                    <a:pt x="1862" y="933"/>
                  </a:lnTo>
                  <a:cubicBezTo>
                    <a:pt x="1862" y="419"/>
                    <a:pt x="1444" y="1"/>
                    <a:pt x="933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2957950" y="4673200"/>
              <a:ext cx="46550" cy="43575"/>
            </a:xfrm>
            <a:custGeom>
              <a:avLst/>
              <a:gdLst/>
              <a:ahLst/>
              <a:cxnLst/>
              <a:rect l="l" t="t" r="r" b="b"/>
              <a:pathLst>
                <a:path w="1862" h="1743" extrusionOk="0">
                  <a:moveTo>
                    <a:pt x="1" y="0"/>
                  </a:moveTo>
                  <a:lnTo>
                    <a:pt x="1" y="1548"/>
                  </a:lnTo>
                  <a:cubicBezTo>
                    <a:pt x="1" y="1548"/>
                    <a:pt x="462" y="1742"/>
                    <a:pt x="1013" y="1742"/>
                  </a:cubicBezTo>
                  <a:cubicBezTo>
                    <a:pt x="1289" y="1742"/>
                    <a:pt x="1587" y="1694"/>
                    <a:pt x="1862" y="1548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2872725" y="4613400"/>
              <a:ext cx="52250" cy="48925"/>
            </a:xfrm>
            <a:custGeom>
              <a:avLst/>
              <a:gdLst/>
              <a:ahLst/>
              <a:cxnLst/>
              <a:rect l="l" t="t" r="r" b="b"/>
              <a:pathLst>
                <a:path w="2090" h="1957" extrusionOk="0">
                  <a:moveTo>
                    <a:pt x="1042" y="1"/>
                  </a:moveTo>
                  <a:cubicBezTo>
                    <a:pt x="563" y="1"/>
                    <a:pt x="147" y="354"/>
                    <a:pt x="79" y="841"/>
                  </a:cubicBezTo>
                  <a:cubicBezTo>
                    <a:pt x="1" y="1375"/>
                    <a:pt x="375" y="1872"/>
                    <a:pt x="909" y="1947"/>
                  </a:cubicBezTo>
                  <a:cubicBezTo>
                    <a:pt x="955" y="1953"/>
                    <a:pt x="1001" y="1957"/>
                    <a:pt x="1046" y="1957"/>
                  </a:cubicBezTo>
                  <a:cubicBezTo>
                    <a:pt x="1528" y="1957"/>
                    <a:pt x="1946" y="1605"/>
                    <a:pt x="2015" y="1117"/>
                  </a:cubicBezTo>
                  <a:cubicBezTo>
                    <a:pt x="2089" y="579"/>
                    <a:pt x="1719" y="85"/>
                    <a:pt x="1185" y="11"/>
                  </a:cubicBezTo>
                  <a:cubicBezTo>
                    <a:pt x="1137" y="4"/>
                    <a:pt x="1089" y="1"/>
                    <a:pt x="1042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3035600" y="4612900"/>
              <a:ext cx="52250" cy="49000"/>
            </a:xfrm>
            <a:custGeom>
              <a:avLst/>
              <a:gdLst/>
              <a:ahLst/>
              <a:cxnLst/>
              <a:rect l="l" t="t" r="r" b="b"/>
              <a:pathLst>
                <a:path w="2090" h="1960" extrusionOk="0">
                  <a:moveTo>
                    <a:pt x="1047" y="1"/>
                  </a:moveTo>
                  <a:cubicBezTo>
                    <a:pt x="566" y="1"/>
                    <a:pt x="148" y="355"/>
                    <a:pt x="76" y="844"/>
                  </a:cubicBezTo>
                  <a:cubicBezTo>
                    <a:pt x="1" y="1378"/>
                    <a:pt x="375" y="1875"/>
                    <a:pt x="910" y="1950"/>
                  </a:cubicBezTo>
                  <a:cubicBezTo>
                    <a:pt x="956" y="1956"/>
                    <a:pt x="1001" y="1959"/>
                    <a:pt x="1046" y="1959"/>
                  </a:cubicBezTo>
                  <a:cubicBezTo>
                    <a:pt x="1526" y="1959"/>
                    <a:pt x="1947" y="1607"/>
                    <a:pt x="2015" y="1116"/>
                  </a:cubicBezTo>
                  <a:cubicBezTo>
                    <a:pt x="2090" y="582"/>
                    <a:pt x="1719" y="89"/>
                    <a:pt x="1185" y="11"/>
                  </a:cubicBezTo>
                  <a:cubicBezTo>
                    <a:pt x="1139" y="4"/>
                    <a:pt x="1093" y="1"/>
                    <a:pt x="1047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2890250" y="4457300"/>
              <a:ext cx="177375" cy="238400"/>
            </a:xfrm>
            <a:custGeom>
              <a:avLst/>
              <a:gdLst/>
              <a:ahLst/>
              <a:cxnLst/>
              <a:rect l="l" t="t" r="r" b="b"/>
              <a:pathLst>
                <a:path w="7095" h="9536" extrusionOk="0">
                  <a:moveTo>
                    <a:pt x="3521" y="0"/>
                  </a:moveTo>
                  <a:cubicBezTo>
                    <a:pt x="3494" y="0"/>
                    <a:pt x="3467" y="0"/>
                    <a:pt x="3440" y="1"/>
                  </a:cubicBezTo>
                  <a:cubicBezTo>
                    <a:pt x="1528" y="46"/>
                    <a:pt x="0" y="1645"/>
                    <a:pt x="41" y="3557"/>
                  </a:cubicBezTo>
                  <a:lnTo>
                    <a:pt x="102" y="6139"/>
                  </a:lnTo>
                  <a:cubicBezTo>
                    <a:pt x="143" y="8024"/>
                    <a:pt x="1700" y="9535"/>
                    <a:pt x="3572" y="9535"/>
                  </a:cubicBezTo>
                  <a:cubicBezTo>
                    <a:pt x="3600" y="9535"/>
                    <a:pt x="3627" y="9535"/>
                    <a:pt x="3654" y="9534"/>
                  </a:cubicBezTo>
                  <a:cubicBezTo>
                    <a:pt x="5567" y="9493"/>
                    <a:pt x="7094" y="7891"/>
                    <a:pt x="7054" y="5982"/>
                  </a:cubicBezTo>
                  <a:lnTo>
                    <a:pt x="6992" y="3397"/>
                  </a:lnTo>
                  <a:cubicBezTo>
                    <a:pt x="6952" y="1515"/>
                    <a:pt x="5393" y="0"/>
                    <a:pt x="3521" y="0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3057550" y="4631600"/>
              <a:ext cx="15675" cy="21925"/>
            </a:xfrm>
            <a:custGeom>
              <a:avLst/>
              <a:gdLst/>
              <a:ahLst/>
              <a:cxnLst/>
              <a:rect l="l" t="t" r="r" b="b"/>
              <a:pathLst>
                <a:path w="627" h="877" extrusionOk="0">
                  <a:moveTo>
                    <a:pt x="616" y="0"/>
                  </a:moveTo>
                  <a:cubicBezTo>
                    <a:pt x="615" y="0"/>
                    <a:pt x="614" y="0"/>
                    <a:pt x="613" y="1"/>
                  </a:cubicBezTo>
                  <a:cubicBezTo>
                    <a:pt x="236" y="69"/>
                    <a:pt x="1" y="470"/>
                    <a:pt x="68" y="838"/>
                  </a:cubicBezTo>
                  <a:cubicBezTo>
                    <a:pt x="73" y="865"/>
                    <a:pt x="91" y="877"/>
                    <a:pt x="112" y="877"/>
                  </a:cubicBezTo>
                  <a:cubicBezTo>
                    <a:pt x="139" y="877"/>
                    <a:pt x="170" y="855"/>
                    <a:pt x="175" y="824"/>
                  </a:cubicBezTo>
                  <a:cubicBezTo>
                    <a:pt x="215" y="494"/>
                    <a:pt x="371" y="229"/>
                    <a:pt x="620" y="15"/>
                  </a:cubicBezTo>
                  <a:cubicBezTo>
                    <a:pt x="626" y="8"/>
                    <a:pt x="621" y="0"/>
                    <a:pt x="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2931325" y="4591525"/>
              <a:ext cx="18500" cy="19025"/>
            </a:xfrm>
            <a:custGeom>
              <a:avLst/>
              <a:gdLst/>
              <a:ahLst/>
              <a:cxnLst/>
              <a:rect l="l" t="t" r="r" b="b"/>
              <a:pathLst>
                <a:path w="740" h="761" extrusionOk="0">
                  <a:moveTo>
                    <a:pt x="363" y="1"/>
                  </a:moveTo>
                  <a:cubicBezTo>
                    <a:pt x="359" y="1"/>
                    <a:pt x="355" y="1"/>
                    <a:pt x="351" y="1"/>
                  </a:cubicBezTo>
                  <a:cubicBezTo>
                    <a:pt x="154" y="11"/>
                    <a:pt x="1" y="189"/>
                    <a:pt x="11" y="399"/>
                  </a:cubicBezTo>
                  <a:cubicBezTo>
                    <a:pt x="18" y="601"/>
                    <a:pt x="178" y="761"/>
                    <a:pt x="369" y="761"/>
                  </a:cubicBezTo>
                  <a:cubicBezTo>
                    <a:pt x="374" y="761"/>
                    <a:pt x="380" y="761"/>
                    <a:pt x="386" y="760"/>
                  </a:cubicBezTo>
                  <a:cubicBezTo>
                    <a:pt x="586" y="753"/>
                    <a:pt x="739" y="577"/>
                    <a:pt x="729" y="365"/>
                  </a:cubicBezTo>
                  <a:cubicBezTo>
                    <a:pt x="719" y="159"/>
                    <a:pt x="559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3003725" y="4591275"/>
              <a:ext cx="18475" cy="19025"/>
            </a:xfrm>
            <a:custGeom>
              <a:avLst/>
              <a:gdLst/>
              <a:ahLst/>
              <a:cxnLst/>
              <a:rect l="l" t="t" r="r" b="b"/>
              <a:pathLst>
                <a:path w="739" h="761" extrusionOk="0">
                  <a:moveTo>
                    <a:pt x="366" y="1"/>
                  </a:moveTo>
                  <a:cubicBezTo>
                    <a:pt x="362" y="1"/>
                    <a:pt x="358" y="1"/>
                    <a:pt x="354" y="1"/>
                  </a:cubicBezTo>
                  <a:cubicBezTo>
                    <a:pt x="153" y="11"/>
                    <a:pt x="0" y="188"/>
                    <a:pt x="10" y="399"/>
                  </a:cubicBezTo>
                  <a:cubicBezTo>
                    <a:pt x="21" y="601"/>
                    <a:pt x="180" y="760"/>
                    <a:pt x="370" y="760"/>
                  </a:cubicBezTo>
                  <a:cubicBezTo>
                    <a:pt x="376" y="760"/>
                    <a:pt x="382" y="760"/>
                    <a:pt x="388" y="760"/>
                  </a:cubicBezTo>
                  <a:cubicBezTo>
                    <a:pt x="585" y="753"/>
                    <a:pt x="739" y="576"/>
                    <a:pt x="731" y="365"/>
                  </a:cubicBezTo>
                  <a:cubicBezTo>
                    <a:pt x="722" y="158"/>
                    <a:pt x="558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2963725" y="4625525"/>
              <a:ext cx="28950" cy="13850"/>
            </a:xfrm>
            <a:custGeom>
              <a:avLst/>
              <a:gdLst/>
              <a:ahLst/>
              <a:cxnLst/>
              <a:rect l="l" t="t" r="r" b="b"/>
              <a:pathLst>
                <a:path w="1158" h="554" extrusionOk="0">
                  <a:moveTo>
                    <a:pt x="70" y="0"/>
                  </a:moveTo>
                  <a:cubicBezTo>
                    <a:pt x="62" y="0"/>
                    <a:pt x="53" y="2"/>
                    <a:pt x="45" y="5"/>
                  </a:cubicBezTo>
                  <a:cubicBezTo>
                    <a:pt x="15" y="19"/>
                    <a:pt x="1" y="53"/>
                    <a:pt x="15" y="84"/>
                  </a:cubicBezTo>
                  <a:cubicBezTo>
                    <a:pt x="151" y="414"/>
                    <a:pt x="376" y="553"/>
                    <a:pt x="549" y="553"/>
                  </a:cubicBezTo>
                  <a:cubicBezTo>
                    <a:pt x="569" y="553"/>
                    <a:pt x="586" y="553"/>
                    <a:pt x="607" y="550"/>
                  </a:cubicBezTo>
                  <a:cubicBezTo>
                    <a:pt x="624" y="547"/>
                    <a:pt x="641" y="543"/>
                    <a:pt x="661" y="539"/>
                  </a:cubicBezTo>
                  <a:cubicBezTo>
                    <a:pt x="804" y="516"/>
                    <a:pt x="971" y="489"/>
                    <a:pt x="1144" y="121"/>
                  </a:cubicBezTo>
                  <a:cubicBezTo>
                    <a:pt x="1158" y="90"/>
                    <a:pt x="1147" y="57"/>
                    <a:pt x="1117" y="40"/>
                  </a:cubicBezTo>
                  <a:cubicBezTo>
                    <a:pt x="1109" y="36"/>
                    <a:pt x="1100" y="34"/>
                    <a:pt x="1092" y="34"/>
                  </a:cubicBezTo>
                  <a:cubicBezTo>
                    <a:pt x="1068" y="34"/>
                    <a:pt x="1046" y="48"/>
                    <a:pt x="1035" y="70"/>
                  </a:cubicBezTo>
                  <a:cubicBezTo>
                    <a:pt x="886" y="380"/>
                    <a:pt x="767" y="396"/>
                    <a:pt x="641" y="417"/>
                  </a:cubicBezTo>
                  <a:cubicBezTo>
                    <a:pt x="621" y="421"/>
                    <a:pt x="600" y="424"/>
                    <a:pt x="583" y="427"/>
                  </a:cubicBezTo>
                  <a:cubicBezTo>
                    <a:pt x="572" y="430"/>
                    <a:pt x="560" y="431"/>
                    <a:pt x="546" y="431"/>
                  </a:cubicBezTo>
                  <a:cubicBezTo>
                    <a:pt x="431" y="431"/>
                    <a:pt x="249" y="332"/>
                    <a:pt x="127" y="36"/>
                  </a:cubicBezTo>
                  <a:cubicBezTo>
                    <a:pt x="117" y="13"/>
                    <a:pt x="94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3000550" y="4563975"/>
              <a:ext cx="25825" cy="7875"/>
            </a:xfrm>
            <a:custGeom>
              <a:avLst/>
              <a:gdLst/>
              <a:ahLst/>
              <a:cxnLst/>
              <a:rect l="l" t="t" r="r" b="b"/>
              <a:pathLst>
                <a:path w="1033" h="315" extrusionOk="0">
                  <a:moveTo>
                    <a:pt x="501" y="0"/>
                  </a:moveTo>
                  <a:cubicBezTo>
                    <a:pt x="243" y="0"/>
                    <a:pt x="49" y="161"/>
                    <a:pt x="38" y="168"/>
                  </a:cubicBezTo>
                  <a:cubicBezTo>
                    <a:pt x="5" y="195"/>
                    <a:pt x="1" y="245"/>
                    <a:pt x="29" y="283"/>
                  </a:cubicBezTo>
                  <a:cubicBezTo>
                    <a:pt x="46" y="302"/>
                    <a:pt x="70" y="313"/>
                    <a:pt x="93" y="313"/>
                  </a:cubicBezTo>
                  <a:cubicBezTo>
                    <a:pt x="111" y="313"/>
                    <a:pt x="129" y="307"/>
                    <a:pt x="144" y="294"/>
                  </a:cubicBezTo>
                  <a:cubicBezTo>
                    <a:pt x="148" y="294"/>
                    <a:pt x="304" y="168"/>
                    <a:pt x="501" y="164"/>
                  </a:cubicBezTo>
                  <a:cubicBezTo>
                    <a:pt x="706" y="164"/>
                    <a:pt x="889" y="297"/>
                    <a:pt x="893" y="300"/>
                  </a:cubicBezTo>
                  <a:cubicBezTo>
                    <a:pt x="906" y="311"/>
                    <a:pt x="924" y="314"/>
                    <a:pt x="940" y="314"/>
                  </a:cubicBezTo>
                  <a:cubicBezTo>
                    <a:pt x="964" y="314"/>
                    <a:pt x="991" y="303"/>
                    <a:pt x="1009" y="280"/>
                  </a:cubicBezTo>
                  <a:cubicBezTo>
                    <a:pt x="1032" y="242"/>
                    <a:pt x="1026" y="192"/>
                    <a:pt x="988" y="164"/>
                  </a:cubicBezTo>
                  <a:cubicBezTo>
                    <a:pt x="981" y="157"/>
                    <a:pt x="760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926150" y="4566100"/>
              <a:ext cx="25800" cy="9625"/>
            </a:xfrm>
            <a:custGeom>
              <a:avLst/>
              <a:gdLst/>
              <a:ahLst/>
              <a:cxnLst/>
              <a:rect l="l" t="t" r="r" b="b"/>
              <a:pathLst>
                <a:path w="1032" h="385" extrusionOk="0">
                  <a:moveTo>
                    <a:pt x="521" y="0"/>
                  </a:moveTo>
                  <a:cubicBezTo>
                    <a:pt x="509" y="0"/>
                    <a:pt x="498" y="0"/>
                    <a:pt x="486" y="1"/>
                  </a:cubicBezTo>
                  <a:cubicBezTo>
                    <a:pt x="221" y="22"/>
                    <a:pt x="37" y="242"/>
                    <a:pt x="31" y="253"/>
                  </a:cubicBezTo>
                  <a:cubicBezTo>
                    <a:pt x="1" y="287"/>
                    <a:pt x="7" y="338"/>
                    <a:pt x="41" y="369"/>
                  </a:cubicBezTo>
                  <a:cubicBezTo>
                    <a:pt x="58" y="382"/>
                    <a:pt x="75" y="385"/>
                    <a:pt x="95" y="385"/>
                  </a:cubicBezTo>
                  <a:cubicBezTo>
                    <a:pt x="119" y="385"/>
                    <a:pt x="143" y="375"/>
                    <a:pt x="157" y="358"/>
                  </a:cubicBezTo>
                  <a:cubicBezTo>
                    <a:pt x="160" y="355"/>
                    <a:pt x="307" y="181"/>
                    <a:pt x="500" y="168"/>
                  </a:cubicBezTo>
                  <a:cubicBezTo>
                    <a:pt x="510" y="167"/>
                    <a:pt x="520" y="167"/>
                    <a:pt x="530" y="167"/>
                  </a:cubicBezTo>
                  <a:cubicBezTo>
                    <a:pt x="710" y="167"/>
                    <a:pt x="885" y="308"/>
                    <a:pt x="888" y="311"/>
                  </a:cubicBezTo>
                  <a:cubicBezTo>
                    <a:pt x="903" y="322"/>
                    <a:pt x="921" y="328"/>
                    <a:pt x="939" y="328"/>
                  </a:cubicBezTo>
                  <a:cubicBezTo>
                    <a:pt x="963" y="328"/>
                    <a:pt x="987" y="318"/>
                    <a:pt x="1004" y="297"/>
                  </a:cubicBezTo>
                  <a:cubicBezTo>
                    <a:pt x="1031" y="263"/>
                    <a:pt x="1028" y="212"/>
                    <a:pt x="993" y="181"/>
                  </a:cubicBezTo>
                  <a:cubicBezTo>
                    <a:pt x="984" y="175"/>
                    <a:pt x="771" y="0"/>
                    <a:pt x="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967575" y="4568550"/>
              <a:ext cx="10150" cy="48125"/>
            </a:xfrm>
            <a:custGeom>
              <a:avLst/>
              <a:gdLst/>
              <a:ahLst/>
              <a:cxnLst/>
              <a:rect l="l" t="t" r="r" b="b"/>
              <a:pathLst>
                <a:path w="406" h="1925" extrusionOk="0">
                  <a:moveTo>
                    <a:pt x="280" y="1"/>
                  </a:moveTo>
                  <a:cubicBezTo>
                    <a:pt x="238" y="1"/>
                    <a:pt x="201" y="31"/>
                    <a:pt x="197" y="73"/>
                  </a:cubicBezTo>
                  <a:cubicBezTo>
                    <a:pt x="184" y="233"/>
                    <a:pt x="164" y="396"/>
                    <a:pt x="143" y="556"/>
                  </a:cubicBezTo>
                  <a:cubicBezTo>
                    <a:pt x="68" y="1100"/>
                    <a:pt x="0" y="1618"/>
                    <a:pt x="255" y="1900"/>
                  </a:cubicBezTo>
                  <a:cubicBezTo>
                    <a:pt x="269" y="1917"/>
                    <a:pt x="293" y="1924"/>
                    <a:pt x="313" y="1924"/>
                  </a:cubicBezTo>
                  <a:cubicBezTo>
                    <a:pt x="334" y="1924"/>
                    <a:pt x="354" y="1917"/>
                    <a:pt x="368" y="1904"/>
                  </a:cubicBezTo>
                  <a:cubicBezTo>
                    <a:pt x="401" y="1873"/>
                    <a:pt x="405" y="1825"/>
                    <a:pt x="374" y="1791"/>
                  </a:cubicBezTo>
                  <a:cubicBezTo>
                    <a:pt x="170" y="1567"/>
                    <a:pt x="235" y="1087"/>
                    <a:pt x="299" y="577"/>
                  </a:cubicBezTo>
                  <a:cubicBezTo>
                    <a:pt x="324" y="417"/>
                    <a:pt x="344" y="250"/>
                    <a:pt x="357" y="87"/>
                  </a:cubicBezTo>
                  <a:cubicBezTo>
                    <a:pt x="360" y="46"/>
                    <a:pt x="330" y="5"/>
                    <a:pt x="286" y="1"/>
                  </a:cubicBezTo>
                  <a:cubicBezTo>
                    <a:pt x="284" y="1"/>
                    <a:pt x="282" y="1"/>
                    <a:pt x="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2874175" y="4424625"/>
              <a:ext cx="198200" cy="192375"/>
            </a:xfrm>
            <a:custGeom>
              <a:avLst/>
              <a:gdLst/>
              <a:ahLst/>
              <a:cxnLst/>
              <a:rect l="l" t="t" r="r" b="b"/>
              <a:pathLst>
                <a:path w="7928" h="7695" extrusionOk="0">
                  <a:moveTo>
                    <a:pt x="3193" y="0"/>
                  </a:moveTo>
                  <a:cubicBezTo>
                    <a:pt x="2931" y="0"/>
                    <a:pt x="2684" y="191"/>
                    <a:pt x="2508" y="400"/>
                  </a:cubicBezTo>
                  <a:cubicBezTo>
                    <a:pt x="2304" y="645"/>
                    <a:pt x="2133" y="965"/>
                    <a:pt x="2215" y="1278"/>
                  </a:cubicBezTo>
                  <a:lnTo>
                    <a:pt x="2130" y="1298"/>
                  </a:lnTo>
                  <a:cubicBezTo>
                    <a:pt x="1998" y="1108"/>
                    <a:pt x="1858" y="907"/>
                    <a:pt x="1654" y="791"/>
                  </a:cubicBezTo>
                  <a:cubicBezTo>
                    <a:pt x="1560" y="735"/>
                    <a:pt x="1448" y="704"/>
                    <a:pt x="1338" y="704"/>
                  </a:cubicBezTo>
                  <a:cubicBezTo>
                    <a:pt x="1213" y="704"/>
                    <a:pt x="1091" y="745"/>
                    <a:pt x="1004" y="835"/>
                  </a:cubicBezTo>
                  <a:cubicBezTo>
                    <a:pt x="926" y="917"/>
                    <a:pt x="885" y="1026"/>
                    <a:pt x="865" y="1138"/>
                  </a:cubicBezTo>
                  <a:cubicBezTo>
                    <a:pt x="797" y="1519"/>
                    <a:pt x="953" y="1934"/>
                    <a:pt x="1256" y="2173"/>
                  </a:cubicBezTo>
                  <a:lnTo>
                    <a:pt x="1266" y="2285"/>
                  </a:lnTo>
                  <a:cubicBezTo>
                    <a:pt x="1052" y="2162"/>
                    <a:pt x="807" y="2088"/>
                    <a:pt x="562" y="2063"/>
                  </a:cubicBezTo>
                  <a:cubicBezTo>
                    <a:pt x="539" y="2062"/>
                    <a:pt x="515" y="2061"/>
                    <a:pt x="492" y="2061"/>
                  </a:cubicBezTo>
                  <a:cubicBezTo>
                    <a:pt x="372" y="2061"/>
                    <a:pt x="249" y="2086"/>
                    <a:pt x="181" y="2179"/>
                  </a:cubicBezTo>
                  <a:cubicBezTo>
                    <a:pt x="130" y="2251"/>
                    <a:pt x="14" y="2561"/>
                    <a:pt x="10" y="2649"/>
                  </a:cubicBezTo>
                  <a:cubicBezTo>
                    <a:pt x="1" y="2897"/>
                    <a:pt x="48" y="2972"/>
                    <a:pt x="112" y="3211"/>
                  </a:cubicBezTo>
                  <a:cubicBezTo>
                    <a:pt x="177" y="3451"/>
                    <a:pt x="375" y="3639"/>
                    <a:pt x="582" y="3775"/>
                  </a:cubicBezTo>
                  <a:lnTo>
                    <a:pt x="569" y="3843"/>
                  </a:lnTo>
                  <a:cubicBezTo>
                    <a:pt x="497" y="5075"/>
                    <a:pt x="541" y="6309"/>
                    <a:pt x="701" y="7534"/>
                  </a:cubicBezTo>
                  <a:lnTo>
                    <a:pt x="841" y="7694"/>
                  </a:lnTo>
                  <a:cubicBezTo>
                    <a:pt x="861" y="7473"/>
                    <a:pt x="797" y="7096"/>
                    <a:pt x="817" y="6878"/>
                  </a:cubicBezTo>
                  <a:cubicBezTo>
                    <a:pt x="902" y="5937"/>
                    <a:pt x="990" y="4983"/>
                    <a:pt x="1342" y="4110"/>
                  </a:cubicBezTo>
                  <a:lnTo>
                    <a:pt x="1342" y="4110"/>
                  </a:lnTo>
                  <a:cubicBezTo>
                    <a:pt x="1571" y="4389"/>
                    <a:pt x="1937" y="4519"/>
                    <a:pt x="2302" y="4519"/>
                  </a:cubicBezTo>
                  <a:cubicBezTo>
                    <a:pt x="2404" y="4519"/>
                    <a:pt x="2505" y="4509"/>
                    <a:pt x="2603" y="4489"/>
                  </a:cubicBezTo>
                  <a:cubicBezTo>
                    <a:pt x="3066" y="4398"/>
                    <a:pt x="3468" y="4125"/>
                    <a:pt x="3831" y="3826"/>
                  </a:cubicBezTo>
                  <a:lnTo>
                    <a:pt x="3879" y="3785"/>
                  </a:lnTo>
                  <a:cubicBezTo>
                    <a:pt x="3967" y="3972"/>
                    <a:pt x="4151" y="4105"/>
                    <a:pt x="4346" y="4180"/>
                  </a:cubicBezTo>
                  <a:cubicBezTo>
                    <a:pt x="4542" y="4252"/>
                    <a:pt x="4754" y="4272"/>
                    <a:pt x="4964" y="4288"/>
                  </a:cubicBezTo>
                  <a:cubicBezTo>
                    <a:pt x="5076" y="4296"/>
                    <a:pt x="5191" y="4303"/>
                    <a:pt x="5305" y="4303"/>
                  </a:cubicBezTo>
                  <a:cubicBezTo>
                    <a:pt x="5584" y="4303"/>
                    <a:pt x="5861" y="4264"/>
                    <a:pt x="6090" y="4112"/>
                  </a:cubicBezTo>
                  <a:lnTo>
                    <a:pt x="6145" y="4255"/>
                  </a:lnTo>
                  <a:cubicBezTo>
                    <a:pt x="6927" y="5207"/>
                    <a:pt x="7373" y="6490"/>
                    <a:pt x="7639" y="7694"/>
                  </a:cubicBezTo>
                  <a:lnTo>
                    <a:pt x="7782" y="7364"/>
                  </a:lnTo>
                  <a:cubicBezTo>
                    <a:pt x="7928" y="6460"/>
                    <a:pt x="7914" y="5370"/>
                    <a:pt x="7901" y="4452"/>
                  </a:cubicBezTo>
                  <a:cubicBezTo>
                    <a:pt x="7890" y="3823"/>
                    <a:pt x="7812" y="3125"/>
                    <a:pt x="7336" y="2721"/>
                  </a:cubicBezTo>
                  <a:lnTo>
                    <a:pt x="7319" y="2547"/>
                  </a:lnTo>
                  <a:cubicBezTo>
                    <a:pt x="7278" y="2223"/>
                    <a:pt x="7111" y="1920"/>
                    <a:pt x="6860" y="1713"/>
                  </a:cubicBezTo>
                  <a:cubicBezTo>
                    <a:pt x="6637" y="1530"/>
                    <a:pt x="6345" y="1426"/>
                    <a:pt x="6054" y="1426"/>
                  </a:cubicBezTo>
                  <a:cubicBezTo>
                    <a:pt x="6021" y="1426"/>
                    <a:pt x="5987" y="1428"/>
                    <a:pt x="5954" y="1430"/>
                  </a:cubicBezTo>
                  <a:lnTo>
                    <a:pt x="5958" y="1390"/>
                  </a:lnTo>
                  <a:cubicBezTo>
                    <a:pt x="5900" y="995"/>
                    <a:pt x="5556" y="659"/>
                    <a:pt x="5162" y="611"/>
                  </a:cubicBezTo>
                  <a:cubicBezTo>
                    <a:pt x="5127" y="606"/>
                    <a:pt x="5091" y="604"/>
                    <a:pt x="5056" y="604"/>
                  </a:cubicBezTo>
                  <a:cubicBezTo>
                    <a:pt x="4692" y="604"/>
                    <a:pt x="4335" y="835"/>
                    <a:pt x="4199" y="1172"/>
                  </a:cubicBezTo>
                  <a:lnTo>
                    <a:pt x="4168" y="1118"/>
                  </a:lnTo>
                  <a:cubicBezTo>
                    <a:pt x="4087" y="958"/>
                    <a:pt x="4005" y="802"/>
                    <a:pt x="3920" y="642"/>
                  </a:cubicBezTo>
                  <a:cubicBezTo>
                    <a:pt x="3780" y="373"/>
                    <a:pt x="3603" y="73"/>
                    <a:pt x="3304" y="12"/>
                  </a:cubicBezTo>
                  <a:cubicBezTo>
                    <a:pt x="3267" y="4"/>
                    <a:pt x="3230" y="0"/>
                    <a:pt x="3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2736175" y="4448250"/>
              <a:ext cx="67225" cy="83175"/>
            </a:xfrm>
            <a:custGeom>
              <a:avLst/>
              <a:gdLst/>
              <a:ahLst/>
              <a:cxnLst/>
              <a:rect l="l" t="t" r="r" b="b"/>
              <a:pathLst>
                <a:path w="2689" h="3327" extrusionOk="0">
                  <a:moveTo>
                    <a:pt x="1112" y="1"/>
                  </a:moveTo>
                  <a:cubicBezTo>
                    <a:pt x="1029" y="1"/>
                    <a:pt x="938" y="64"/>
                    <a:pt x="945" y="156"/>
                  </a:cubicBezTo>
                  <a:cubicBezTo>
                    <a:pt x="961" y="506"/>
                    <a:pt x="951" y="864"/>
                    <a:pt x="928" y="1220"/>
                  </a:cubicBezTo>
                  <a:cubicBezTo>
                    <a:pt x="733" y="819"/>
                    <a:pt x="455" y="459"/>
                    <a:pt x="216" y="265"/>
                  </a:cubicBezTo>
                  <a:cubicBezTo>
                    <a:pt x="193" y="246"/>
                    <a:pt x="164" y="238"/>
                    <a:pt x="136" y="238"/>
                  </a:cubicBezTo>
                  <a:cubicBezTo>
                    <a:pt x="66" y="238"/>
                    <a:pt x="0" y="291"/>
                    <a:pt x="29" y="374"/>
                  </a:cubicBezTo>
                  <a:cubicBezTo>
                    <a:pt x="158" y="775"/>
                    <a:pt x="315" y="1156"/>
                    <a:pt x="383" y="1571"/>
                  </a:cubicBezTo>
                  <a:cubicBezTo>
                    <a:pt x="434" y="1891"/>
                    <a:pt x="386" y="2228"/>
                    <a:pt x="516" y="2514"/>
                  </a:cubicBezTo>
                  <a:cubicBezTo>
                    <a:pt x="577" y="2853"/>
                    <a:pt x="808" y="3164"/>
                    <a:pt x="1162" y="3262"/>
                  </a:cubicBezTo>
                  <a:cubicBezTo>
                    <a:pt x="1203" y="3272"/>
                    <a:pt x="1244" y="3279"/>
                    <a:pt x="1284" y="3282"/>
                  </a:cubicBezTo>
                  <a:cubicBezTo>
                    <a:pt x="1346" y="3310"/>
                    <a:pt x="1411" y="3327"/>
                    <a:pt x="1475" y="3327"/>
                  </a:cubicBezTo>
                  <a:cubicBezTo>
                    <a:pt x="1550" y="3327"/>
                    <a:pt x="1624" y="3305"/>
                    <a:pt x="1689" y="3255"/>
                  </a:cubicBezTo>
                  <a:cubicBezTo>
                    <a:pt x="1716" y="3235"/>
                    <a:pt x="1751" y="3208"/>
                    <a:pt x="1782" y="3180"/>
                  </a:cubicBezTo>
                  <a:cubicBezTo>
                    <a:pt x="1880" y="3129"/>
                    <a:pt x="1969" y="3058"/>
                    <a:pt x="2043" y="2976"/>
                  </a:cubicBezTo>
                  <a:cubicBezTo>
                    <a:pt x="2129" y="2919"/>
                    <a:pt x="2217" y="2864"/>
                    <a:pt x="2295" y="2800"/>
                  </a:cubicBezTo>
                  <a:cubicBezTo>
                    <a:pt x="2526" y="2605"/>
                    <a:pt x="2659" y="2384"/>
                    <a:pt x="2676" y="2082"/>
                  </a:cubicBezTo>
                  <a:cubicBezTo>
                    <a:pt x="2688" y="1855"/>
                    <a:pt x="2508" y="1736"/>
                    <a:pt x="2322" y="1736"/>
                  </a:cubicBezTo>
                  <a:cubicBezTo>
                    <a:pt x="2253" y="1736"/>
                    <a:pt x="2183" y="1752"/>
                    <a:pt x="2121" y="1785"/>
                  </a:cubicBezTo>
                  <a:cubicBezTo>
                    <a:pt x="2162" y="1289"/>
                    <a:pt x="2091" y="785"/>
                    <a:pt x="1914" y="298"/>
                  </a:cubicBezTo>
                  <a:cubicBezTo>
                    <a:pt x="1893" y="241"/>
                    <a:pt x="1847" y="215"/>
                    <a:pt x="1802" y="215"/>
                  </a:cubicBezTo>
                  <a:cubicBezTo>
                    <a:pt x="1746" y="215"/>
                    <a:pt x="1690" y="256"/>
                    <a:pt x="1683" y="330"/>
                  </a:cubicBezTo>
                  <a:cubicBezTo>
                    <a:pt x="1655" y="564"/>
                    <a:pt x="1622" y="796"/>
                    <a:pt x="1577" y="1027"/>
                  </a:cubicBezTo>
                  <a:cubicBezTo>
                    <a:pt x="1509" y="694"/>
                    <a:pt x="1377" y="394"/>
                    <a:pt x="1234" y="77"/>
                  </a:cubicBezTo>
                  <a:cubicBezTo>
                    <a:pt x="1211" y="24"/>
                    <a:pt x="1163" y="1"/>
                    <a:pt x="1112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126084" y="5023706"/>
              <a:ext cx="49250" cy="48750"/>
            </a:xfrm>
            <a:custGeom>
              <a:avLst/>
              <a:gdLst/>
              <a:ahLst/>
              <a:cxnLst/>
              <a:rect l="l" t="t" r="r" b="b"/>
              <a:pathLst>
                <a:path w="1970" h="1950" extrusionOk="0">
                  <a:moveTo>
                    <a:pt x="953" y="1"/>
                  </a:moveTo>
                  <a:cubicBezTo>
                    <a:pt x="785" y="1"/>
                    <a:pt x="592" y="63"/>
                    <a:pt x="445" y="166"/>
                  </a:cubicBezTo>
                  <a:cubicBezTo>
                    <a:pt x="330" y="166"/>
                    <a:pt x="245" y="248"/>
                    <a:pt x="197" y="360"/>
                  </a:cubicBezTo>
                  <a:cubicBezTo>
                    <a:pt x="136" y="510"/>
                    <a:pt x="112" y="683"/>
                    <a:pt x="75" y="847"/>
                  </a:cubicBezTo>
                  <a:cubicBezTo>
                    <a:pt x="37" y="1007"/>
                    <a:pt x="0" y="1153"/>
                    <a:pt x="17" y="1323"/>
                  </a:cubicBezTo>
                  <a:cubicBezTo>
                    <a:pt x="26" y="1426"/>
                    <a:pt x="129" y="1524"/>
                    <a:pt x="230" y="1524"/>
                  </a:cubicBezTo>
                  <a:cubicBezTo>
                    <a:pt x="273" y="1524"/>
                    <a:pt x="316" y="1506"/>
                    <a:pt x="351" y="1462"/>
                  </a:cubicBezTo>
                  <a:cubicBezTo>
                    <a:pt x="432" y="1364"/>
                    <a:pt x="497" y="1241"/>
                    <a:pt x="552" y="1112"/>
                  </a:cubicBezTo>
                  <a:cubicBezTo>
                    <a:pt x="555" y="1119"/>
                    <a:pt x="555" y="1126"/>
                    <a:pt x="555" y="1132"/>
                  </a:cubicBezTo>
                  <a:cubicBezTo>
                    <a:pt x="572" y="1330"/>
                    <a:pt x="527" y="1520"/>
                    <a:pt x="497" y="1715"/>
                  </a:cubicBezTo>
                  <a:cubicBezTo>
                    <a:pt x="480" y="1823"/>
                    <a:pt x="581" y="1950"/>
                    <a:pt x="684" y="1950"/>
                  </a:cubicBezTo>
                  <a:cubicBezTo>
                    <a:pt x="724" y="1950"/>
                    <a:pt x="763" y="1932"/>
                    <a:pt x="797" y="1888"/>
                  </a:cubicBezTo>
                  <a:cubicBezTo>
                    <a:pt x="871" y="1792"/>
                    <a:pt x="932" y="1670"/>
                    <a:pt x="973" y="1537"/>
                  </a:cubicBezTo>
                  <a:lnTo>
                    <a:pt x="973" y="1537"/>
                  </a:lnTo>
                  <a:cubicBezTo>
                    <a:pt x="970" y="1568"/>
                    <a:pt x="966" y="1599"/>
                    <a:pt x="956" y="1629"/>
                  </a:cubicBezTo>
                  <a:cubicBezTo>
                    <a:pt x="939" y="1690"/>
                    <a:pt x="956" y="1779"/>
                    <a:pt x="1007" y="1820"/>
                  </a:cubicBezTo>
                  <a:cubicBezTo>
                    <a:pt x="1017" y="1830"/>
                    <a:pt x="1031" y="1840"/>
                    <a:pt x="1042" y="1847"/>
                  </a:cubicBezTo>
                  <a:cubicBezTo>
                    <a:pt x="1045" y="1847"/>
                    <a:pt x="1045" y="1850"/>
                    <a:pt x="1048" y="1850"/>
                  </a:cubicBezTo>
                  <a:cubicBezTo>
                    <a:pt x="1076" y="1870"/>
                    <a:pt x="1107" y="1879"/>
                    <a:pt x="1138" y="1879"/>
                  </a:cubicBezTo>
                  <a:cubicBezTo>
                    <a:pt x="1207" y="1879"/>
                    <a:pt x="1277" y="1836"/>
                    <a:pt x="1317" y="1779"/>
                  </a:cubicBezTo>
                  <a:cubicBezTo>
                    <a:pt x="1402" y="1657"/>
                    <a:pt x="1439" y="1514"/>
                    <a:pt x="1442" y="1360"/>
                  </a:cubicBezTo>
                  <a:cubicBezTo>
                    <a:pt x="1446" y="1371"/>
                    <a:pt x="1446" y="1381"/>
                    <a:pt x="1450" y="1391"/>
                  </a:cubicBezTo>
                  <a:cubicBezTo>
                    <a:pt x="1464" y="1495"/>
                    <a:pt x="1486" y="1826"/>
                    <a:pt x="1649" y="1826"/>
                  </a:cubicBezTo>
                  <a:cubicBezTo>
                    <a:pt x="1668" y="1826"/>
                    <a:pt x="1689" y="1822"/>
                    <a:pt x="1711" y="1813"/>
                  </a:cubicBezTo>
                  <a:cubicBezTo>
                    <a:pt x="1970" y="1701"/>
                    <a:pt x="1865" y="1241"/>
                    <a:pt x="1821" y="1027"/>
                  </a:cubicBezTo>
                  <a:cubicBezTo>
                    <a:pt x="1800" y="939"/>
                    <a:pt x="1776" y="843"/>
                    <a:pt x="1745" y="755"/>
                  </a:cubicBezTo>
                  <a:cubicBezTo>
                    <a:pt x="1708" y="424"/>
                    <a:pt x="1384" y="77"/>
                    <a:pt x="1075" y="13"/>
                  </a:cubicBezTo>
                  <a:cubicBezTo>
                    <a:pt x="1037" y="5"/>
                    <a:pt x="996" y="1"/>
                    <a:pt x="953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51"/>
          <p:cNvGrpSpPr/>
          <p:nvPr/>
        </p:nvGrpSpPr>
        <p:grpSpPr>
          <a:xfrm>
            <a:off x="2842138" y="1149835"/>
            <a:ext cx="3461818" cy="3267143"/>
            <a:chOff x="1035300" y="238125"/>
            <a:chExt cx="5548675" cy="5238325"/>
          </a:xfrm>
        </p:grpSpPr>
        <p:sp>
          <p:nvSpPr>
            <p:cNvPr id="900" name="Google Shape;900;p51"/>
            <p:cNvSpPr/>
            <p:nvPr/>
          </p:nvSpPr>
          <p:spPr>
            <a:xfrm>
              <a:off x="5897850" y="3718775"/>
              <a:ext cx="440675" cy="252350"/>
            </a:xfrm>
            <a:custGeom>
              <a:avLst/>
              <a:gdLst/>
              <a:ahLst/>
              <a:cxnLst/>
              <a:rect l="l" t="t" r="r" b="b"/>
              <a:pathLst>
                <a:path w="17627" h="10094" extrusionOk="0">
                  <a:moveTo>
                    <a:pt x="4688" y="1"/>
                  </a:moveTo>
                  <a:cubicBezTo>
                    <a:pt x="4613" y="1"/>
                    <a:pt x="4538" y="11"/>
                    <a:pt x="4464" y="36"/>
                  </a:cubicBezTo>
                  <a:cubicBezTo>
                    <a:pt x="4394" y="55"/>
                    <a:pt x="4342" y="75"/>
                    <a:pt x="4289" y="104"/>
                  </a:cubicBezTo>
                  <a:cubicBezTo>
                    <a:pt x="3876" y="331"/>
                    <a:pt x="4237" y="765"/>
                    <a:pt x="4310" y="1158"/>
                  </a:cubicBezTo>
                  <a:cubicBezTo>
                    <a:pt x="4456" y="1900"/>
                    <a:pt x="3734" y="2139"/>
                    <a:pt x="3174" y="2354"/>
                  </a:cubicBezTo>
                  <a:cubicBezTo>
                    <a:pt x="2660" y="2560"/>
                    <a:pt x="2040" y="2715"/>
                    <a:pt x="1752" y="3222"/>
                  </a:cubicBezTo>
                  <a:cubicBezTo>
                    <a:pt x="1638" y="3428"/>
                    <a:pt x="1638" y="3737"/>
                    <a:pt x="1464" y="3911"/>
                  </a:cubicBezTo>
                  <a:cubicBezTo>
                    <a:pt x="1310" y="4089"/>
                    <a:pt x="949" y="4170"/>
                    <a:pt x="730" y="4263"/>
                  </a:cubicBezTo>
                  <a:cubicBezTo>
                    <a:pt x="475" y="4377"/>
                    <a:pt x="1" y="4564"/>
                    <a:pt x="21" y="4953"/>
                  </a:cubicBezTo>
                  <a:cubicBezTo>
                    <a:pt x="9" y="5314"/>
                    <a:pt x="41" y="5561"/>
                    <a:pt x="362" y="5714"/>
                  </a:cubicBezTo>
                  <a:cubicBezTo>
                    <a:pt x="456" y="5758"/>
                    <a:pt x="530" y="5775"/>
                    <a:pt x="594" y="5775"/>
                  </a:cubicBezTo>
                  <a:cubicBezTo>
                    <a:pt x="775" y="5775"/>
                    <a:pt x="872" y="5636"/>
                    <a:pt x="1091" y="5552"/>
                  </a:cubicBezTo>
                  <a:cubicBezTo>
                    <a:pt x="1199" y="5512"/>
                    <a:pt x="1304" y="5495"/>
                    <a:pt x="1407" y="5495"/>
                  </a:cubicBezTo>
                  <a:cubicBezTo>
                    <a:pt x="2023" y="5495"/>
                    <a:pt x="2555" y="6117"/>
                    <a:pt x="3094" y="6221"/>
                  </a:cubicBezTo>
                  <a:cubicBezTo>
                    <a:pt x="3151" y="6233"/>
                    <a:pt x="3210" y="6238"/>
                    <a:pt x="3270" y="6238"/>
                  </a:cubicBezTo>
                  <a:cubicBezTo>
                    <a:pt x="3624" y="6238"/>
                    <a:pt x="4029" y="6071"/>
                    <a:pt x="4391" y="6071"/>
                  </a:cubicBezTo>
                  <a:cubicBezTo>
                    <a:pt x="4583" y="6071"/>
                    <a:pt x="4764" y="6118"/>
                    <a:pt x="4918" y="6262"/>
                  </a:cubicBezTo>
                  <a:cubicBezTo>
                    <a:pt x="5392" y="6708"/>
                    <a:pt x="5218" y="7664"/>
                    <a:pt x="5051" y="8203"/>
                  </a:cubicBezTo>
                  <a:cubicBezTo>
                    <a:pt x="4983" y="8451"/>
                    <a:pt x="4877" y="8747"/>
                    <a:pt x="4938" y="9039"/>
                  </a:cubicBezTo>
                  <a:cubicBezTo>
                    <a:pt x="5011" y="9419"/>
                    <a:pt x="5165" y="9473"/>
                    <a:pt x="5457" y="9606"/>
                  </a:cubicBezTo>
                  <a:cubicBezTo>
                    <a:pt x="5946" y="9846"/>
                    <a:pt x="6467" y="10093"/>
                    <a:pt x="7009" y="10093"/>
                  </a:cubicBezTo>
                  <a:cubicBezTo>
                    <a:pt x="7163" y="10093"/>
                    <a:pt x="7318" y="10073"/>
                    <a:pt x="7476" y="10027"/>
                  </a:cubicBezTo>
                  <a:cubicBezTo>
                    <a:pt x="7869" y="9915"/>
                    <a:pt x="8003" y="9675"/>
                    <a:pt x="8198" y="9359"/>
                  </a:cubicBezTo>
                  <a:cubicBezTo>
                    <a:pt x="8445" y="8953"/>
                    <a:pt x="8692" y="8986"/>
                    <a:pt x="9077" y="8719"/>
                  </a:cubicBezTo>
                  <a:cubicBezTo>
                    <a:pt x="9706" y="8252"/>
                    <a:pt x="9713" y="7490"/>
                    <a:pt x="10508" y="7182"/>
                  </a:cubicBezTo>
                  <a:cubicBezTo>
                    <a:pt x="11375" y="6829"/>
                    <a:pt x="12044" y="6530"/>
                    <a:pt x="12518" y="5707"/>
                  </a:cubicBezTo>
                  <a:cubicBezTo>
                    <a:pt x="12896" y="5054"/>
                    <a:pt x="12986" y="4393"/>
                    <a:pt x="13838" y="4393"/>
                  </a:cubicBezTo>
                  <a:cubicBezTo>
                    <a:pt x="13875" y="4393"/>
                    <a:pt x="13913" y="4395"/>
                    <a:pt x="13953" y="4397"/>
                  </a:cubicBezTo>
                  <a:cubicBezTo>
                    <a:pt x="14422" y="4428"/>
                    <a:pt x="14768" y="4530"/>
                    <a:pt x="15130" y="4530"/>
                  </a:cubicBezTo>
                  <a:cubicBezTo>
                    <a:pt x="15382" y="4530"/>
                    <a:pt x="15642" y="4481"/>
                    <a:pt x="15957" y="4324"/>
                  </a:cubicBezTo>
                  <a:cubicBezTo>
                    <a:pt x="16532" y="4036"/>
                    <a:pt x="17306" y="4272"/>
                    <a:pt x="17367" y="3449"/>
                  </a:cubicBezTo>
                  <a:cubicBezTo>
                    <a:pt x="17388" y="3168"/>
                    <a:pt x="17315" y="2861"/>
                    <a:pt x="17367" y="2581"/>
                  </a:cubicBezTo>
                  <a:cubicBezTo>
                    <a:pt x="17388" y="2468"/>
                    <a:pt x="17440" y="2354"/>
                    <a:pt x="17480" y="2240"/>
                  </a:cubicBezTo>
                  <a:cubicBezTo>
                    <a:pt x="17562" y="2046"/>
                    <a:pt x="17626" y="1860"/>
                    <a:pt x="17461" y="1653"/>
                  </a:cubicBezTo>
                  <a:cubicBezTo>
                    <a:pt x="17298" y="1461"/>
                    <a:pt x="16880" y="1387"/>
                    <a:pt x="16478" y="1387"/>
                  </a:cubicBezTo>
                  <a:cubicBezTo>
                    <a:pt x="16166" y="1387"/>
                    <a:pt x="15863" y="1431"/>
                    <a:pt x="15697" y="1499"/>
                  </a:cubicBezTo>
                  <a:cubicBezTo>
                    <a:pt x="15263" y="1673"/>
                    <a:pt x="15004" y="2180"/>
                    <a:pt x="14667" y="2459"/>
                  </a:cubicBezTo>
                  <a:cubicBezTo>
                    <a:pt x="13954" y="3014"/>
                    <a:pt x="13163" y="3580"/>
                    <a:pt x="12217" y="3580"/>
                  </a:cubicBezTo>
                  <a:cubicBezTo>
                    <a:pt x="12147" y="3580"/>
                    <a:pt x="12076" y="3577"/>
                    <a:pt x="12004" y="3570"/>
                  </a:cubicBezTo>
                  <a:cubicBezTo>
                    <a:pt x="11448" y="3509"/>
                    <a:pt x="11035" y="3522"/>
                    <a:pt x="10860" y="2994"/>
                  </a:cubicBezTo>
                  <a:cubicBezTo>
                    <a:pt x="10715" y="2593"/>
                    <a:pt x="10715" y="2334"/>
                    <a:pt x="10314" y="2094"/>
                  </a:cubicBezTo>
                  <a:cubicBezTo>
                    <a:pt x="9799" y="1798"/>
                    <a:pt x="9085" y="1933"/>
                    <a:pt x="8623" y="1507"/>
                  </a:cubicBezTo>
                  <a:cubicBezTo>
                    <a:pt x="8364" y="1271"/>
                    <a:pt x="8323" y="765"/>
                    <a:pt x="7990" y="623"/>
                  </a:cubicBezTo>
                  <a:cubicBezTo>
                    <a:pt x="7919" y="592"/>
                    <a:pt x="7822" y="582"/>
                    <a:pt x="7715" y="582"/>
                  </a:cubicBezTo>
                  <a:cubicBezTo>
                    <a:pt x="7478" y="582"/>
                    <a:pt x="7186" y="633"/>
                    <a:pt x="6985" y="633"/>
                  </a:cubicBezTo>
                  <a:cubicBezTo>
                    <a:pt x="6962" y="633"/>
                    <a:pt x="6941" y="632"/>
                    <a:pt x="6920" y="631"/>
                  </a:cubicBezTo>
                  <a:cubicBezTo>
                    <a:pt x="6580" y="603"/>
                    <a:pt x="6219" y="530"/>
                    <a:pt x="5887" y="436"/>
                  </a:cubicBezTo>
                  <a:cubicBezTo>
                    <a:pt x="5523" y="324"/>
                    <a:pt x="5104" y="1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4755900" y="2838250"/>
              <a:ext cx="1828075" cy="1094475"/>
            </a:xfrm>
            <a:custGeom>
              <a:avLst/>
              <a:gdLst/>
              <a:ahLst/>
              <a:cxnLst/>
              <a:rect l="l" t="t" r="r" b="b"/>
              <a:pathLst>
                <a:path w="73123" h="43779" extrusionOk="0">
                  <a:moveTo>
                    <a:pt x="41782" y="1"/>
                  </a:moveTo>
                  <a:cubicBezTo>
                    <a:pt x="41123" y="1"/>
                    <a:pt x="40521" y="149"/>
                    <a:pt x="39942" y="507"/>
                  </a:cubicBezTo>
                  <a:cubicBezTo>
                    <a:pt x="39574" y="734"/>
                    <a:pt x="39355" y="900"/>
                    <a:pt x="38893" y="900"/>
                  </a:cubicBezTo>
                  <a:cubicBezTo>
                    <a:pt x="38629" y="894"/>
                    <a:pt x="38342" y="742"/>
                    <a:pt x="38089" y="742"/>
                  </a:cubicBezTo>
                  <a:cubicBezTo>
                    <a:pt x="38023" y="742"/>
                    <a:pt x="37960" y="752"/>
                    <a:pt x="37899" y="778"/>
                  </a:cubicBezTo>
                  <a:cubicBezTo>
                    <a:pt x="37129" y="1107"/>
                    <a:pt x="37624" y="2408"/>
                    <a:pt x="37016" y="2829"/>
                  </a:cubicBezTo>
                  <a:cubicBezTo>
                    <a:pt x="36904" y="2907"/>
                    <a:pt x="36732" y="2939"/>
                    <a:pt x="36530" y="2939"/>
                  </a:cubicBezTo>
                  <a:cubicBezTo>
                    <a:pt x="36171" y="2939"/>
                    <a:pt x="35717" y="2836"/>
                    <a:pt x="35333" y="2704"/>
                  </a:cubicBezTo>
                  <a:cubicBezTo>
                    <a:pt x="35321" y="2724"/>
                    <a:pt x="35321" y="2756"/>
                    <a:pt x="35321" y="2777"/>
                  </a:cubicBezTo>
                  <a:cubicBezTo>
                    <a:pt x="35199" y="4172"/>
                    <a:pt x="33188" y="3953"/>
                    <a:pt x="32341" y="4726"/>
                  </a:cubicBezTo>
                  <a:cubicBezTo>
                    <a:pt x="31353" y="5635"/>
                    <a:pt x="32249" y="7025"/>
                    <a:pt x="31312" y="7946"/>
                  </a:cubicBezTo>
                  <a:cubicBezTo>
                    <a:pt x="30923" y="8322"/>
                    <a:pt x="30390" y="8451"/>
                    <a:pt x="29810" y="8451"/>
                  </a:cubicBezTo>
                  <a:cubicBezTo>
                    <a:pt x="28784" y="8451"/>
                    <a:pt x="27613" y="8050"/>
                    <a:pt x="26836" y="7905"/>
                  </a:cubicBezTo>
                  <a:cubicBezTo>
                    <a:pt x="26068" y="7758"/>
                    <a:pt x="25424" y="7670"/>
                    <a:pt x="24758" y="7670"/>
                  </a:cubicBezTo>
                  <a:cubicBezTo>
                    <a:pt x="24341" y="7670"/>
                    <a:pt x="23915" y="7705"/>
                    <a:pt x="23444" y="7779"/>
                  </a:cubicBezTo>
                  <a:cubicBezTo>
                    <a:pt x="23172" y="7820"/>
                    <a:pt x="22892" y="7830"/>
                    <a:pt x="22612" y="7830"/>
                  </a:cubicBezTo>
                  <a:cubicBezTo>
                    <a:pt x="22335" y="7830"/>
                    <a:pt x="22060" y="7820"/>
                    <a:pt x="21794" y="7820"/>
                  </a:cubicBezTo>
                  <a:cubicBezTo>
                    <a:pt x="20934" y="7811"/>
                    <a:pt x="20565" y="7471"/>
                    <a:pt x="19758" y="7285"/>
                  </a:cubicBezTo>
                  <a:cubicBezTo>
                    <a:pt x="19535" y="7234"/>
                    <a:pt x="19321" y="7212"/>
                    <a:pt x="19114" y="7212"/>
                  </a:cubicBezTo>
                  <a:cubicBezTo>
                    <a:pt x="18024" y="7212"/>
                    <a:pt x="17126" y="7818"/>
                    <a:pt x="15964" y="7913"/>
                  </a:cubicBezTo>
                  <a:cubicBezTo>
                    <a:pt x="15872" y="7920"/>
                    <a:pt x="15782" y="7924"/>
                    <a:pt x="15696" y="7924"/>
                  </a:cubicBezTo>
                  <a:cubicBezTo>
                    <a:pt x="14514" y="7924"/>
                    <a:pt x="13813" y="7239"/>
                    <a:pt x="12725" y="6891"/>
                  </a:cubicBezTo>
                  <a:cubicBezTo>
                    <a:pt x="12347" y="6769"/>
                    <a:pt x="11915" y="6717"/>
                    <a:pt x="11476" y="6717"/>
                  </a:cubicBezTo>
                  <a:cubicBezTo>
                    <a:pt x="10921" y="6717"/>
                    <a:pt x="10357" y="6801"/>
                    <a:pt x="9879" y="6932"/>
                  </a:cubicBezTo>
                  <a:cubicBezTo>
                    <a:pt x="8497" y="7317"/>
                    <a:pt x="7735" y="8201"/>
                    <a:pt x="6673" y="9048"/>
                  </a:cubicBezTo>
                  <a:cubicBezTo>
                    <a:pt x="5971" y="9615"/>
                    <a:pt x="5144" y="9895"/>
                    <a:pt x="4268" y="10009"/>
                  </a:cubicBezTo>
                  <a:cubicBezTo>
                    <a:pt x="4443" y="10483"/>
                    <a:pt x="4734" y="10893"/>
                    <a:pt x="4983" y="11338"/>
                  </a:cubicBezTo>
                  <a:cubicBezTo>
                    <a:pt x="5278" y="11886"/>
                    <a:pt x="5497" y="12502"/>
                    <a:pt x="5797" y="13029"/>
                  </a:cubicBezTo>
                  <a:cubicBezTo>
                    <a:pt x="6044" y="13471"/>
                    <a:pt x="6547" y="13884"/>
                    <a:pt x="6746" y="14358"/>
                  </a:cubicBezTo>
                  <a:cubicBezTo>
                    <a:pt x="7528" y="16300"/>
                    <a:pt x="5619" y="17310"/>
                    <a:pt x="4414" y="18291"/>
                  </a:cubicBezTo>
                  <a:cubicBezTo>
                    <a:pt x="3361" y="19146"/>
                    <a:pt x="2444" y="20281"/>
                    <a:pt x="2291" y="21660"/>
                  </a:cubicBezTo>
                  <a:cubicBezTo>
                    <a:pt x="2177" y="22734"/>
                    <a:pt x="3052" y="24117"/>
                    <a:pt x="1763" y="24364"/>
                  </a:cubicBezTo>
                  <a:cubicBezTo>
                    <a:pt x="1690" y="24375"/>
                    <a:pt x="1617" y="24396"/>
                    <a:pt x="1544" y="24404"/>
                  </a:cubicBezTo>
                  <a:cubicBezTo>
                    <a:pt x="1537" y="24830"/>
                    <a:pt x="1269" y="25231"/>
                    <a:pt x="1001" y="25592"/>
                  </a:cubicBezTo>
                  <a:cubicBezTo>
                    <a:pt x="527" y="26261"/>
                    <a:pt x="122" y="26860"/>
                    <a:pt x="49" y="27704"/>
                  </a:cubicBezTo>
                  <a:cubicBezTo>
                    <a:pt x="40" y="27870"/>
                    <a:pt x="21" y="28037"/>
                    <a:pt x="0" y="28211"/>
                  </a:cubicBezTo>
                  <a:cubicBezTo>
                    <a:pt x="73" y="28205"/>
                    <a:pt x="146" y="28202"/>
                    <a:pt x="219" y="28202"/>
                  </a:cubicBezTo>
                  <a:cubicBezTo>
                    <a:pt x="321" y="28202"/>
                    <a:pt x="423" y="28208"/>
                    <a:pt x="527" y="28222"/>
                  </a:cubicBezTo>
                  <a:cubicBezTo>
                    <a:pt x="1711" y="28357"/>
                    <a:pt x="2371" y="29159"/>
                    <a:pt x="2959" y="30047"/>
                  </a:cubicBezTo>
                  <a:cubicBezTo>
                    <a:pt x="3020" y="30027"/>
                    <a:pt x="3093" y="29994"/>
                    <a:pt x="3207" y="29966"/>
                  </a:cubicBezTo>
                  <a:cubicBezTo>
                    <a:pt x="3330" y="29927"/>
                    <a:pt x="3490" y="29913"/>
                    <a:pt x="3662" y="29913"/>
                  </a:cubicBezTo>
                  <a:cubicBezTo>
                    <a:pt x="3950" y="29913"/>
                    <a:pt x="4270" y="29951"/>
                    <a:pt x="4496" y="29966"/>
                  </a:cubicBezTo>
                  <a:cubicBezTo>
                    <a:pt x="5372" y="30007"/>
                    <a:pt x="6352" y="29954"/>
                    <a:pt x="7228" y="30047"/>
                  </a:cubicBezTo>
                  <a:cubicBezTo>
                    <a:pt x="7418" y="30067"/>
                    <a:pt x="7620" y="30074"/>
                    <a:pt x="7826" y="30074"/>
                  </a:cubicBezTo>
                  <a:cubicBezTo>
                    <a:pt x="8295" y="30074"/>
                    <a:pt x="8793" y="30038"/>
                    <a:pt x="9263" y="30038"/>
                  </a:cubicBezTo>
                  <a:cubicBezTo>
                    <a:pt x="9612" y="30038"/>
                    <a:pt x="9945" y="30058"/>
                    <a:pt x="10240" y="30128"/>
                  </a:cubicBezTo>
                  <a:cubicBezTo>
                    <a:pt x="11210" y="30349"/>
                    <a:pt x="11659" y="30903"/>
                    <a:pt x="12490" y="30903"/>
                  </a:cubicBezTo>
                  <a:cubicBezTo>
                    <a:pt x="12711" y="30903"/>
                    <a:pt x="12960" y="30864"/>
                    <a:pt x="13252" y="30768"/>
                  </a:cubicBezTo>
                  <a:cubicBezTo>
                    <a:pt x="14334" y="30416"/>
                    <a:pt x="15510" y="29726"/>
                    <a:pt x="16377" y="29006"/>
                  </a:cubicBezTo>
                  <a:cubicBezTo>
                    <a:pt x="17099" y="28385"/>
                    <a:pt x="17687" y="27663"/>
                    <a:pt x="18636" y="27663"/>
                  </a:cubicBezTo>
                  <a:cubicBezTo>
                    <a:pt x="18696" y="27055"/>
                    <a:pt x="18769" y="26540"/>
                    <a:pt x="19758" y="26528"/>
                  </a:cubicBezTo>
                  <a:cubicBezTo>
                    <a:pt x="20338" y="26520"/>
                    <a:pt x="20800" y="26520"/>
                    <a:pt x="21347" y="26354"/>
                  </a:cubicBezTo>
                  <a:cubicBezTo>
                    <a:pt x="21805" y="26204"/>
                    <a:pt x="22190" y="26008"/>
                    <a:pt x="22660" y="26008"/>
                  </a:cubicBezTo>
                  <a:cubicBezTo>
                    <a:pt x="22738" y="26008"/>
                    <a:pt x="22820" y="26013"/>
                    <a:pt x="22904" y="26026"/>
                  </a:cubicBezTo>
                  <a:cubicBezTo>
                    <a:pt x="23987" y="26179"/>
                    <a:pt x="24720" y="27189"/>
                    <a:pt x="25750" y="27363"/>
                  </a:cubicBezTo>
                  <a:cubicBezTo>
                    <a:pt x="25938" y="27397"/>
                    <a:pt x="26124" y="27409"/>
                    <a:pt x="26309" y="27409"/>
                  </a:cubicBezTo>
                  <a:cubicBezTo>
                    <a:pt x="26823" y="27409"/>
                    <a:pt x="27325" y="27313"/>
                    <a:pt x="27829" y="27313"/>
                  </a:cubicBezTo>
                  <a:cubicBezTo>
                    <a:pt x="28254" y="27313"/>
                    <a:pt x="28680" y="27382"/>
                    <a:pt x="29115" y="27635"/>
                  </a:cubicBezTo>
                  <a:cubicBezTo>
                    <a:pt x="30157" y="28243"/>
                    <a:pt x="29549" y="29354"/>
                    <a:pt x="29950" y="30355"/>
                  </a:cubicBezTo>
                  <a:cubicBezTo>
                    <a:pt x="30258" y="31141"/>
                    <a:pt x="30887" y="30935"/>
                    <a:pt x="31385" y="31490"/>
                  </a:cubicBezTo>
                  <a:cubicBezTo>
                    <a:pt x="31815" y="31985"/>
                    <a:pt x="31454" y="32718"/>
                    <a:pt x="31815" y="33294"/>
                  </a:cubicBezTo>
                  <a:cubicBezTo>
                    <a:pt x="32187" y="33874"/>
                    <a:pt x="32868" y="33861"/>
                    <a:pt x="33403" y="34181"/>
                  </a:cubicBezTo>
                  <a:cubicBezTo>
                    <a:pt x="33951" y="34503"/>
                    <a:pt x="34084" y="35171"/>
                    <a:pt x="34230" y="35779"/>
                  </a:cubicBezTo>
                  <a:cubicBezTo>
                    <a:pt x="34445" y="36659"/>
                    <a:pt x="34178" y="36740"/>
                    <a:pt x="33330" y="36740"/>
                  </a:cubicBezTo>
                  <a:cubicBezTo>
                    <a:pt x="32998" y="36732"/>
                    <a:pt x="32581" y="36677"/>
                    <a:pt x="32199" y="36677"/>
                  </a:cubicBezTo>
                  <a:cubicBezTo>
                    <a:pt x="32013" y="36677"/>
                    <a:pt x="31836" y="36690"/>
                    <a:pt x="31680" y="36728"/>
                  </a:cubicBezTo>
                  <a:cubicBezTo>
                    <a:pt x="31300" y="36821"/>
                    <a:pt x="31125" y="37060"/>
                    <a:pt x="30711" y="37060"/>
                  </a:cubicBezTo>
                  <a:cubicBezTo>
                    <a:pt x="30708" y="37060"/>
                    <a:pt x="30705" y="37060"/>
                    <a:pt x="30701" y="37060"/>
                  </a:cubicBezTo>
                  <a:cubicBezTo>
                    <a:pt x="30495" y="37060"/>
                    <a:pt x="30371" y="36928"/>
                    <a:pt x="30288" y="36928"/>
                  </a:cubicBezTo>
                  <a:cubicBezTo>
                    <a:pt x="30226" y="36928"/>
                    <a:pt x="30188" y="37003"/>
                    <a:pt x="30157" y="37267"/>
                  </a:cubicBezTo>
                  <a:cubicBezTo>
                    <a:pt x="30116" y="37616"/>
                    <a:pt x="30424" y="38175"/>
                    <a:pt x="30436" y="38564"/>
                  </a:cubicBezTo>
                  <a:cubicBezTo>
                    <a:pt x="30456" y="39132"/>
                    <a:pt x="30238" y="39626"/>
                    <a:pt x="29938" y="40101"/>
                  </a:cubicBezTo>
                  <a:cubicBezTo>
                    <a:pt x="29455" y="40846"/>
                    <a:pt x="28754" y="41435"/>
                    <a:pt x="28372" y="42237"/>
                  </a:cubicBezTo>
                  <a:cubicBezTo>
                    <a:pt x="28239" y="42524"/>
                    <a:pt x="28166" y="42898"/>
                    <a:pt x="28093" y="43267"/>
                  </a:cubicBezTo>
                  <a:cubicBezTo>
                    <a:pt x="28449" y="43608"/>
                    <a:pt x="28867" y="43778"/>
                    <a:pt x="29334" y="43778"/>
                  </a:cubicBezTo>
                  <a:cubicBezTo>
                    <a:pt x="29771" y="43778"/>
                    <a:pt x="30251" y="43629"/>
                    <a:pt x="30765" y="43332"/>
                  </a:cubicBezTo>
                  <a:cubicBezTo>
                    <a:pt x="31410" y="42959"/>
                    <a:pt x="32039" y="42591"/>
                    <a:pt x="32598" y="42591"/>
                  </a:cubicBezTo>
                  <a:cubicBezTo>
                    <a:pt x="32969" y="42591"/>
                    <a:pt x="33309" y="42753"/>
                    <a:pt x="33602" y="43186"/>
                  </a:cubicBezTo>
                  <a:cubicBezTo>
                    <a:pt x="33776" y="42991"/>
                    <a:pt x="33898" y="42752"/>
                    <a:pt x="33878" y="42484"/>
                  </a:cubicBezTo>
                  <a:cubicBezTo>
                    <a:pt x="33849" y="42062"/>
                    <a:pt x="33424" y="41937"/>
                    <a:pt x="33323" y="41556"/>
                  </a:cubicBezTo>
                  <a:cubicBezTo>
                    <a:pt x="33128" y="40866"/>
                    <a:pt x="33785" y="40647"/>
                    <a:pt x="34251" y="40421"/>
                  </a:cubicBezTo>
                  <a:cubicBezTo>
                    <a:pt x="35033" y="40032"/>
                    <a:pt x="35454" y="39719"/>
                    <a:pt x="35333" y="38896"/>
                  </a:cubicBezTo>
                  <a:cubicBezTo>
                    <a:pt x="35240" y="38256"/>
                    <a:pt x="35074" y="37668"/>
                    <a:pt x="35232" y="36987"/>
                  </a:cubicBezTo>
                  <a:cubicBezTo>
                    <a:pt x="35274" y="36979"/>
                    <a:pt x="35317" y="36976"/>
                    <a:pt x="35360" y="36976"/>
                  </a:cubicBezTo>
                  <a:cubicBezTo>
                    <a:pt x="35812" y="36976"/>
                    <a:pt x="36298" y="37378"/>
                    <a:pt x="36746" y="37378"/>
                  </a:cubicBezTo>
                  <a:cubicBezTo>
                    <a:pt x="36866" y="37378"/>
                    <a:pt x="36983" y="37349"/>
                    <a:pt x="37097" y="37275"/>
                  </a:cubicBezTo>
                  <a:cubicBezTo>
                    <a:pt x="37737" y="36866"/>
                    <a:pt x="37198" y="36026"/>
                    <a:pt x="37065" y="35524"/>
                  </a:cubicBezTo>
                  <a:cubicBezTo>
                    <a:pt x="36882" y="34750"/>
                    <a:pt x="37084" y="33586"/>
                    <a:pt x="37449" y="32885"/>
                  </a:cubicBezTo>
                  <a:cubicBezTo>
                    <a:pt x="37590" y="32613"/>
                    <a:pt x="37707" y="32504"/>
                    <a:pt x="37811" y="32504"/>
                  </a:cubicBezTo>
                  <a:cubicBezTo>
                    <a:pt x="38190" y="32504"/>
                    <a:pt x="38374" y="33965"/>
                    <a:pt x="38779" y="34194"/>
                  </a:cubicBezTo>
                  <a:cubicBezTo>
                    <a:pt x="38883" y="34251"/>
                    <a:pt x="38979" y="34276"/>
                    <a:pt x="39067" y="34276"/>
                  </a:cubicBezTo>
                  <a:cubicBezTo>
                    <a:pt x="39574" y="34276"/>
                    <a:pt x="39848" y="33464"/>
                    <a:pt x="40190" y="33180"/>
                  </a:cubicBezTo>
                  <a:cubicBezTo>
                    <a:pt x="40469" y="32963"/>
                    <a:pt x="40754" y="32867"/>
                    <a:pt x="41039" y="32867"/>
                  </a:cubicBezTo>
                  <a:cubicBezTo>
                    <a:pt x="41332" y="32867"/>
                    <a:pt x="41625" y="32968"/>
                    <a:pt x="41913" y="33140"/>
                  </a:cubicBezTo>
                  <a:cubicBezTo>
                    <a:pt x="42707" y="33606"/>
                    <a:pt x="43048" y="34080"/>
                    <a:pt x="42427" y="34823"/>
                  </a:cubicBezTo>
                  <a:cubicBezTo>
                    <a:pt x="42192" y="35098"/>
                    <a:pt x="41986" y="35078"/>
                    <a:pt x="42026" y="35463"/>
                  </a:cubicBezTo>
                  <a:cubicBezTo>
                    <a:pt x="42066" y="35792"/>
                    <a:pt x="42472" y="36050"/>
                    <a:pt x="42740" y="36140"/>
                  </a:cubicBezTo>
                  <a:cubicBezTo>
                    <a:pt x="43136" y="36281"/>
                    <a:pt x="43559" y="36331"/>
                    <a:pt x="43993" y="36331"/>
                  </a:cubicBezTo>
                  <a:cubicBezTo>
                    <a:pt x="45124" y="36331"/>
                    <a:pt x="46335" y="35986"/>
                    <a:pt x="47381" y="35986"/>
                  </a:cubicBezTo>
                  <a:cubicBezTo>
                    <a:pt x="47516" y="35986"/>
                    <a:pt x="47649" y="35989"/>
                    <a:pt x="47782" y="35989"/>
                  </a:cubicBezTo>
                  <a:cubicBezTo>
                    <a:pt x="48276" y="35989"/>
                    <a:pt x="48749" y="35956"/>
                    <a:pt x="49133" y="35646"/>
                  </a:cubicBezTo>
                  <a:cubicBezTo>
                    <a:pt x="49307" y="35504"/>
                    <a:pt x="49453" y="35337"/>
                    <a:pt x="49606" y="35184"/>
                  </a:cubicBezTo>
                  <a:cubicBezTo>
                    <a:pt x="49854" y="34924"/>
                    <a:pt x="50113" y="34688"/>
                    <a:pt x="50515" y="34576"/>
                  </a:cubicBezTo>
                  <a:cubicBezTo>
                    <a:pt x="50840" y="34487"/>
                    <a:pt x="51185" y="34459"/>
                    <a:pt x="51538" y="34459"/>
                  </a:cubicBezTo>
                  <a:cubicBezTo>
                    <a:pt x="52184" y="34459"/>
                    <a:pt x="52858" y="34554"/>
                    <a:pt x="53496" y="34554"/>
                  </a:cubicBezTo>
                  <a:cubicBezTo>
                    <a:pt x="53649" y="34554"/>
                    <a:pt x="53800" y="34548"/>
                    <a:pt x="53949" y="34535"/>
                  </a:cubicBezTo>
                  <a:cubicBezTo>
                    <a:pt x="54662" y="34462"/>
                    <a:pt x="55156" y="34109"/>
                    <a:pt x="55477" y="33481"/>
                  </a:cubicBezTo>
                  <a:cubicBezTo>
                    <a:pt x="55857" y="32746"/>
                    <a:pt x="55930" y="32439"/>
                    <a:pt x="56766" y="32192"/>
                  </a:cubicBezTo>
                  <a:cubicBezTo>
                    <a:pt x="57167" y="32070"/>
                    <a:pt x="57135" y="32244"/>
                    <a:pt x="57402" y="31904"/>
                  </a:cubicBezTo>
                  <a:cubicBezTo>
                    <a:pt x="57609" y="31644"/>
                    <a:pt x="57588" y="31409"/>
                    <a:pt x="57868" y="31190"/>
                  </a:cubicBezTo>
                  <a:cubicBezTo>
                    <a:pt x="58456" y="30736"/>
                    <a:pt x="59437" y="30903"/>
                    <a:pt x="60086" y="30562"/>
                  </a:cubicBezTo>
                  <a:cubicBezTo>
                    <a:pt x="61037" y="30062"/>
                    <a:pt x="61470" y="28628"/>
                    <a:pt x="62768" y="28628"/>
                  </a:cubicBezTo>
                  <a:cubicBezTo>
                    <a:pt x="62808" y="28628"/>
                    <a:pt x="62849" y="28629"/>
                    <a:pt x="62891" y="28632"/>
                  </a:cubicBezTo>
                  <a:cubicBezTo>
                    <a:pt x="62935" y="28706"/>
                    <a:pt x="63006" y="28738"/>
                    <a:pt x="63096" y="28738"/>
                  </a:cubicBezTo>
                  <a:cubicBezTo>
                    <a:pt x="63606" y="28738"/>
                    <a:pt x="64715" y="27700"/>
                    <a:pt x="64995" y="27498"/>
                  </a:cubicBezTo>
                  <a:cubicBezTo>
                    <a:pt x="65676" y="27023"/>
                    <a:pt x="66357" y="26727"/>
                    <a:pt x="66913" y="26139"/>
                  </a:cubicBezTo>
                  <a:cubicBezTo>
                    <a:pt x="67026" y="26033"/>
                    <a:pt x="67132" y="25912"/>
                    <a:pt x="67220" y="25778"/>
                  </a:cubicBezTo>
                  <a:cubicBezTo>
                    <a:pt x="67667" y="25158"/>
                    <a:pt x="67427" y="24951"/>
                    <a:pt x="67448" y="24250"/>
                  </a:cubicBezTo>
                  <a:cubicBezTo>
                    <a:pt x="67500" y="22033"/>
                    <a:pt x="70172" y="21084"/>
                    <a:pt x="71834" y="20395"/>
                  </a:cubicBezTo>
                  <a:cubicBezTo>
                    <a:pt x="72595" y="20062"/>
                    <a:pt x="73123" y="19795"/>
                    <a:pt x="73038" y="18927"/>
                  </a:cubicBezTo>
                  <a:cubicBezTo>
                    <a:pt x="72977" y="18218"/>
                    <a:pt x="72762" y="17476"/>
                    <a:pt x="72535" y="16795"/>
                  </a:cubicBezTo>
                  <a:cubicBezTo>
                    <a:pt x="72202" y="15823"/>
                    <a:pt x="71554" y="14845"/>
                    <a:pt x="71534" y="13791"/>
                  </a:cubicBezTo>
                  <a:cubicBezTo>
                    <a:pt x="71521" y="13269"/>
                    <a:pt x="71761" y="12928"/>
                    <a:pt x="71834" y="12429"/>
                  </a:cubicBezTo>
                  <a:cubicBezTo>
                    <a:pt x="72090" y="10758"/>
                    <a:pt x="69904" y="10564"/>
                    <a:pt x="68737" y="10305"/>
                  </a:cubicBezTo>
                  <a:cubicBezTo>
                    <a:pt x="68108" y="10171"/>
                    <a:pt x="67760" y="9810"/>
                    <a:pt x="67171" y="9535"/>
                  </a:cubicBezTo>
                  <a:cubicBezTo>
                    <a:pt x="66864" y="9391"/>
                    <a:pt x="66517" y="9349"/>
                    <a:pt x="66162" y="9349"/>
                  </a:cubicBezTo>
                  <a:cubicBezTo>
                    <a:pt x="65778" y="9349"/>
                    <a:pt x="65386" y="9398"/>
                    <a:pt x="65027" y="9421"/>
                  </a:cubicBezTo>
                  <a:cubicBezTo>
                    <a:pt x="64167" y="9479"/>
                    <a:pt x="63419" y="9697"/>
                    <a:pt x="62686" y="9697"/>
                  </a:cubicBezTo>
                  <a:cubicBezTo>
                    <a:pt x="62127" y="9697"/>
                    <a:pt x="61578" y="9570"/>
                    <a:pt x="60993" y="9149"/>
                  </a:cubicBezTo>
                  <a:cubicBezTo>
                    <a:pt x="60117" y="8511"/>
                    <a:pt x="59533" y="7916"/>
                    <a:pt x="58517" y="7916"/>
                  </a:cubicBezTo>
                  <a:cubicBezTo>
                    <a:pt x="58373" y="7916"/>
                    <a:pt x="58219" y="7928"/>
                    <a:pt x="58055" y="7954"/>
                  </a:cubicBezTo>
                  <a:cubicBezTo>
                    <a:pt x="57086" y="8120"/>
                    <a:pt x="56888" y="9243"/>
                    <a:pt x="55886" y="9368"/>
                  </a:cubicBezTo>
                  <a:cubicBezTo>
                    <a:pt x="55839" y="9373"/>
                    <a:pt x="55794" y="9376"/>
                    <a:pt x="55751" y="9376"/>
                  </a:cubicBezTo>
                  <a:cubicBezTo>
                    <a:pt x="55276" y="9376"/>
                    <a:pt x="54969" y="9088"/>
                    <a:pt x="54516" y="8955"/>
                  </a:cubicBezTo>
                  <a:cubicBezTo>
                    <a:pt x="54206" y="8872"/>
                    <a:pt x="53810" y="8836"/>
                    <a:pt x="53422" y="8836"/>
                  </a:cubicBezTo>
                  <a:cubicBezTo>
                    <a:pt x="53125" y="8836"/>
                    <a:pt x="52832" y="8857"/>
                    <a:pt x="52586" y="8894"/>
                  </a:cubicBezTo>
                  <a:cubicBezTo>
                    <a:pt x="52286" y="8939"/>
                    <a:pt x="52069" y="9025"/>
                    <a:pt x="51849" y="9025"/>
                  </a:cubicBezTo>
                  <a:cubicBezTo>
                    <a:pt x="51668" y="9025"/>
                    <a:pt x="51484" y="8967"/>
                    <a:pt x="51249" y="8781"/>
                  </a:cubicBezTo>
                  <a:cubicBezTo>
                    <a:pt x="50888" y="8493"/>
                    <a:pt x="50596" y="7974"/>
                    <a:pt x="50369" y="7572"/>
                  </a:cubicBezTo>
                  <a:cubicBezTo>
                    <a:pt x="49926" y="6790"/>
                    <a:pt x="49494" y="6109"/>
                    <a:pt x="48699" y="5622"/>
                  </a:cubicBezTo>
                  <a:cubicBezTo>
                    <a:pt x="48334" y="5393"/>
                    <a:pt x="48077" y="5272"/>
                    <a:pt x="47663" y="5272"/>
                  </a:cubicBezTo>
                  <a:cubicBezTo>
                    <a:pt x="47631" y="5272"/>
                    <a:pt x="47598" y="5273"/>
                    <a:pt x="47563" y="5274"/>
                  </a:cubicBezTo>
                  <a:cubicBezTo>
                    <a:pt x="47282" y="5291"/>
                    <a:pt x="46954" y="5476"/>
                    <a:pt x="46650" y="5476"/>
                  </a:cubicBezTo>
                  <a:cubicBezTo>
                    <a:pt x="46585" y="5476"/>
                    <a:pt x="46522" y="5468"/>
                    <a:pt x="46461" y="5448"/>
                  </a:cubicBezTo>
                  <a:cubicBezTo>
                    <a:pt x="45759" y="5242"/>
                    <a:pt x="45646" y="3953"/>
                    <a:pt x="45492" y="3324"/>
                  </a:cubicBezTo>
                  <a:cubicBezTo>
                    <a:pt x="45399" y="2984"/>
                    <a:pt x="45359" y="2635"/>
                    <a:pt x="45111" y="2363"/>
                  </a:cubicBezTo>
                  <a:cubicBezTo>
                    <a:pt x="44790" y="2015"/>
                    <a:pt x="44377" y="1983"/>
                    <a:pt x="44122" y="1540"/>
                  </a:cubicBezTo>
                  <a:cubicBezTo>
                    <a:pt x="43894" y="1147"/>
                    <a:pt x="43903" y="767"/>
                    <a:pt x="43542" y="466"/>
                  </a:cubicBezTo>
                  <a:cubicBezTo>
                    <a:pt x="43202" y="191"/>
                    <a:pt x="42674" y="56"/>
                    <a:pt x="42253" y="24"/>
                  </a:cubicBezTo>
                  <a:cubicBezTo>
                    <a:pt x="42093" y="9"/>
                    <a:pt x="41936" y="1"/>
                    <a:pt x="41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5550225" y="5206275"/>
              <a:ext cx="65500" cy="94125"/>
            </a:xfrm>
            <a:custGeom>
              <a:avLst/>
              <a:gdLst/>
              <a:ahLst/>
              <a:cxnLst/>
              <a:rect l="l" t="t" r="r" b="b"/>
              <a:pathLst>
                <a:path w="2620" h="3765" extrusionOk="0">
                  <a:moveTo>
                    <a:pt x="1949" y="0"/>
                  </a:moveTo>
                  <a:cubicBezTo>
                    <a:pt x="1320" y="0"/>
                    <a:pt x="752" y="610"/>
                    <a:pt x="476" y="1115"/>
                  </a:cubicBezTo>
                  <a:cubicBezTo>
                    <a:pt x="155" y="1712"/>
                    <a:pt x="1" y="2384"/>
                    <a:pt x="106" y="3065"/>
                  </a:cubicBezTo>
                  <a:cubicBezTo>
                    <a:pt x="149" y="3386"/>
                    <a:pt x="148" y="3765"/>
                    <a:pt x="443" y="3765"/>
                  </a:cubicBezTo>
                  <a:cubicBezTo>
                    <a:pt x="480" y="3765"/>
                    <a:pt x="521" y="3759"/>
                    <a:pt x="568" y="3746"/>
                  </a:cubicBezTo>
                  <a:cubicBezTo>
                    <a:pt x="848" y="3682"/>
                    <a:pt x="970" y="3313"/>
                    <a:pt x="1063" y="3094"/>
                  </a:cubicBezTo>
                  <a:cubicBezTo>
                    <a:pt x="1176" y="2818"/>
                    <a:pt x="1269" y="2599"/>
                    <a:pt x="1497" y="2393"/>
                  </a:cubicBezTo>
                  <a:cubicBezTo>
                    <a:pt x="1765" y="2157"/>
                    <a:pt x="1943" y="2157"/>
                    <a:pt x="2012" y="1764"/>
                  </a:cubicBezTo>
                  <a:cubicBezTo>
                    <a:pt x="2076" y="1444"/>
                    <a:pt x="2044" y="1229"/>
                    <a:pt x="2190" y="929"/>
                  </a:cubicBezTo>
                  <a:cubicBezTo>
                    <a:pt x="2332" y="641"/>
                    <a:pt x="2620" y="288"/>
                    <a:pt x="2105" y="13"/>
                  </a:cubicBezTo>
                  <a:cubicBezTo>
                    <a:pt x="2053" y="4"/>
                    <a:pt x="2001" y="0"/>
                    <a:pt x="1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4574375" y="3529800"/>
              <a:ext cx="1039700" cy="677425"/>
            </a:xfrm>
            <a:custGeom>
              <a:avLst/>
              <a:gdLst/>
              <a:ahLst/>
              <a:cxnLst/>
              <a:rect l="l" t="t" r="r" b="b"/>
              <a:pathLst>
                <a:path w="41588" h="27097" extrusionOk="0">
                  <a:moveTo>
                    <a:pt x="25897" y="1"/>
                  </a:moveTo>
                  <a:cubicBezTo>
                    <a:pt x="24948" y="1"/>
                    <a:pt x="24360" y="723"/>
                    <a:pt x="23638" y="1344"/>
                  </a:cubicBezTo>
                  <a:cubicBezTo>
                    <a:pt x="22771" y="2064"/>
                    <a:pt x="21595" y="2754"/>
                    <a:pt x="20513" y="3106"/>
                  </a:cubicBezTo>
                  <a:cubicBezTo>
                    <a:pt x="20221" y="3202"/>
                    <a:pt x="19972" y="3241"/>
                    <a:pt x="19751" y="3241"/>
                  </a:cubicBezTo>
                  <a:cubicBezTo>
                    <a:pt x="18920" y="3241"/>
                    <a:pt x="18471" y="2687"/>
                    <a:pt x="17501" y="2466"/>
                  </a:cubicBezTo>
                  <a:cubicBezTo>
                    <a:pt x="17206" y="2396"/>
                    <a:pt x="16873" y="2376"/>
                    <a:pt x="16524" y="2376"/>
                  </a:cubicBezTo>
                  <a:cubicBezTo>
                    <a:pt x="16054" y="2376"/>
                    <a:pt x="15556" y="2412"/>
                    <a:pt x="15087" y="2412"/>
                  </a:cubicBezTo>
                  <a:cubicBezTo>
                    <a:pt x="14881" y="2412"/>
                    <a:pt x="14679" y="2405"/>
                    <a:pt x="14489" y="2385"/>
                  </a:cubicBezTo>
                  <a:cubicBezTo>
                    <a:pt x="13613" y="2292"/>
                    <a:pt x="12633" y="2345"/>
                    <a:pt x="11757" y="2304"/>
                  </a:cubicBezTo>
                  <a:cubicBezTo>
                    <a:pt x="11531" y="2289"/>
                    <a:pt x="11211" y="2251"/>
                    <a:pt x="10923" y="2251"/>
                  </a:cubicBezTo>
                  <a:cubicBezTo>
                    <a:pt x="10751" y="2251"/>
                    <a:pt x="10591" y="2265"/>
                    <a:pt x="10468" y="2304"/>
                  </a:cubicBezTo>
                  <a:cubicBezTo>
                    <a:pt x="10354" y="2332"/>
                    <a:pt x="10281" y="2365"/>
                    <a:pt x="10220" y="2385"/>
                  </a:cubicBezTo>
                  <a:cubicBezTo>
                    <a:pt x="9952" y="2506"/>
                    <a:pt x="10046" y="2620"/>
                    <a:pt x="9799" y="2961"/>
                  </a:cubicBezTo>
                  <a:cubicBezTo>
                    <a:pt x="9211" y="3808"/>
                    <a:pt x="8157" y="3808"/>
                    <a:pt x="7496" y="4570"/>
                  </a:cubicBezTo>
                  <a:cubicBezTo>
                    <a:pt x="6921" y="5223"/>
                    <a:pt x="6949" y="6305"/>
                    <a:pt x="6333" y="6974"/>
                  </a:cubicBezTo>
                  <a:cubicBezTo>
                    <a:pt x="6032" y="7294"/>
                    <a:pt x="5733" y="7408"/>
                    <a:pt x="5546" y="7756"/>
                  </a:cubicBezTo>
                  <a:cubicBezTo>
                    <a:pt x="5319" y="8210"/>
                    <a:pt x="5477" y="8603"/>
                    <a:pt x="5404" y="9110"/>
                  </a:cubicBezTo>
                  <a:cubicBezTo>
                    <a:pt x="5230" y="10294"/>
                    <a:pt x="4330" y="10695"/>
                    <a:pt x="3690" y="11575"/>
                  </a:cubicBezTo>
                  <a:cubicBezTo>
                    <a:pt x="2899" y="12637"/>
                    <a:pt x="2311" y="13038"/>
                    <a:pt x="990" y="13412"/>
                  </a:cubicBezTo>
                  <a:cubicBezTo>
                    <a:pt x="730" y="13481"/>
                    <a:pt x="369" y="13586"/>
                    <a:pt x="0" y="13719"/>
                  </a:cubicBezTo>
                  <a:cubicBezTo>
                    <a:pt x="743" y="14254"/>
                    <a:pt x="1318" y="15195"/>
                    <a:pt x="1764" y="15904"/>
                  </a:cubicBezTo>
                  <a:cubicBezTo>
                    <a:pt x="2040" y="16359"/>
                    <a:pt x="2174" y="16959"/>
                    <a:pt x="2558" y="17380"/>
                  </a:cubicBezTo>
                  <a:cubicBezTo>
                    <a:pt x="2928" y="17794"/>
                    <a:pt x="3487" y="17927"/>
                    <a:pt x="3961" y="18175"/>
                  </a:cubicBezTo>
                  <a:cubicBezTo>
                    <a:pt x="4343" y="18370"/>
                    <a:pt x="4951" y="18690"/>
                    <a:pt x="5177" y="19083"/>
                  </a:cubicBezTo>
                  <a:cubicBezTo>
                    <a:pt x="5486" y="19586"/>
                    <a:pt x="5477" y="20340"/>
                    <a:pt x="5680" y="20907"/>
                  </a:cubicBezTo>
                  <a:cubicBezTo>
                    <a:pt x="5980" y="21742"/>
                    <a:pt x="6361" y="21815"/>
                    <a:pt x="7155" y="22022"/>
                  </a:cubicBezTo>
                  <a:cubicBezTo>
                    <a:pt x="7703" y="22164"/>
                    <a:pt x="8212" y="22531"/>
                    <a:pt x="8780" y="22531"/>
                  </a:cubicBezTo>
                  <a:cubicBezTo>
                    <a:pt x="8877" y="22531"/>
                    <a:pt x="8976" y="22520"/>
                    <a:pt x="9077" y="22496"/>
                  </a:cubicBezTo>
                  <a:cubicBezTo>
                    <a:pt x="9598" y="22366"/>
                    <a:pt x="10055" y="21859"/>
                    <a:pt x="10619" y="21859"/>
                  </a:cubicBezTo>
                  <a:cubicBezTo>
                    <a:pt x="10723" y="21859"/>
                    <a:pt x="10830" y="21876"/>
                    <a:pt x="10942" y="21916"/>
                  </a:cubicBezTo>
                  <a:cubicBezTo>
                    <a:pt x="11643" y="22168"/>
                    <a:pt x="11529" y="22889"/>
                    <a:pt x="11417" y="23457"/>
                  </a:cubicBezTo>
                  <a:cubicBezTo>
                    <a:pt x="11363" y="23684"/>
                    <a:pt x="11303" y="23919"/>
                    <a:pt x="11241" y="24158"/>
                  </a:cubicBezTo>
                  <a:cubicBezTo>
                    <a:pt x="11664" y="24219"/>
                    <a:pt x="12077" y="24373"/>
                    <a:pt x="12292" y="24600"/>
                  </a:cubicBezTo>
                  <a:cubicBezTo>
                    <a:pt x="12717" y="25034"/>
                    <a:pt x="12283" y="25775"/>
                    <a:pt x="12697" y="26217"/>
                  </a:cubicBezTo>
                  <a:cubicBezTo>
                    <a:pt x="12859" y="26391"/>
                    <a:pt x="13190" y="26436"/>
                    <a:pt x="13542" y="26436"/>
                  </a:cubicBezTo>
                  <a:cubicBezTo>
                    <a:pt x="13923" y="26436"/>
                    <a:pt x="14328" y="26384"/>
                    <a:pt x="14574" y="26384"/>
                  </a:cubicBezTo>
                  <a:cubicBezTo>
                    <a:pt x="15409" y="26384"/>
                    <a:pt x="16160" y="26537"/>
                    <a:pt x="16966" y="26712"/>
                  </a:cubicBezTo>
                  <a:cubicBezTo>
                    <a:pt x="18623" y="27089"/>
                    <a:pt x="20169" y="27097"/>
                    <a:pt x="21862" y="27097"/>
                  </a:cubicBezTo>
                  <a:cubicBezTo>
                    <a:pt x="21938" y="27097"/>
                    <a:pt x="22013" y="27097"/>
                    <a:pt x="22090" y="27097"/>
                  </a:cubicBezTo>
                  <a:cubicBezTo>
                    <a:pt x="22125" y="27097"/>
                    <a:pt x="22161" y="27097"/>
                    <a:pt x="22197" y="27097"/>
                  </a:cubicBezTo>
                  <a:cubicBezTo>
                    <a:pt x="23099" y="27097"/>
                    <a:pt x="23970" y="27089"/>
                    <a:pt x="24782" y="26664"/>
                  </a:cubicBezTo>
                  <a:cubicBezTo>
                    <a:pt x="25629" y="26238"/>
                    <a:pt x="25710" y="25549"/>
                    <a:pt x="26297" y="24879"/>
                  </a:cubicBezTo>
                  <a:cubicBezTo>
                    <a:pt x="26837" y="24280"/>
                    <a:pt x="27835" y="24260"/>
                    <a:pt x="28556" y="23951"/>
                  </a:cubicBezTo>
                  <a:cubicBezTo>
                    <a:pt x="29331" y="23608"/>
                    <a:pt x="30118" y="23363"/>
                    <a:pt x="30980" y="23363"/>
                  </a:cubicBezTo>
                  <a:cubicBezTo>
                    <a:pt x="31002" y="23363"/>
                    <a:pt x="31024" y="23363"/>
                    <a:pt x="31045" y="23364"/>
                  </a:cubicBezTo>
                  <a:cubicBezTo>
                    <a:pt x="32249" y="23371"/>
                    <a:pt x="33250" y="24065"/>
                    <a:pt x="34426" y="24271"/>
                  </a:cubicBezTo>
                  <a:cubicBezTo>
                    <a:pt x="35025" y="24361"/>
                    <a:pt x="35613" y="24406"/>
                    <a:pt x="36202" y="24527"/>
                  </a:cubicBezTo>
                  <a:cubicBezTo>
                    <a:pt x="36570" y="24608"/>
                    <a:pt x="37057" y="24580"/>
                    <a:pt x="37446" y="24681"/>
                  </a:cubicBezTo>
                  <a:cubicBezTo>
                    <a:pt x="37499" y="24527"/>
                    <a:pt x="37531" y="24361"/>
                    <a:pt x="37539" y="24187"/>
                  </a:cubicBezTo>
                  <a:cubicBezTo>
                    <a:pt x="37604" y="23444"/>
                    <a:pt x="37470" y="22743"/>
                    <a:pt x="37673" y="22022"/>
                  </a:cubicBezTo>
                  <a:cubicBezTo>
                    <a:pt x="37912" y="21195"/>
                    <a:pt x="38285" y="20660"/>
                    <a:pt x="38212" y="19772"/>
                  </a:cubicBezTo>
                  <a:cubicBezTo>
                    <a:pt x="38172" y="19143"/>
                    <a:pt x="38013" y="18568"/>
                    <a:pt x="38045" y="17927"/>
                  </a:cubicBezTo>
                  <a:cubicBezTo>
                    <a:pt x="38119" y="17918"/>
                    <a:pt x="38188" y="17913"/>
                    <a:pt x="38253" y="17913"/>
                  </a:cubicBezTo>
                  <a:cubicBezTo>
                    <a:pt x="38832" y="17913"/>
                    <a:pt x="39133" y="18249"/>
                    <a:pt x="39716" y="18370"/>
                  </a:cubicBezTo>
                  <a:cubicBezTo>
                    <a:pt x="39882" y="18405"/>
                    <a:pt x="40034" y="18422"/>
                    <a:pt x="40173" y="18422"/>
                  </a:cubicBezTo>
                  <a:cubicBezTo>
                    <a:pt x="41488" y="18422"/>
                    <a:pt x="41587" y="16922"/>
                    <a:pt x="41037" y="15811"/>
                  </a:cubicBezTo>
                  <a:cubicBezTo>
                    <a:pt x="40985" y="15698"/>
                    <a:pt x="40924" y="15605"/>
                    <a:pt x="40863" y="15524"/>
                  </a:cubicBezTo>
                  <a:cubicBezTo>
                    <a:pt x="40570" y="15091"/>
                    <a:pt x="40230" y="14929"/>
                    <a:pt x="39859" y="14929"/>
                  </a:cubicBezTo>
                  <a:cubicBezTo>
                    <a:pt x="39300" y="14929"/>
                    <a:pt x="38671" y="15297"/>
                    <a:pt x="38026" y="15670"/>
                  </a:cubicBezTo>
                  <a:cubicBezTo>
                    <a:pt x="37512" y="15967"/>
                    <a:pt x="37032" y="16116"/>
                    <a:pt x="36595" y="16116"/>
                  </a:cubicBezTo>
                  <a:cubicBezTo>
                    <a:pt x="36128" y="16116"/>
                    <a:pt x="35710" y="15946"/>
                    <a:pt x="35354" y="15605"/>
                  </a:cubicBezTo>
                  <a:cubicBezTo>
                    <a:pt x="35139" y="15390"/>
                    <a:pt x="34941" y="15122"/>
                    <a:pt x="34767" y="14789"/>
                  </a:cubicBezTo>
                  <a:cubicBezTo>
                    <a:pt x="34024" y="13399"/>
                    <a:pt x="34312" y="12265"/>
                    <a:pt x="34466" y="10789"/>
                  </a:cubicBezTo>
                  <a:cubicBezTo>
                    <a:pt x="34612" y="9325"/>
                    <a:pt x="33478" y="8583"/>
                    <a:pt x="33311" y="7282"/>
                  </a:cubicBezTo>
                  <a:cubicBezTo>
                    <a:pt x="33124" y="5911"/>
                    <a:pt x="32756" y="6057"/>
                    <a:pt x="31653" y="5397"/>
                  </a:cubicBezTo>
                  <a:cubicBezTo>
                    <a:pt x="30640" y="4797"/>
                    <a:pt x="29865" y="3995"/>
                    <a:pt x="29423" y="2953"/>
                  </a:cubicBezTo>
                  <a:cubicBezTo>
                    <a:pt x="28896" y="1716"/>
                    <a:pt x="27805" y="395"/>
                    <a:pt x="26370" y="62"/>
                  </a:cubicBezTo>
                  <a:cubicBezTo>
                    <a:pt x="26196" y="21"/>
                    <a:pt x="26050" y="1"/>
                    <a:pt x="25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5221775" y="3488425"/>
              <a:ext cx="395275" cy="431500"/>
            </a:xfrm>
            <a:custGeom>
              <a:avLst/>
              <a:gdLst/>
              <a:ahLst/>
              <a:cxnLst/>
              <a:rect l="l" t="t" r="r" b="b"/>
              <a:pathLst>
                <a:path w="15811" h="17260" extrusionOk="0">
                  <a:moveTo>
                    <a:pt x="4025" y="1"/>
                  </a:moveTo>
                  <a:cubicBezTo>
                    <a:pt x="3555" y="1"/>
                    <a:pt x="3170" y="197"/>
                    <a:pt x="2712" y="347"/>
                  </a:cubicBezTo>
                  <a:cubicBezTo>
                    <a:pt x="2165" y="513"/>
                    <a:pt x="1703" y="513"/>
                    <a:pt x="1123" y="521"/>
                  </a:cubicBezTo>
                  <a:cubicBezTo>
                    <a:pt x="134" y="533"/>
                    <a:pt x="61" y="1048"/>
                    <a:pt x="1" y="1656"/>
                  </a:cubicBezTo>
                  <a:cubicBezTo>
                    <a:pt x="154" y="1656"/>
                    <a:pt x="300" y="1676"/>
                    <a:pt x="474" y="1717"/>
                  </a:cubicBezTo>
                  <a:cubicBezTo>
                    <a:pt x="1909" y="2050"/>
                    <a:pt x="3000" y="3371"/>
                    <a:pt x="3527" y="4608"/>
                  </a:cubicBezTo>
                  <a:cubicBezTo>
                    <a:pt x="3969" y="5650"/>
                    <a:pt x="4744" y="6452"/>
                    <a:pt x="5757" y="7052"/>
                  </a:cubicBezTo>
                  <a:cubicBezTo>
                    <a:pt x="6860" y="7712"/>
                    <a:pt x="7228" y="7566"/>
                    <a:pt x="7415" y="8937"/>
                  </a:cubicBezTo>
                  <a:cubicBezTo>
                    <a:pt x="7582" y="10238"/>
                    <a:pt x="8716" y="10980"/>
                    <a:pt x="8570" y="12444"/>
                  </a:cubicBezTo>
                  <a:cubicBezTo>
                    <a:pt x="8416" y="13920"/>
                    <a:pt x="8128" y="15054"/>
                    <a:pt x="8871" y="16444"/>
                  </a:cubicBezTo>
                  <a:cubicBezTo>
                    <a:pt x="9045" y="16777"/>
                    <a:pt x="9243" y="17045"/>
                    <a:pt x="9458" y="17260"/>
                  </a:cubicBezTo>
                  <a:cubicBezTo>
                    <a:pt x="9531" y="16891"/>
                    <a:pt x="9604" y="16517"/>
                    <a:pt x="9737" y="16230"/>
                  </a:cubicBezTo>
                  <a:cubicBezTo>
                    <a:pt x="10119" y="15428"/>
                    <a:pt x="10820" y="14839"/>
                    <a:pt x="11303" y="14094"/>
                  </a:cubicBezTo>
                  <a:cubicBezTo>
                    <a:pt x="11603" y="13619"/>
                    <a:pt x="11821" y="13125"/>
                    <a:pt x="11801" y="12557"/>
                  </a:cubicBezTo>
                  <a:cubicBezTo>
                    <a:pt x="11789" y="12168"/>
                    <a:pt x="11481" y="11609"/>
                    <a:pt x="11522" y="11260"/>
                  </a:cubicBezTo>
                  <a:cubicBezTo>
                    <a:pt x="11553" y="10996"/>
                    <a:pt x="11591" y="10921"/>
                    <a:pt x="11653" y="10921"/>
                  </a:cubicBezTo>
                  <a:cubicBezTo>
                    <a:pt x="11736" y="10921"/>
                    <a:pt x="11860" y="11053"/>
                    <a:pt x="12066" y="11053"/>
                  </a:cubicBezTo>
                  <a:cubicBezTo>
                    <a:pt x="12070" y="11053"/>
                    <a:pt x="12073" y="11053"/>
                    <a:pt x="12076" y="11053"/>
                  </a:cubicBezTo>
                  <a:cubicBezTo>
                    <a:pt x="12490" y="11053"/>
                    <a:pt x="12665" y="10814"/>
                    <a:pt x="13045" y="10721"/>
                  </a:cubicBezTo>
                  <a:cubicBezTo>
                    <a:pt x="13201" y="10683"/>
                    <a:pt x="13378" y="10670"/>
                    <a:pt x="13564" y="10670"/>
                  </a:cubicBezTo>
                  <a:cubicBezTo>
                    <a:pt x="13946" y="10670"/>
                    <a:pt x="14363" y="10725"/>
                    <a:pt x="14695" y="10733"/>
                  </a:cubicBezTo>
                  <a:cubicBezTo>
                    <a:pt x="15543" y="10733"/>
                    <a:pt x="15810" y="10652"/>
                    <a:pt x="15595" y="9772"/>
                  </a:cubicBezTo>
                  <a:cubicBezTo>
                    <a:pt x="15449" y="9164"/>
                    <a:pt x="15316" y="8496"/>
                    <a:pt x="14768" y="8174"/>
                  </a:cubicBezTo>
                  <a:cubicBezTo>
                    <a:pt x="14233" y="7854"/>
                    <a:pt x="13552" y="7867"/>
                    <a:pt x="13180" y="7287"/>
                  </a:cubicBezTo>
                  <a:cubicBezTo>
                    <a:pt x="12819" y="6711"/>
                    <a:pt x="13180" y="5978"/>
                    <a:pt x="12750" y="5483"/>
                  </a:cubicBezTo>
                  <a:cubicBezTo>
                    <a:pt x="12252" y="4928"/>
                    <a:pt x="11623" y="5134"/>
                    <a:pt x="11315" y="4348"/>
                  </a:cubicBezTo>
                  <a:cubicBezTo>
                    <a:pt x="10914" y="3347"/>
                    <a:pt x="11522" y="2236"/>
                    <a:pt x="10480" y="1628"/>
                  </a:cubicBezTo>
                  <a:cubicBezTo>
                    <a:pt x="10045" y="1375"/>
                    <a:pt x="9619" y="1306"/>
                    <a:pt x="9194" y="1306"/>
                  </a:cubicBezTo>
                  <a:cubicBezTo>
                    <a:pt x="8690" y="1306"/>
                    <a:pt x="8188" y="1402"/>
                    <a:pt x="7674" y="1402"/>
                  </a:cubicBezTo>
                  <a:cubicBezTo>
                    <a:pt x="7489" y="1402"/>
                    <a:pt x="7303" y="1390"/>
                    <a:pt x="7115" y="1356"/>
                  </a:cubicBezTo>
                  <a:cubicBezTo>
                    <a:pt x="6085" y="1182"/>
                    <a:pt x="5352" y="172"/>
                    <a:pt x="4269" y="19"/>
                  </a:cubicBezTo>
                  <a:cubicBezTo>
                    <a:pt x="4185" y="6"/>
                    <a:pt x="4103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5393950" y="5099425"/>
              <a:ext cx="53950" cy="71950"/>
            </a:xfrm>
            <a:custGeom>
              <a:avLst/>
              <a:gdLst/>
              <a:ahLst/>
              <a:cxnLst/>
              <a:rect l="l" t="t" r="r" b="b"/>
              <a:pathLst>
                <a:path w="2158" h="2878" extrusionOk="0">
                  <a:moveTo>
                    <a:pt x="167" y="0"/>
                  </a:moveTo>
                  <a:cubicBezTo>
                    <a:pt x="80" y="0"/>
                    <a:pt x="20" y="59"/>
                    <a:pt x="1" y="294"/>
                  </a:cubicBezTo>
                  <a:cubicBezTo>
                    <a:pt x="366" y="674"/>
                    <a:pt x="942" y="1327"/>
                    <a:pt x="929" y="1883"/>
                  </a:cubicBezTo>
                  <a:cubicBezTo>
                    <a:pt x="929" y="2090"/>
                    <a:pt x="695" y="2637"/>
                    <a:pt x="860" y="2811"/>
                  </a:cubicBezTo>
                  <a:cubicBezTo>
                    <a:pt x="904" y="2859"/>
                    <a:pt x="1014" y="2878"/>
                    <a:pt x="1128" y="2878"/>
                  </a:cubicBezTo>
                  <a:cubicBezTo>
                    <a:pt x="1257" y="2878"/>
                    <a:pt x="1392" y="2854"/>
                    <a:pt x="1449" y="2820"/>
                  </a:cubicBezTo>
                  <a:cubicBezTo>
                    <a:pt x="1643" y="2730"/>
                    <a:pt x="1724" y="2504"/>
                    <a:pt x="1756" y="2304"/>
                  </a:cubicBezTo>
                  <a:cubicBezTo>
                    <a:pt x="1789" y="2057"/>
                    <a:pt x="1736" y="1883"/>
                    <a:pt x="1838" y="1644"/>
                  </a:cubicBezTo>
                  <a:cubicBezTo>
                    <a:pt x="1951" y="1389"/>
                    <a:pt x="2158" y="1141"/>
                    <a:pt x="2096" y="820"/>
                  </a:cubicBezTo>
                  <a:cubicBezTo>
                    <a:pt x="2003" y="334"/>
                    <a:pt x="1383" y="172"/>
                    <a:pt x="974" y="100"/>
                  </a:cubicBezTo>
                  <a:cubicBezTo>
                    <a:pt x="767" y="66"/>
                    <a:pt x="581" y="100"/>
                    <a:pt x="386" y="47"/>
                  </a:cubicBezTo>
                  <a:cubicBezTo>
                    <a:pt x="304" y="30"/>
                    <a:pt x="229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5383375" y="5022575"/>
              <a:ext cx="59675" cy="29275"/>
            </a:xfrm>
            <a:custGeom>
              <a:avLst/>
              <a:gdLst/>
              <a:ahLst/>
              <a:cxnLst/>
              <a:rect l="l" t="t" r="r" b="b"/>
              <a:pathLst>
                <a:path w="2387" h="1171" extrusionOk="0">
                  <a:moveTo>
                    <a:pt x="1560" y="1"/>
                  </a:moveTo>
                  <a:cubicBezTo>
                    <a:pt x="1373" y="1"/>
                    <a:pt x="1181" y="15"/>
                    <a:pt x="995" y="15"/>
                  </a:cubicBezTo>
                  <a:cubicBezTo>
                    <a:pt x="925" y="15"/>
                    <a:pt x="856" y="13"/>
                    <a:pt x="789" y="8"/>
                  </a:cubicBezTo>
                  <a:cubicBezTo>
                    <a:pt x="767" y="6"/>
                    <a:pt x="745" y="5"/>
                    <a:pt x="721" y="5"/>
                  </a:cubicBezTo>
                  <a:cubicBezTo>
                    <a:pt x="412" y="5"/>
                    <a:pt x="0" y="137"/>
                    <a:pt x="87" y="522"/>
                  </a:cubicBezTo>
                  <a:cubicBezTo>
                    <a:pt x="42" y="729"/>
                    <a:pt x="55" y="822"/>
                    <a:pt x="55" y="895"/>
                  </a:cubicBezTo>
                  <a:cubicBezTo>
                    <a:pt x="77" y="896"/>
                    <a:pt x="99" y="896"/>
                    <a:pt x="121" y="896"/>
                  </a:cubicBezTo>
                  <a:cubicBezTo>
                    <a:pt x="239" y="896"/>
                    <a:pt x="358" y="886"/>
                    <a:pt x="476" y="886"/>
                  </a:cubicBezTo>
                  <a:cubicBezTo>
                    <a:pt x="532" y="886"/>
                    <a:pt x="587" y="888"/>
                    <a:pt x="643" y="895"/>
                  </a:cubicBezTo>
                  <a:cubicBezTo>
                    <a:pt x="837" y="923"/>
                    <a:pt x="963" y="1009"/>
                    <a:pt x="1150" y="1090"/>
                  </a:cubicBezTo>
                  <a:cubicBezTo>
                    <a:pt x="1278" y="1146"/>
                    <a:pt x="1383" y="1170"/>
                    <a:pt x="1474" y="1170"/>
                  </a:cubicBezTo>
                  <a:cubicBezTo>
                    <a:pt x="1721" y="1170"/>
                    <a:pt x="1867" y="989"/>
                    <a:pt x="2086" y="749"/>
                  </a:cubicBezTo>
                  <a:cubicBezTo>
                    <a:pt x="2386" y="429"/>
                    <a:pt x="2252" y="81"/>
                    <a:pt x="1838" y="15"/>
                  </a:cubicBezTo>
                  <a:cubicBezTo>
                    <a:pt x="1748" y="5"/>
                    <a:pt x="1654" y="1"/>
                    <a:pt x="1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5317950" y="5051025"/>
              <a:ext cx="52125" cy="41925"/>
            </a:xfrm>
            <a:custGeom>
              <a:avLst/>
              <a:gdLst/>
              <a:ahLst/>
              <a:cxnLst/>
              <a:rect l="l" t="t" r="r" b="b"/>
              <a:pathLst>
                <a:path w="2085" h="1677" extrusionOk="0">
                  <a:moveTo>
                    <a:pt x="1760" y="0"/>
                  </a:moveTo>
                  <a:cubicBezTo>
                    <a:pt x="1662" y="0"/>
                    <a:pt x="1551" y="23"/>
                    <a:pt x="1456" y="53"/>
                  </a:cubicBezTo>
                  <a:cubicBezTo>
                    <a:pt x="1434" y="50"/>
                    <a:pt x="1411" y="49"/>
                    <a:pt x="1389" y="49"/>
                  </a:cubicBezTo>
                  <a:cubicBezTo>
                    <a:pt x="984" y="49"/>
                    <a:pt x="475" y="444"/>
                    <a:pt x="260" y="754"/>
                  </a:cubicBezTo>
                  <a:cubicBezTo>
                    <a:pt x="114" y="961"/>
                    <a:pt x="0" y="1609"/>
                    <a:pt x="361" y="1675"/>
                  </a:cubicBezTo>
                  <a:cubicBezTo>
                    <a:pt x="374" y="1676"/>
                    <a:pt x="387" y="1677"/>
                    <a:pt x="398" y="1677"/>
                  </a:cubicBezTo>
                  <a:cubicBezTo>
                    <a:pt x="590" y="1677"/>
                    <a:pt x="607" y="1468"/>
                    <a:pt x="702" y="1334"/>
                  </a:cubicBezTo>
                  <a:cubicBezTo>
                    <a:pt x="835" y="1136"/>
                    <a:pt x="937" y="1107"/>
                    <a:pt x="1188" y="1054"/>
                  </a:cubicBezTo>
                  <a:cubicBezTo>
                    <a:pt x="1330" y="1034"/>
                    <a:pt x="1598" y="994"/>
                    <a:pt x="1723" y="888"/>
                  </a:cubicBezTo>
                  <a:cubicBezTo>
                    <a:pt x="1845" y="775"/>
                    <a:pt x="1796" y="653"/>
                    <a:pt x="1857" y="519"/>
                  </a:cubicBezTo>
                  <a:cubicBezTo>
                    <a:pt x="1910" y="385"/>
                    <a:pt x="2084" y="260"/>
                    <a:pt x="1991" y="94"/>
                  </a:cubicBezTo>
                  <a:cubicBezTo>
                    <a:pt x="1950" y="25"/>
                    <a:pt x="1862" y="0"/>
                    <a:pt x="1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5272350" y="4923600"/>
              <a:ext cx="68825" cy="74500"/>
            </a:xfrm>
            <a:custGeom>
              <a:avLst/>
              <a:gdLst/>
              <a:ahLst/>
              <a:cxnLst/>
              <a:rect l="l" t="t" r="r" b="b"/>
              <a:pathLst>
                <a:path w="2753" h="2980" extrusionOk="0">
                  <a:moveTo>
                    <a:pt x="793" y="0"/>
                  </a:moveTo>
                  <a:cubicBezTo>
                    <a:pt x="638" y="0"/>
                    <a:pt x="476" y="32"/>
                    <a:pt x="309" y="107"/>
                  </a:cubicBezTo>
                  <a:cubicBezTo>
                    <a:pt x="876" y="407"/>
                    <a:pt x="1030" y="1388"/>
                    <a:pt x="597" y="1830"/>
                  </a:cubicBezTo>
                  <a:cubicBezTo>
                    <a:pt x="389" y="2025"/>
                    <a:pt x="154" y="2036"/>
                    <a:pt x="94" y="2317"/>
                  </a:cubicBezTo>
                  <a:cubicBezTo>
                    <a:pt x="0" y="2770"/>
                    <a:pt x="503" y="2953"/>
                    <a:pt x="876" y="2973"/>
                  </a:cubicBezTo>
                  <a:cubicBezTo>
                    <a:pt x="924" y="2978"/>
                    <a:pt x="966" y="2980"/>
                    <a:pt x="1003" y="2980"/>
                  </a:cubicBezTo>
                  <a:cubicBezTo>
                    <a:pt x="1336" y="2980"/>
                    <a:pt x="1255" y="2803"/>
                    <a:pt x="1536" y="2551"/>
                  </a:cubicBezTo>
                  <a:cubicBezTo>
                    <a:pt x="1744" y="2356"/>
                    <a:pt x="2105" y="2410"/>
                    <a:pt x="2319" y="2203"/>
                  </a:cubicBezTo>
                  <a:cubicBezTo>
                    <a:pt x="2753" y="1789"/>
                    <a:pt x="2360" y="1108"/>
                    <a:pt x="2060" y="727"/>
                  </a:cubicBezTo>
                  <a:cubicBezTo>
                    <a:pt x="1803" y="404"/>
                    <a:pt x="1345" y="0"/>
                    <a:pt x="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5253200" y="4811825"/>
              <a:ext cx="102625" cy="56425"/>
            </a:xfrm>
            <a:custGeom>
              <a:avLst/>
              <a:gdLst/>
              <a:ahLst/>
              <a:cxnLst/>
              <a:rect l="l" t="t" r="r" b="b"/>
              <a:pathLst>
                <a:path w="4105" h="2257" extrusionOk="0">
                  <a:moveTo>
                    <a:pt x="1834" y="0"/>
                  </a:moveTo>
                  <a:cubicBezTo>
                    <a:pt x="1783" y="0"/>
                    <a:pt x="1732" y="7"/>
                    <a:pt x="1683" y="22"/>
                  </a:cubicBezTo>
                  <a:cubicBezTo>
                    <a:pt x="1455" y="82"/>
                    <a:pt x="1354" y="318"/>
                    <a:pt x="1086" y="370"/>
                  </a:cubicBezTo>
                  <a:cubicBezTo>
                    <a:pt x="1067" y="368"/>
                    <a:pt x="1047" y="367"/>
                    <a:pt x="1026" y="367"/>
                  </a:cubicBezTo>
                  <a:cubicBezTo>
                    <a:pt x="726" y="367"/>
                    <a:pt x="292" y="556"/>
                    <a:pt x="179" y="836"/>
                  </a:cubicBezTo>
                  <a:cubicBezTo>
                    <a:pt x="1" y="1257"/>
                    <a:pt x="506" y="1412"/>
                    <a:pt x="828" y="1497"/>
                  </a:cubicBezTo>
                  <a:cubicBezTo>
                    <a:pt x="1228" y="1598"/>
                    <a:pt x="1610" y="1631"/>
                    <a:pt x="2003" y="1773"/>
                  </a:cubicBezTo>
                  <a:cubicBezTo>
                    <a:pt x="2343" y="1906"/>
                    <a:pt x="2725" y="2187"/>
                    <a:pt x="3085" y="2247"/>
                  </a:cubicBezTo>
                  <a:cubicBezTo>
                    <a:pt x="3128" y="2254"/>
                    <a:pt x="3170" y="2257"/>
                    <a:pt x="3211" y="2257"/>
                  </a:cubicBezTo>
                  <a:cubicBezTo>
                    <a:pt x="3808" y="2257"/>
                    <a:pt x="4105" y="1563"/>
                    <a:pt x="3900" y="1043"/>
                  </a:cubicBezTo>
                  <a:cubicBezTo>
                    <a:pt x="3807" y="763"/>
                    <a:pt x="3571" y="589"/>
                    <a:pt x="3312" y="544"/>
                  </a:cubicBezTo>
                  <a:cubicBezTo>
                    <a:pt x="2919" y="496"/>
                    <a:pt x="2878" y="569"/>
                    <a:pt x="2550" y="318"/>
                  </a:cubicBezTo>
                  <a:cubicBezTo>
                    <a:pt x="2366" y="181"/>
                    <a:pt x="209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5200800" y="5199900"/>
              <a:ext cx="53275" cy="37525"/>
            </a:xfrm>
            <a:custGeom>
              <a:avLst/>
              <a:gdLst/>
              <a:ahLst/>
              <a:cxnLst/>
              <a:rect l="l" t="t" r="r" b="b"/>
              <a:pathLst>
                <a:path w="2131" h="1501" extrusionOk="0">
                  <a:moveTo>
                    <a:pt x="1094" y="0"/>
                  </a:moveTo>
                  <a:cubicBezTo>
                    <a:pt x="572" y="0"/>
                    <a:pt x="0" y="238"/>
                    <a:pt x="118" y="835"/>
                  </a:cubicBezTo>
                  <a:cubicBezTo>
                    <a:pt x="87" y="1315"/>
                    <a:pt x="252" y="1501"/>
                    <a:pt x="453" y="1501"/>
                  </a:cubicBezTo>
                  <a:cubicBezTo>
                    <a:pt x="594" y="1501"/>
                    <a:pt x="752" y="1410"/>
                    <a:pt x="872" y="1265"/>
                  </a:cubicBezTo>
                  <a:cubicBezTo>
                    <a:pt x="1046" y="1063"/>
                    <a:pt x="985" y="929"/>
                    <a:pt x="1253" y="803"/>
                  </a:cubicBezTo>
                  <a:cubicBezTo>
                    <a:pt x="1448" y="710"/>
                    <a:pt x="1594" y="790"/>
                    <a:pt x="1736" y="637"/>
                  </a:cubicBezTo>
                  <a:cubicBezTo>
                    <a:pt x="2131" y="258"/>
                    <a:pt x="1639" y="0"/>
                    <a:pt x="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5189850" y="5134650"/>
              <a:ext cx="78875" cy="46650"/>
            </a:xfrm>
            <a:custGeom>
              <a:avLst/>
              <a:gdLst/>
              <a:ahLst/>
              <a:cxnLst/>
              <a:rect l="l" t="t" r="r" b="b"/>
              <a:pathLst>
                <a:path w="3155" h="1866" extrusionOk="0">
                  <a:moveTo>
                    <a:pt x="2352" y="0"/>
                  </a:moveTo>
                  <a:cubicBezTo>
                    <a:pt x="1659" y="0"/>
                    <a:pt x="1577" y="535"/>
                    <a:pt x="957" y="689"/>
                  </a:cubicBezTo>
                  <a:cubicBezTo>
                    <a:pt x="903" y="703"/>
                    <a:pt x="849" y="707"/>
                    <a:pt x="797" y="707"/>
                  </a:cubicBezTo>
                  <a:cubicBezTo>
                    <a:pt x="724" y="707"/>
                    <a:pt x="654" y="700"/>
                    <a:pt x="585" y="700"/>
                  </a:cubicBezTo>
                  <a:cubicBezTo>
                    <a:pt x="476" y="700"/>
                    <a:pt x="372" y="719"/>
                    <a:pt x="276" y="822"/>
                  </a:cubicBezTo>
                  <a:cubicBezTo>
                    <a:pt x="102" y="1022"/>
                    <a:pt x="122" y="1495"/>
                    <a:pt x="0" y="1743"/>
                  </a:cubicBezTo>
                  <a:cubicBezTo>
                    <a:pt x="72" y="1831"/>
                    <a:pt x="138" y="1865"/>
                    <a:pt x="200" y="1865"/>
                  </a:cubicBezTo>
                  <a:cubicBezTo>
                    <a:pt x="377" y="1865"/>
                    <a:pt x="525" y="1593"/>
                    <a:pt x="702" y="1524"/>
                  </a:cubicBezTo>
                  <a:cubicBezTo>
                    <a:pt x="773" y="1491"/>
                    <a:pt x="843" y="1479"/>
                    <a:pt x="913" y="1479"/>
                  </a:cubicBezTo>
                  <a:cubicBezTo>
                    <a:pt x="1129" y="1479"/>
                    <a:pt x="1338" y="1603"/>
                    <a:pt x="1566" y="1649"/>
                  </a:cubicBezTo>
                  <a:cubicBezTo>
                    <a:pt x="1676" y="1675"/>
                    <a:pt x="1879" y="1722"/>
                    <a:pt x="2055" y="1722"/>
                  </a:cubicBezTo>
                  <a:cubicBezTo>
                    <a:pt x="2156" y="1722"/>
                    <a:pt x="2248" y="1706"/>
                    <a:pt x="2307" y="1662"/>
                  </a:cubicBezTo>
                  <a:cubicBezTo>
                    <a:pt x="2473" y="1524"/>
                    <a:pt x="2473" y="1196"/>
                    <a:pt x="2578" y="1009"/>
                  </a:cubicBezTo>
                  <a:cubicBezTo>
                    <a:pt x="2834" y="535"/>
                    <a:pt x="3154" y="0"/>
                    <a:pt x="2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5118075" y="5200925"/>
              <a:ext cx="34925" cy="38350"/>
            </a:xfrm>
            <a:custGeom>
              <a:avLst/>
              <a:gdLst/>
              <a:ahLst/>
              <a:cxnLst/>
              <a:rect l="l" t="t" r="r" b="b"/>
              <a:pathLst>
                <a:path w="1397" h="1534" extrusionOk="0">
                  <a:moveTo>
                    <a:pt x="916" y="0"/>
                  </a:moveTo>
                  <a:cubicBezTo>
                    <a:pt x="553" y="0"/>
                    <a:pt x="254" y="131"/>
                    <a:pt x="156" y="482"/>
                  </a:cubicBezTo>
                  <a:cubicBezTo>
                    <a:pt x="115" y="661"/>
                    <a:pt x="200" y="876"/>
                    <a:pt x="156" y="1050"/>
                  </a:cubicBezTo>
                  <a:cubicBezTo>
                    <a:pt x="127" y="1236"/>
                    <a:pt x="14" y="1350"/>
                    <a:pt x="1" y="1524"/>
                  </a:cubicBezTo>
                  <a:cubicBezTo>
                    <a:pt x="98" y="1529"/>
                    <a:pt x="181" y="1533"/>
                    <a:pt x="255" y="1533"/>
                  </a:cubicBezTo>
                  <a:cubicBezTo>
                    <a:pt x="611" y="1533"/>
                    <a:pt x="721" y="1445"/>
                    <a:pt x="910" y="1062"/>
                  </a:cubicBezTo>
                  <a:cubicBezTo>
                    <a:pt x="1056" y="774"/>
                    <a:pt x="1396" y="409"/>
                    <a:pt x="1076" y="8"/>
                  </a:cubicBezTo>
                  <a:cubicBezTo>
                    <a:pt x="1022" y="3"/>
                    <a:pt x="968" y="0"/>
                    <a:pt x="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5132575" y="5027625"/>
              <a:ext cx="83075" cy="66450"/>
            </a:xfrm>
            <a:custGeom>
              <a:avLst/>
              <a:gdLst/>
              <a:ahLst/>
              <a:cxnLst/>
              <a:rect l="l" t="t" r="r" b="b"/>
              <a:pathLst>
                <a:path w="3323" h="2658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742"/>
                    <a:pt x="403" y="1175"/>
                    <a:pt x="1022" y="1443"/>
                  </a:cubicBezTo>
                  <a:cubicBezTo>
                    <a:pt x="1331" y="1576"/>
                    <a:pt x="1452" y="1642"/>
                    <a:pt x="1630" y="1917"/>
                  </a:cubicBezTo>
                  <a:cubicBezTo>
                    <a:pt x="1825" y="2238"/>
                    <a:pt x="1817" y="2412"/>
                    <a:pt x="2199" y="2578"/>
                  </a:cubicBezTo>
                  <a:cubicBezTo>
                    <a:pt x="2324" y="2631"/>
                    <a:pt x="2461" y="2657"/>
                    <a:pt x="2590" y="2657"/>
                  </a:cubicBezTo>
                  <a:cubicBezTo>
                    <a:pt x="2996" y="2657"/>
                    <a:pt x="3322" y="2397"/>
                    <a:pt x="2968" y="1889"/>
                  </a:cubicBezTo>
                  <a:cubicBezTo>
                    <a:pt x="2807" y="1642"/>
                    <a:pt x="2393" y="1576"/>
                    <a:pt x="2178" y="1394"/>
                  </a:cubicBezTo>
                  <a:cubicBezTo>
                    <a:pt x="1918" y="1187"/>
                    <a:pt x="1898" y="908"/>
                    <a:pt x="1703" y="669"/>
                  </a:cubicBezTo>
                  <a:cubicBezTo>
                    <a:pt x="1424" y="352"/>
                    <a:pt x="504" y="93"/>
                    <a:pt x="94" y="53"/>
                  </a:cubicBezTo>
                  <a:cubicBezTo>
                    <a:pt x="84" y="78"/>
                    <a:pt x="81" y="101"/>
                    <a:pt x="74" y="101"/>
                  </a:cubicBezTo>
                  <a:cubicBezTo>
                    <a:pt x="66" y="101"/>
                    <a:pt x="53" y="75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5083850" y="5077875"/>
              <a:ext cx="45625" cy="67650"/>
            </a:xfrm>
            <a:custGeom>
              <a:avLst/>
              <a:gdLst/>
              <a:ahLst/>
              <a:cxnLst/>
              <a:rect l="l" t="t" r="r" b="b"/>
              <a:pathLst>
                <a:path w="1825" h="2706" extrusionOk="0">
                  <a:moveTo>
                    <a:pt x="661" y="0"/>
                  </a:moveTo>
                  <a:cubicBezTo>
                    <a:pt x="0" y="167"/>
                    <a:pt x="195" y="949"/>
                    <a:pt x="348" y="1395"/>
                  </a:cubicBezTo>
                  <a:cubicBezTo>
                    <a:pt x="523" y="1886"/>
                    <a:pt x="319" y="2705"/>
                    <a:pt x="1011" y="2705"/>
                  </a:cubicBezTo>
                  <a:cubicBezTo>
                    <a:pt x="1028" y="2705"/>
                    <a:pt x="1045" y="2705"/>
                    <a:pt x="1063" y="2704"/>
                  </a:cubicBezTo>
                  <a:cubicBezTo>
                    <a:pt x="1824" y="2664"/>
                    <a:pt x="1321" y="1938"/>
                    <a:pt x="1269" y="1497"/>
                  </a:cubicBezTo>
                  <a:cubicBezTo>
                    <a:pt x="1196" y="876"/>
                    <a:pt x="1208" y="621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4564250" y="2111175"/>
              <a:ext cx="649325" cy="342675"/>
            </a:xfrm>
            <a:custGeom>
              <a:avLst/>
              <a:gdLst/>
              <a:ahLst/>
              <a:cxnLst/>
              <a:rect l="l" t="t" r="r" b="b"/>
              <a:pathLst>
                <a:path w="25973" h="13707" extrusionOk="0">
                  <a:moveTo>
                    <a:pt x="14031" y="0"/>
                  </a:moveTo>
                  <a:cubicBezTo>
                    <a:pt x="13678" y="0"/>
                    <a:pt x="13326" y="91"/>
                    <a:pt x="12989" y="281"/>
                  </a:cubicBezTo>
                  <a:cubicBezTo>
                    <a:pt x="12421" y="601"/>
                    <a:pt x="11253" y="1042"/>
                    <a:pt x="10905" y="1695"/>
                  </a:cubicBezTo>
                  <a:cubicBezTo>
                    <a:pt x="10873" y="1744"/>
                    <a:pt x="10853" y="1796"/>
                    <a:pt x="10832" y="1858"/>
                  </a:cubicBezTo>
                  <a:cubicBezTo>
                    <a:pt x="10625" y="2550"/>
                    <a:pt x="11160" y="3479"/>
                    <a:pt x="11420" y="4087"/>
                  </a:cubicBezTo>
                  <a:cubicBezTo>
                    <a:pt x="11541" y="4363"/>
                    <a:pt x="12016" y="4930"/>
                    <a:pt x="11923" y="5243"/>
                  </a:cubicBezTo>
                  <a:cubicBezTo>
                    <a:pt x="11833" y="5551"/>
                    <a:pt x="11087" y="5757"/>
                    <a:pt x="10800" y="5931"/>
                  </a:cubicBezTo>
                  <a:cubicBezTo>
                    <a:pt x="10265" y="6262"/>
                    <a:pt x="9703" y="6632"/>
                    <a:pt x="9033" y="6632"/>
                  </a:cubicBezTo>
                  <a:cubicBezTo>
                    <a:pt x="8930" y="6632"/>
                    <a:pt x="8824" y="6624"/>
                    <a:pt x="8716" y="6605"/>
                  </a:cubicBezTo>
                  <a:cubicBezTo>
                    <a:pt x="7974" y="6470"/>
                    <a:pt x="7687" y="5871"/>
                    <a:pt x="7326" y="5283"/>
                  </a:cubicBezTo>
                  <a:cubicBezTo>
                    <a:pt x="6647" y="4159"/>
                    <a:pt x="6103" y="3128"/>
                    <a:pt x="4760" y="3128"/>
                  </a:cubicBezTo>
                  <a:cubicBezTo>
                    <a:pt x="4611" y="3128"/>
                    <a:pt x="4452" y="3141"/>
                    <a:pt x="4281" y="3167"/>
                  </a:cubicBezTo>
                  <a:cubicBezTo>
                    <a:pt x="3713" y="3252"/>
                    <a:pt x="2952" y="3394"/>
                    <a:pt x="2591" y="3819"/>
                  </a:cubicBezTo>
                  <a:cubicBezTo>
                    <a:pt x="2169" y="4314"/>
                    <a:pt x="1674" y="5170"/>
                    <a:pt x="1455" y="5798"/>
                  </a:cubicBezTo>
                  <a:cubicBezTo>
                    <a:pt x="1221" y="6459"/>
                    <a:pt x="1395" y="7026"/>
                    <a:pt x="1354" y="7695"/>
                  </a:cubicBezTo>
                  <a:cubicBezTo>
                    <a:pt x="1314" y="8348"/>
                    <a:pt x="1156" y="8842"/>
                    <a:pt x="828" y="9418"/>
                  </a:cubicBezTo>
                  <a:cubicBezTo>
                    <a:pt x="1" y="10861"/>
                    <a:pt x="312" y="11769"/>
                    <a:pt x="1107" y="12965"/>
                  </a:cubicBezTo>
                  <a:cubicBezTo>
                    <a:pt x="1168" y="12872"/>
                    <a:pt x="1269" y="12770"/>
                    <a:pt x="1395" y="12669"/>
                  </a:cubicBezTo>
                  <a:cubicBezTo>
                    <a:pt x="2209" y="12016"/>
                    <a:pt x="3012" y="11275"/>
                    <a:pt x="4046" y="11173"/>
                  </a:cubicBezTo>
                  <a:cubicBezTo>
                    <a:pt x="4327" y="11146"/>
                    <a:pt x="4613" y="11137"/>
                    <a:pt x="4901" y="11137"/>
                  </a:cubicBezTo>
                  <a:cubicBezTo>
                    <a:pt x="5439" y="11137"/>
                    <a:pt x="5985" y="11168"/>
                    <a:pt x="6525" y="11168"/>
                  </a:cubicBezTo>
                  <a:cubicBezTo>
                    <a:pt x="6906" y="11168"/>
                    <a:pt x="7284" y="11153"/>
                    <a:pt x="7654" y="11100"/>
                  </a:cubicBezTo>
                  <a:cubicBezTo>
                    <a:pt x="8295" y="11015"/>
                    <a:pt x="8842" y="10699"/>
                    <a:pt x="9523" y="10699"/>
                  </a:cubicBezTo>
                  <a:cubicBezTo>
                    <a:pt x="10204" y="10699"/>
                    <a:pt x="10800" y="11007"/>
                    <a:pt x="11461" y="11039"/>
                  </a:cubicBezTo>
                  <a:cubicBezTo>
                    <a:pt x="11482" y="11040"/>
                    <a:pt x="11502" y="11040"/>
                    <a:pt x="11522" y="11040"/>
                  </a:cubicBezTo>
                  <a:cubicBezTo>
                    <a:pt x="12579" y="11040"/>
                    <a:pt x="12956" y="9918"/>
                    <a:pt x="13636" y="9918"/>
                  </a:cubicBezTo>
                  <a:cubicBezTo>
                    <a:pt x="13888" y="9918"/>
                    <a:pt x="14181" y="10071"/>
                    <a:pt x="14565" y="10492"/>
                  </a:cubicBezTo>
                  <a:cubicBezTo>
                    <a:pt x="14853" y="10800"/>
                    <a:pt x="14707" y="10853"/>
                    <a:pt x="15173" y="10966"/>
                  </a:cubicBezTo>
                  <a:cubicBezTo>
                    <a:pt x="15258" y="10988"/>
                    <a:pt x="15345" y="10995"/>
                    <a:pt x="15435" y="10995"/>
                  </a:cubicBezTo>
                  <a:cubicBezTo>
                    <a:pt x="15636" y="10995"/>
                    <a:pt x="15846" y="10958"/>
                    <a:pt x="16050" y="10958"/>
                  </a:cubicBezTo>
                  <a:cubicBezTo>
                    <a:pt x="16102" y="10958"/>
                    <a:pt x="16153" y="10960"/>
                    <a:pt x="16204" y="10966"/>
                  </a:cubicBezTo>
                  <a:cubicBezTo>
                    <a:pt x="17031" y="11088"/>
                    <a:pt x="17216" y="11696"/>
                    <a:pt x="17897" y="12109"/>
                  </a:cubicBezTo>
                  <a:cubicBezTo>
                    <a:pt x="18462" y="12450"/>
                    <a:pt x="19154" y="12575"/>
                    <a:pt x="19682" y="12985"/>
                  </a:cubicBezTo>
                  <a:cubicBezTo>
                    <a:pt x="19916" y="13172"/>
                    <a:pt x="20176" y="13439"/>
                    <a:pt x="20350" y="13707"/>
                  </a:cubicBezTo>
                  <a:cubicBezTo>
                    <a:pt x="20557" y="13151"/>
                    <a:pt x="20764" y="12575"/>
                    <a:pt x="21506" y="12410"/>
                  </a:cubicBezTo>
                  <a:cubicBezTo>
                    <a:pt x="21621" y="12386"/>
                    <a:pt x="21735" y="12379"/>
                    <a:pt x="21848" y="12379"/>
                  </a:cubicBezTo>
                  <a:cubicBezTo>
                    <a:pt x="22036" y="12379"/>
                    <a:pt x="22222" y="12399"/>
                    <a:pt x="22405" y="12399"/>
                  </a:cubicBezTo>
                  <a:cubicBezTo>
                    <a:pt x="22637" y="12399"/>
                    <a:pt x="22864" y="12366"/>
                    <a:pt x="23083" y="12215"/>
                  </a:cubicBezTo>
                  <a:cubicBezTo>
                    <a:pt x="23682" y="11802"/>
                    <a:pt x="23723" y="11140"/>
                    <a:pt x="24384" y="10740"/>
                  </a:cubicBezTo>
                  <a:cubicBezTo>
                    <a:pt x="24704" y="10541"/>
                    <a:pt x="25000" y="10459"/>
                    <a:pt x="25300" y="10452"/>
                  </a:cubicBezTo>
                  <a:cubicBezTo>
                    <a:pt x="25312" y="10294"/>
                    <a:pt x="25333" y="10131"/>
                    <a:pt x="25385" y="9965"/>
                  </a:cubicBezTo>
                  <a:cubicBezTo>
                    <a:pt x="25673" y="9037"/>
                    <a:pt x="25973" y="8388"/>
                    <a:pt x="25413" y="7468"/>
                  </a:cubicBezTo>
                  <a:cubicBezTo>
                    <a:pt x="25166" y="7046"/>
                    <a:pt x="24805" y="6852"/>
                    <a:pt x="24445" y="6573"/>
                  </a:cubicBezTo>
                  <a:cubicBezTo>
                    <a:pt x="23983" y="6199"/>
                    <a:pt x="23650" y="5770"/>
                    <a:pt x="23443" y="5157"/>
                  </a:cubicBezTo>
                  <a:cubicBezTo>
                    <a:pt x="23123" y="4208"/>
                    <a:pt x="23302" y="3126"/>
                    <a:pt x="22601" y="2344"/>
                  </a:cubicBezTo>
                  <a:cubicBezTo>
                    <a:pt x="22353" y="2084"/>
                    <a:pt x="22041" y="1922"/>
                    <a:pt x="21692" y="1830"/>
                  </a:cubicBezTo>
                  <a:lnTo>
                    <a:pt x="21692" y="1817"/>
                  </a:lnTo>
                  <a:cubicBezTo>
                    <a:pt x="21442" y="1752"/>
                    <a:pt x="21179" y="1725"/>
                    <a:pt x="20917" y="1725"/>
                  </a:cubicBezTo>
                  <a:cubicBezTo>
                    <a:pt x="20592" y="1725"/>
                    <a:pt x="20270" y="1767"/>
                    <a:pt x="19978" y="1830"/>
                  </a:cubicBezTo>
                  <a:cubicBezTo>
                    <a:pt x="19439" y="1938"/>
                    <a:pt x="19055" y="2126"/>
                    <a:pt x="18674" y="2126"/>
                  </a:cubicBezTo>
                  <a:cubicBezTo>
                    <a:pt x="18415" y="2126"/>
                    <a:pt x="18158" y="2040"/>
                    <a:pt x="17854" y="1785"/>
                  </a:cubicBezTo>
                  <a:cubicBezTo>
                    <a:pt x="17392" y="1403"/>
                    <a:pt x="17083" y="1229"/>
                    <a:pt x="16503" y="1076"/>
                  </a:cubicBezTo>
                  <a:cubicBezTo>
                    <a:pt x="15996" y="941"/>
                    <a:pt x="15781" y="694"/>
                    <a:pt x="15360" y="427"/>
                  </a:cubicBezTo>
                  <a:cubicBezTo>
                    <a:pt x="14936" y="149"/>
                    <a:pt x="14483" y="0"/>
                    <a:pt x="14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4580075" y="2359100"/>
              <a:ext cx="527700" cy="382075"/>
            </a:xfrm>
            <a:custGeom>
              <a:avLst/>
              <a:gdLst/>
              <a:ahLst/>
              <a:cxnLst/>
              <a:rect l="l" t="t" r="r" b="b"/>
              <a:pathLst>
                <a:path w="21108" h="15283" extrusionOk="0">
                  <a:moveTo>
                    <a:pt x="13003" y="1"/>
                  </a:moveTo>
                  <a:cubicBezTo>
                    <a:pt x="12323" y="1"/>
                    <a:pt x="11946" y="1123"/>
                    <a:pt x="10889" y="1123"/>
                  </a:cubicBezTo>
                  <a:cubicBezTo>
                    <a:pt x="10869" y="1123"/>
                    <a:pt x="10849" y="1123"/>
                    <a:pt x="10828" y="1122"/>
                  </a:cubicBezTo>
                  <a:cubicBezTo>
                    <a:pt x="10167" y="1090"/>
                    <a:pt x="9571" y="782"/>
                    <a:pt x="8890" y="782"/>
                  </a:cubicBezTo>
                  <a:cubicBezTo>
                    <a:pt x="8209" y="782"/>
                    <a:pt x="7662" y="1098"/>
                    <a:pt x="7021" y="1183"/>
                  </a:cubicBezTo>
                  <a:cubicBezTo>
                    <a:pt x="6651" y="1236"/>
                    <a:pt x="6273" y="1251"/>
                    <a:pt x="5892" y="1251"/>
                  </a:cubicBezTo>
                  <a:cubicBezTo>
                    <a:pt x="5352" y="1251"/>
                    <a:pt x="4806" y="1220"/>
                    <a:pt x="4268" y="1220"/>
                  </a:cubicBezTo>
                  <a:cubicBezTo>
                    <a:pt x="3980" y="1220"/>
                    <a:pt x="3694" y="1229"/>
                    <a:pt x="3413" y="1256"/>
                  </a:cubicBezTo>
                  <a:cubicBezTo>
                    <a:pt x="2379" y="1358"/>
                    <a:pt x="1576" y="2099"/>
                    <a:pt x="762" y="2752"/>
                  </a:cubicBezTo>
                  <a:cubicBezTo>
                    <a:pt x="636" y="2853"/>
                    <a:pt x="535" y="2955"/>
                    <a:pt x="474" y="3048"/>
                  </a:cubicBezTo>
                  <a:cubicBezTo>
                    <a:pt x="0" y="3721"/>
                    <a:pt x="555" y="4430"/>
                    <a:pt x="895" y="5193"/>
                  </a:cubicBezTo>
                  <a:cubicBezTo>
                    <a:pt x="1183" y="5833"/>
                    <a:pt x="989" y="6555"/>
                    <a:pt x="1277" y="7207"/>
                  </a:cubicBezTo>
                  <a:cubicBezTo>
                    <a:pt x="1443" y="7588"/>
                    <a:pt x="1536" y="7844"/>
                    <a:pt x="1585" y="8155"/>
                  </a:cubicBezTo>
                  <a:lnTo>
                    <a:pt x="1585" y="8164"/>
                  </a:lnTo>
                  <a:cubicBezTo>
                    <a:pt x="1783" y="8225"/>
                    <a:pt x="1998" y="8350"/>
                    <a:pt x="2238" y="8496"/>
                  </a:cubicBezTo>
                  <a:cubicBezTo>
                    <a:pt x="2791" y="8835"/>
                    <a:pt x="3305" y="9088"/>
                    <a:pt x="3909" y="9088"/>
                  </a:cubicBezTo>
                  <a:cubicBezTo>
                    <a:pt x="4056" y="9088"/>
                    <a:pt x="4209" y="9073"/>
                    <a:pt x="4369" y="9040"/>
                  </a:cubicBezTo>
                  <a:cubicBezTo>
                    <a:pt x="4791" y="8957"/>
                    <a:pt x="5200" y="8858"/>
                    <a:pt x="5584" y="8858"/>
                  </a:cubicBezTo>
                  <a:cubicBezTo>
                    <a:pt x="6047" y="8858"/>
                    <a:pt x="6475" y="9001"/>
                    <a:pt x="6846" y="9485"/>
                  </a:cubicBezTo>
                  <a:cubicBezTo>
                    <a:pt x="7167" y="9899"/>
                    <a:pt x="7187" y="10487"/>
                    <a:pt x="7560" y="10847"/>
                  </a:cubicBezTo>
                  <a:cubicBezTo>
                    <a:pt x="7848" y="11135"/>
                    <a:pt x="8302" y="11156"/>
                    <a:pt x="8464" y="11577"/>
                  </a:cubicBezTo>
                  <a:cubicBezTo>
                    <a:pt x="8622" y="11970"/>
                    <a:pt x="8444" y="12599"/>
                    <a:pt x="8424" y="13012"/>
                  </a:cubicBezTo>
                  <a:lnTo>
                    <a:pt x="8424" y="13093"/>
                  </a:lnTo>
                  <a:cubicBezTo>
                    <a:pt x="9157" y="13568"/>
                    <a:pt x="9672" y="14374"/>
                    <a:pt x="10053" y="15282"/>
                  </a:cubicBezTo>
                  <a:cubicBezTo>
                    <a:pt x="10467" y="15169"/>
                    <a:pt x="10888" y="15023"/>
                    <a:pt x="11383" y="14990"/>
                  </a:cubicBezTo>
                  <a:cubicBezTo>
                    <a:pt x="11500" y="14982"/>
                    <a:pt x="11618" y="14979"/>
                    <a:pt x="11736" y="14979"/>
                  </a:cubicBezTo>
                  <a:cubicBezTo>
                    <a:pt x="12084" y="14979"/>
                    <a:pt x="12436" y="15005"/>
                    <a:pt x="12780" y="15005"/>
                  </a:cubicBezTo>
                  <a:cubicBezTo>
                    <a:pt x="13209" y="15005"/>
                    <a:pt x="13628" y="14965"/>
                    <a:pt x="14014" y="14788"/>
                  </a:cubicBezTo>
                  <a:cubicBezTo>
                    <a:pt x="14460" y="14582"/>
                    <a:pt x="14849" y="14208"/>
                    <a:pt x="15116" y="13794"/>
                  </a:cubicBezTo>
                  <a:cubicBezTo>
                    <a:pt x="15335" y="13454"/>
                    <a:pt x="15469" y="12773"/>
                    <a:pt x="15790" y="12611"/>
                  </a:cubicBezTo>
                  <a:cubicBezTo>
                    <a:pt x="15863" y="12569"/>
                    <a:pt x="15952" y="12552"/>
                    <a:pt x="16050" y="12552"/>
                  </a:cubicBezTo>
                  <a:cubicBezTo>
                    <a:pt x="16362" y="12552"/>
                    <a:pt x="16759" y="12720"/>
                    <a:pt x="16993" y="12745"/>
                  </a:cubicBezTo>
                  <a:cubicBezTo>
                    <a:pt x="17094" y="12756"/>
                    <a:pt x="17198" y="12762"/>
                    <a:pt x="17303" y="12762"/>
                  </a:cubicBezTo>
                  <a:cubicBezTo>
                    <a:pt x="17575" y="12762"/>
                    <a:pt x="17851" y="12724"/>
                    <a:pt x="18088" y="12651"/>
                  </a:cubicBezTo>
                  <a:cubicBezTo>
                    <a:pt x="18295" y="11444"/>
                    <a:pt x="17180" y="9133"/>
                    <a:pt x="18181" y="8050"/>
                  </a:cubicBezTo>
                  <a:cubicBezTo>
                    <a:pt x="18789" y="7401"/>
                    <a:pt x="19997" y="7495"/>
                    <a:pt x="20544" y="6619"/>
                  </a:cubicBezTo>
                  <a:cubicBezTo>
                    <a:pt x="21107" y="5732"/>
                    <a:pt x="20419" y="5504"/>
                    <a:pt x="20070" y="4864"/>
                  </a:cubicBezTo>
                  <a:cubicBezTo>
                    <a:pt x="19924" y="4596"/>
                    <a:pt x="19964" y="4215"/>
                    <a:pt x="19799" y="3915"/>
                  </a:cubicBezTo>
                  <a:cubicBezTo>
                    <a:pt x="19778" y="3875"/>
                    <a:pt x="19750" y="3835"/>
                    <a:pt x="19717" y="3790"/>
                  </a:cubicBezTo>
                  <a:cubicBezTo>
                    <a:pt x="19543" y="3522"/>
                    <a:pt x="19283" y="3255"/>
                    <a:pt x="19049" y="3068"/>
                  </a:cubicBezTo>
                  <a:cubicBezTo>
                    <a:pt x="18521" y="2658"/>
                    <a:pt x="17829" y="2533"/>
                    <a:pt x="17264" y="2192"/>
                  </a:cubicBezTo>
                  <a:cubicBezTo>
                    <a:pt x="16583" y="1779"/>
                    <a:pt x="16398" y="1171"/>
                    <a:pt x="15571" y="1049"/>
                  </a:cubicBezTo>
                  <a:cubicBezTo>
                    <a:pt x="15520" y="1043"/>
                    <a:pt x="15469" y="1041"/>
                    <a:pt x="15417" y="1041"/>
                  </a:cubicBezTo>
                  <a:cubicBezTo>
                    <a:pt x="15213" y="1041"/>
                    <a:pt x="15003" y="1078"/>
                    <a:pt x="14802" y="1078"/>
                  </a:cubicBezTo>
                  <a:cubicBezTo>
                    <a:pt x="14712" y="1078"/>
                    <a:pt x="14625" y="1071"/>
                    <a:pt x="14540" y="1049"/>
                  </a:cubicBezTo>
                  <a:cubicBezTo>
                    <a:pt x="14074" y="936"/>
                    <a:pt x="14220" y="883"/>
                    <a:pt x="13932" y="575"/>
                  </a:cubicBezTo>
                  <a:cubicBezTo>
                    <a:pt x="13548" y="154"/>
                    <a:pt x="13255" y="1"/>
                    <a:pt x="13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4987350" y="5380975"/>
              <a:ext cx="360525" cy="95475"/>
            </a:xfrm>
            <a:custGeom>
              <a:avLst/>
              <a:gdLst/>
              <a:ahLst/>
              <a:cxnLst/>
              <a:rect l="l" t="t" r="r" b="b"/>
              <a:pathLst>
                <a:path w="14421" h="3819" extrusionOk="0">
                  <a:moveTo>
                    <a:pt x="1680" y="0"/>
                  </a:moveTo>
                  <a:cubicBezTo>
                    <a:pt x="1366" y="0"/>
                    <a:pt x="989" y="93"/>
                    <a:pt x="930" y="427"/>
                  </a:cubicBezTo>
                  <a:cubicBezTo>
                    <a:pt x="434" y="646"/>
                    <a:pt x="1" y="1895"/>
                    <a:pt x="455" y="2316"/>
                  </a:cubicBezTo>
                  <a:cubicBezTo>
                    <a:pt x="608" y="2454"/>
                    <a:pt x="860" y="2501"/>
                    <a:pt x="1146" y="2501"/>
                  </a:cubicBezTo>
                  <a:cubicBezTo>
                    <a:pt x="1692" y="2501"/>
                    <a:pt x="2363" y="2330"/>
                    <a:pt x="2717" y="2296"/>
                  </a:cubicBezTo>
                  <a:cubicBezTo>
                    <a:pt x="2769" y="2291"/>
                    <a:pt x="2820" y="2288"/>
                    <a:pt x="2870" y="2288"/>
                  </a:cubicBezTo>
                  <a:cubicBezTo>
                    <a:pt x="3909" y="2288"/>
                    <a:pt x="4550" y="3370"/>
                    <a:pt x="5583" y="3617"/>
                  </a:cubicBezTo>
                  <a:cubicBezTo>
                    <a:pt x="5864" y="3681"/>
                    <a:pt x="6150" y="3705"/>
                    <a:pt x="6438" y="3705"/>
                  </a:cubicBezTo>
                  <a:cubicBezTo>
                    <a:pt x="7353" y="3705"/>
                    <a:pt x="8294" y="3459"/>
                    <a:pt x="9203" y="3459"/>
                  </a:cubicBezTo>
                  <a:cubicBezTo>
                    <a:pt x="10047" y="3459"/>
                    <a:pt x="11066" y="3819"/>
                    <a:pt x="11994" y="3819"/>
                  </a:cubicBezTo>
                  <a:cubicBezTo>
                    <a:pt x="12541" y="3819"/>
                    <a:pt x="13056" y="3694"/>
                    <a:pt x="13484" y="3297"/>
                  </a:cubicBezTo>
                  <a:cubicBezTo>
                    <a:pt x="13825" y="2977"/>
                    <a:pt x="14420" y="2328"/>
                    <a:pt x="13760" y="2090"/>
                  </a:cubicBezTo>
                  <a:cubicBezTo>
                    <a:pt x="13575" y="2014"/>
                    <a:pt x="13274" y="1981"/>
                    <a:pt x="12992" y="1981"/>
                  </a:cubicBezTo>
                  <a:cubicBezTo>
                    <a:pt x="12773" y="1981"/>
                    <a:pt x="12564" y="2001"/>
                    <a:pt x="12430" y="2036"/>
                  </a:cubicBezTo>
                  <a:cubicBezTo>
                    <a:pt x="12150" y="2109"/>
                    <a:pt x="11976" y="2389"/>
                    <a:pt x="11696" y="2417"/>
                  </a:cubicBezTo>
                  <a:cubicBezTo>
                    <a:pt x="11368" y="2036"/>
                    <a:pt x="11554" y="1647"/>
                    <a:pt x="10966" y="1514"/>
                  </a:cubicBezTo>
                  <a:cubicBezTo>
                    <a:pt x="10774" y="1464"/>
                    <a:pt x="10570" y="1452"/>
                    <a:pt x="10365" y="1452"/>
                  </a:cubicBezTo>
                  <a:cubicBezTo>
                    <a:pt x="10186" y="1452"/>
                    <a:pt x="10006" y="1461"/>
                    <a:pt x="9832" y="1461"/>
                  </a:cubicBezTo>
                  <a:cubicBezTo>
                    <a:pt x="8777" y="1461"/>
                    <a:pt x="7841" y="1173"/>
                    <a:pt x="6811" y="1080"/>
                  </a:cubicBezTo>
                  <a:cubicBezTo>
                    <a:pt x="6752" y="1074"/>
                    <a:pt x="6695" y="1071"/>
                    <a:pt x="6640" y="1071"/>
                  </a:cubicBezTo>
                  <a:cubicBezTo>
                    <a:pt x="6079" y="1071"/>
                    <a:pt x="5670" y="1351"/>
                    <a:pt x="5108" y="1501"/>
                  </a:cubicBezTo>
                  <a:cubicBezTo>
                    <a:pt x="4970" y="1539"/>
                    <a:pt x="4817" y="1571"/>
                    <a:pt x="4670" y="1571"/>
                  </a:cubicBezTo>
                  <a:cubicBezTo>
                    <a:pt x="4454" y="1571"/>
                    <a:pt x="4251" y="1501"/>
                    <a:pt x="4128" y="1274"/>
                  </a:cubicBezTo>
                  <a:cubicBezTo>
                    <a:pt x="3982" y="1007"/>
                    <a:pt x="4221" y="606"/>
                    <a:pt x="3974" y="399"/>
                  </a:cubicBezTo>
                  <a:cubicBezTo>
                    <a:pt x="3886" y="325"/>
                    <a:pt x="3783" y="298"/>
                    <a:pt x="3674" y="298"/>
                  </a:cubicBezTo>
                  <a:cubicBezTo>
                    <a:pt x="3390" y="298"/>
                    <a:pt x="3065" y="483"/>
                    <a:pt x="2851" y="492"/>
                  </a:cubicBezTo>
                  <a:cubicBezTo>
                    <a:pt x="2847" y="492"/>
                    <a:pt x="2843" y="492"/>
                    <a:pt x="2839" y="492"/>
                  </a:cubicBezTo>
                  <a:cubicBezTo>
                    <a:pt x="2456" y="492"/>
                    <a:pt x="2393" y="130"/>
                    <a:pt x="2012" y="38"/>
                  </a:cubicBezTo>
                  <a:cubicBezTo>
                    <a:pt x="1930" y="16"/>
                    <a:pt x="1811" y="0"/>
                    <a:pt x="1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4803325" y="2367025"/>
              <a:ext cx="887200" cy="721475"/>
            </a:xfrm>
            <a:custGeom>
              <a:avLst/>
              <a:gdLst/>
              <a:ahLst/>
              <a:cxnLst/>
              <a:rect l="l" t="t" r="r" b="b"/>
              <a:pathLst>
                <a:path w="35488" h="28859" extrusionOk="0">
                  <a:moveTo>
                    <a:pt x="19853" y="0"/>
                  </a:moveTo>
                  <a:cubicBezTo>
                    <a:pt x="19311" y="0"/>
                    <a:pt x="18798" y="268"/>
                    <a:pt x="18307" y="392"/>
                  </a:cubicBezTo>
                  <a:cubicBezTo>
                    <a:pt x="18127" y="433"/>
                    <a:pt x="17952" y="450"/>
                    <a:pt x="17780" y="450"/>
                  </a:cubicBezTo>
                  <a:cubicBezTo>
                    <a:pt x="17129" y="450"/>
                    <a:pt x="16530" y="211"/>
                    <a:pt x="15910" y="211"/>
                  </a:cubicBezTo>
                  <a:cubicBezTo>
                    <a:pt x="15852" y="211"/>
                    <a:pt x="15795" y="213"/>
                    <a:pt x="15737" y="218"/>
                  </a:cubicBezTo>
                  <a:cubicBezTo>
                    <a:pt x="15437" y="225"/>
                    <a:pt x="15141" y="307"/>
                    <a:pt x="14821" y="506"/>
                  </a:cubicBezTo>
                  <a:cubicBezTo>
                    <a:pt x="14160" y="906"/>
                    <a:pt x="14119" y="1568"/>
                    <a:pt x="13520" y="1981"/>
                  </a:cubicBezTo>
                  <a:cubicBezTo>
                    <a:pt x="13301" y="2132"/>
                    <a:pt x="13074" y="2165"/>
                    <a:pt x="12842" y="2165"/>
                  </a:cubicBezTo>
                  <a:cubicBezTo>
                    <a:pt x="12659" y="2165"/>
                    <a:pt x="12473" y="2145"/>
                    <a:pt x="12285" y="2145"/>
                  </a:cubicBezTo>
                  <a:cubicBezTo>
                    <a:pt x="12172" y="2145"/>
                    <a:pt x="12058" y="2152"/>
                    <a:pt x="11943" y="2176"/>
                  </a:cubicBezTo>
                  <a:cubicBezTo>
                    <a:pt x="11201" y="2341"/>
                    <a:pt x="10994" y="2917"/>
                    <a:pt x="10787" y="3473"/>
                  </a:cubicBezTo>
                  <a:cubicBezTo>
                    <a:pt x="10820" y="3518"/>
                    <a:pt x="10848" y="3558"/>
                    <a:pt x="10869" y="3598"/>
                  </a:cubicBezTo>
                  <a:cubicBezTo>
                    <a:pt x="11034" y="3898"/>
                    <a:pt x="10994" y="4279"/>
                    <a:pt x="11140" y="4547"/>
                  </a:cubicBezTo>
                  <a:cubicBezTo>
                    <a:pt x="11489" y="5187"/>
                    <a:pt x="12177" y="5415"/>
                    <a:pt x="11614" y="6302"/>
                  </a:cubicBezTo>
                  <a:cubicBezTo>
                    <a:pt x="11067" y="7178"/>
                    <a:pt x="9859" y="7084"/>
                    <a:pt x="9251" y="7733"/>
                  </a:cubicBezTo>
                  <a:cubicBezTo>
                    <a:pt x="8250" y="8816"/>
                    <a:pt x="9365" y="11127"/>
                    <a:pt x="9158" y="12334"/>
                  </a:cubicBezTo>
                  <a:cubicBezTo>
                    <a:pt x="8921" y="12407"/>
                    <a:pt x="8645" y="12445"/>
                    <a:pt x="8373" y="12445"/>
                  </a:cubicBezTo>
                  <a:cubicBezTo>
                    <a:pt x="8268" y="12445"/>
                    <a:pt x="8164" y="12439"/>
                    <a:pt x="8063" y="12428"/>
                  </a:cubicBezTo>
                  <a:cubicBezTo>
                    <a:pt x="7829" y="12403"/>
                    <a:pt x="7432" y="12235"/>
                    <a:pt x="7120" y="12235"/>
                  </a:cubicBezTo>
                  <a:cubicBezTo>
                    <a:pt x="7022" y="12235"/>
                    <a:pt x="6933" y="12252"/>
                    <a:pt x="6860" y="12294"/>
                  </a:cubicBezTo>
                  <a:cubicBezTo>
                    <a:pt x="6539" y="12456"/>
                    <a:pt x="6405" y="13137"/>
                    <a:pt x="6186" y="13477"/>
                  </a:cubicBezTo>
                  <a:cubicBezTo>
                    <a:pt x="5919" y="13891"/>
                    <a:pt x="5530" y="14265"/>
                    <a:pt x="5084" y="14471"/>
                  </a:cubicBezTo>
                  <a:cubicBezTo>
                    <a:pt x="4698" y="14648"/>
                    <a:pt x="4279" y="14688"/>
                    <a:pt x="3850" y="14688"/>
                  </a:cubicBezTo>
                  <a:cubicBezTo>
                    <a:pt x="3506" y="14688"/>
                    <a:pt x="3154" y="14662"/>
                    <a:pt x="2806" y="14662"/>
                  </a:cubicBezTo>
                  <a:cubicBezTo>
                    <a:pt x="2688" y="14662"/>
                    <a:pt x="2570" y="14665"/>
                    <a:pt x="2453" y="14673"/>
                  </a:cubicBezTo>
                  <a:cubicBezTo>
                    <a:pt x="1958" y="14706"/>
                    <a:pt x="1537" y="14852"/>
                    <a:pt x="1123" y="14965"/>
                  </a:cubicBezTo>
                  <a:cubicBezTo>
                    <a:pt x="1516" y="15894"/>
                    <a:pt x="1763" y="16911"/>
                    <a:pt x="1958" y="17771"/>
                  </a:cubicBezTo>
                  <a:cubicBezTo>
                    <a:pt x="2291" y="19161"/>
                    <a:pt x="3681" y="19790"/>
                    <a:pt x="3713" y="21318"/>
                  </a:cubicBezTo>
                  <a:cubicBezTo>
                    <a:pt x="3762" y="22948"/>
                    <a:pt x="2485" y="22907"/>
                    <a:pt x="1443" y="23710"/>
                  </a:cubicBezTo>
                  <a:cubicBezTo>
                    <a:pt x="0" y="24812"/>
                    <a:pt x="2072" y="25298"/>
                    <a:pt x="2205" y="26588"/>
                  </a:cubicBezTo>
                  <a:cubicBezTo>
                    <a:pt x="2278" y="27156"/>
                    <a:pt x="2156" y="27743"/>
                    <a:pt x="2226" y="28311"/>
                  </a:cubicBezTo>
                  <a:cubicBezTo>
                    <a:pt x="2246" y="28505"/>
                    <a:pt x="2298" y="28679"/>
                    <a:pt x="2371" y="28858"/>
                  </a:cubicBezTo>
                  <a:cubicBezTo>
                    <a:pt x="3247" y="28744"/>
                    <a:pt x="4074" y="28464"/>
                    <a:pt x="4776" y="27897"/>
                  </a:cubicBezTo>
                  <a:cubicBezTo>
                    <a:pt x="5838" y="27050"/>
                    <a:pt x="6600" y="26166"/>
                    <a:pt x="7982" y="25781"/>
                  </a:cubicBezTo>
                  <a:cubicBezTo>
                    <a:pt x="8460" y="25650"/>
                    <a:pt x="9024" y="25566"/>
                    <a:pt x="9579" y="25566"/>
                  </a:cubicBezTo>
                  <a:cubicBezTo>
                    <a:pt x="10018" y="25566"/>
                    <a:pt x="10450" y="25618"/>
                    <a:pt x="10828" y="25740"/>
                  </a:cubicBezTo>
                  <a:cubicBezTo>
                    <a:pt x="11916" y="26088"/>
                    <a:pt x="12617" y="26773"/>
                    <a:pt x="13799" y="26773"/>
                  </a:cubicBezTo>
                  <a:cubicBezTo>
                    <a:pt x="13885" y="26773"/>
                    <a:pt x="13975" y="26769"/>
                    <a:pt x="14067" y="26762"/>
                  </a:cubicBezTo>
                  <a:cubicBezTo>
                    <a:pt x="15229" y="26667"/>
                    <a:pt x="16127" y="26061"/>
                    <a:pt x="17217" y="26061"/>
                  </a:cubicBezTo>
                  <a:cubicBezTo>
                    <a:pt x="17424" y="26061"/>
                    <a:pt x="17638" y="26083"/>
                    <a:pt x="17861" y="26134"/>
                  </a:cubicBezTo>
                  <a:cubicBezTo>
                    <a:pt x="18668" y="26320"/>
                    <a:pt x="19037" y="26660"/>
                    <a:pt x="19897" y="26669"/>
                  </a:cubicBezTo>
                  <a:cubicBezTo>
                    <a:pt x="20163" y="26669"/>
                    <a:pt x="20438" y="26679"/>
                    <a:pt x="20715" y="26679"/>
                  </a:cubicBezTo>
                  <a:cubicBezTo>
                    <a:pt x="20995" y="26679"/>
                    <a:pt x="21275" y="26669"/>
                    <a:pt x="21547" y="26628"/>
                  </a:cubicBezTo>
                  <a:cubicBezTo>
                    <a:pt x="22018" y="26554"/>
                    <a:pt x="22444" y="26519"/>
                    <a:pt x="22861" y="26519"/>
                  </a:cubicBezTo>
                  <a:cubicBezTo>
                    <a:pt x="23527" y="26519"/>
                    <a:pt x="24171" y="26607"/>
                    <a:pt x="24939" y="26754"/>
                  </a:cubicBezTo>
                  <a:cubicBezTo>
                    <a:pt x="25716" y="26899"/>
                    <a:pt x="26887" y="27300"/>
                    <a:pt x="27913" y="27300"/>
                  </a:cubicBezTo>
                  <a:cubicBezTo>
                    <a:pt x="28493" y="27300"/>
                    <a:pt x="29026" y="27171"/>
                    <a:pt x="29415" y="26795"/>
                  </a:cubicBezTo>
                  <a:cubicBezTo>
                    <a:pt x="30352" y="25874"/>
                    <a:pt x="29456" y="24484"/>
                    <a:pt x="30444" y="23575"/>
                  </a:cubicBezTo>
                  <a:cubicBezTo>
                    <a:pt x="31291" y="22802"/>
                    <a:pt x="33302" y="23021"/>
                    <a:pt x="33424" y="21626"/>
                  </a:cubicBezTo>
                  <a:cubicBezTo>
                    <a:pt x="33424" y="21605"/>
                    <a:pt x="33424" y="21573"/>
                    <a:pt x="33436" y="21553"/>
                  </a:cubicBezTo>
                  <a:cubicBezTo>
                    <a:pt x="33456" y="20783"/>
                    <a:pt x="32857" y="19153"/>
                    <a:pt x="32496" y="18492"/>
                  </a:cubicBezTo>
                  <a:cubicBezTo>
                    <a:pt x="31940" y="17459"/>
                    <a:pt x="30631" y="16871"/>
                    <a:pt x="31145" y="15541"/>
                  </a:cubicBezTo>
                  <a:cubicBezTo>
                    <a:pt x="31219" y="15530"/>
                    <a:pt x="31291" y="15525"/>
                    <a:pt x="31362" y="15525"/>
                  </a:cubicBezTo>
                  <a:cubicBezTo>
                    <a:pt x="32099" y="15525"/>
                    <a:pt x="32728" y="16073"/>
                    <a:pt x="33485" y="16073"/>
                  </a:cubicBezTo>
                  <a:cubicBezTo>
                    <a:pt x="33527" y="16073"/>
                    <a:pt x="33569" y="16072"/>
                    <a:pt x="33611" y="16068"/>
                  </a:cubicBezTo>
                  <a:cubicBezTo>
                    <a:pt x="34579" y="15975"/>
                    <a:pt x="34964" y="15014"/>
                    <a:pt x="35106" y="14119"/>
                  </a:cubicBezTo>
                  <a:cubicBezTo>
                    <a:pt x="35488" y="11827"/>
                    <a:pt x="33035" y="12274"/>
                    <a:pt x="31933" y="11447"/>
                  </a:cubicBezTo>
                  <a:cubicBezTo>
                    <a:pt x="31579" y="11191"/>
                    <a:pt x="31527" y="10879"/>
                    <a:pt x="31044" y="10665"/>
                  </a:cubicBezTo>
                  <a:cubicBezTo>
                    <a:pt x="30745" y="10538"/>
                    <a:pt x="30404" y="10559"/>
                    <a:pt x="30064" y="10397"/>
                  </a:cubicBezTo>
                  <a:cubicBezTo>
                    <a:pt x="29289" y="10036"/>
                    <a:pt x="29147" y="9383"/>
                    <a:pt x="28661" y="8723"/>
                  </a:cubicBezTo>
                  <a:cubicBezTo>
                    <a:pt x="28133" y="8001"/>
                    <a:pt x="26569" y="7838"/>
                    <a:pt x="26257" y="7239"/>
                  </a:cubicBezTo>
                  <a:cubicBezTo>
                    <a:pt x="25929" y="6590"/>
                    <a:pt x="27339" y="5443"/>
                    <a:pt x="27246" y="4560"/>
                  </a:cubicBezTo>
                  <a:cubicBezTo>
                    <a:pt x="27185" y="3992"/>
                    <a:pt x="26658" y="3558"/>
                    <a:pt x="26443" y="2979"/>
                  </a:cubicBezTo>
                  <a:cubicBezTo>
                    <a:pt x="26184" y="2277"/>
                    <a:pt x="26217" y="1916"/>
                    <a:pt x="25628" y="1413"/>
                  </a:cubicBezTo>
                  <a:cubicBezTo>
                    <a:pt x="25122" y="968"/>
                    <a:pt x="24567" y="627"/>
                    <a:pt x="23925" y="493"/>
                  </a:cubicBezTo>
                  <a:cubicBezTo>
                    <a:pt x="23799" y="466"/>
                    <a:pt x="23683" y="455"/>
                    <a:pt x="23574" y="455"/>
                  </a:cubicBezTo>
                  <a:cubicBezTo>
                    <a:pt x="23030" y="455"/>
                    <a:pt x="22668" y="739"/>
                    <a:pt x="22049" y="773"/>
                  </a:cubicBezTo>
                  <a:cubicBezTo>
                    <a:pt x="22020" y="774"/>
                    <a:pt x="21992" y="775"/>
                    <a:pt x="21965" y="775"/>
                  </a:cubicBezTo>
                  <a:cubicBezTo>
                    <a:pt x="21193" y="775"/>
                    <a:pt x="20891" y="232"/>
                    <a:pt x="20245" y="51"/>
                  </a:cubicBezTo>
                  <a:cubicBezTo>
                    <a:pt x="20113" y="16"/>
                    <a:pt x="19982" y="0"/>
                    <a:pt x="19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4930700" y="4898425"/>
              <a:ext cx="188425" cy="152700"/>
            </a:xfrm>
            <a:custGeom>
              <a:avLst/>
              <a:gdLst/>
              <a:ahLst/>
              <a:cxnLst/>
              <a:rect l="l" t="t" r="r" b="b"/>
              <a:pathLst>
                <a:path w="7537" h="6108" extrusionOk="0">
                  <a:moveTo>
                    <a:pt x="897" y="1"/>
                  </a:moveTo>
                  <a:cubicBezTo>
                    <a:pt x="791" y="1"/>
                    <a:pt x="676" y="10"/>
                    <a:pt x="548" y="23"/>
                  </a:cubicBezTo>
                  <a:cubicBezTo>
                    <a:pt x="248" y="23"/>
                    <a:pt x="1" y="433"/>
                    <a:pt x="70" y="725"/>
                  </a:cubicBezTo>
                  <a:cubicBezTo>
                    <a:pt x="184" y="1199"/>
                    <a:pt x="824" y="980"/>
                    <a:pt x="1196" y="1146"/>
                  </a:cubicBezTo>
                  <a:cubicBezTo>
                    <a:pt x="1752" y="1402"/>
                    <a:pt x="1724" y="2156"/>
                    <a:pt x="2287" y="2497"/>
                  </a:cubicBezTo>
                  <a:cubicBezTo>
                    <a:pt x="2794" y="2796"/>
                    <a:pt x="3094" y="3344"/>
                    <a:pt x="3690" y="3466"/>
                  </a:cubicBezTo>
                  <a:cubicBezTo>
                    <a:pt x="4504" y="3619"/>
                    <a:pt x="4817" y="3311"/>
                    <a:pt x="5166" y="4207"/>
                  </a:cubicBezTo>
                  <a:cubicBezTo>
                    <a:pt x="5393" y="4766"/>
                    <a:pt x="5725" y="5241"/>
                    <a:pt x="6134" y="5695"/>
                  </a:cubicBezTo>
                  <a:cubicBezTo>
                    <a:pt x="6298" y="5871"/>
                    <a:pt x="6744" y="6107"/>
                    <a:pt x="7088" y="6107"/>
                  </a:cubicBezTo>
                  <a:cubicBezTo>
                    <a:pt x="7329" y="6107"/>
                    <a:pt x="7521" y="5991"/>
                    <a:pt x="7529" y="5655"/>
                  </a:cubicBezTo>
                  <a:cubicBezTo>
                    <a:pt x="7537" y="5229"/>
                    <a:pt x="7002" y="5148"/>
                    <a:pt x="6747" y="4941"/>
                  </a:cubicBezTo>
                  <a:cubicBezTo>
                    <a:pt x="6495" y="4746"/>
                    <a:pt x="6248" y="4394"/>
                    <a:pt x="6074" y="4138"/>
                  </a:cubicBezTo>
                  <a:cubicBezTo>
                    <a:pt x="5806" y="3757"/>
                    <a:pt x="5705" y="3417"/>
                    <a:pt x="5692" y="2950"/>
                  </a:cubicBezTo>
                  <a:cubicBezTo>
                    <a:pt x="5681" y="2497"/>
                    <a:pt x="5632" y="2136"/>
                    <a:pt x="5125" y="2001"/>
                  </a:cubicBezTo>
                  <a:cubicBezTo>
                    <a:pt x="4704" y="1880"/>
                    <a:pt x="4257" y="1928"/>
                    <a:pt x="3836" y="1775"/>
                  </a:cubicBezTo>
                  <a:cubicBezTo>
                    <a:pt x="3309" y="1580"/>
                    <a:pt x="3054" y="1280"/>
                    <a:pt x="2640" y="972"/>
                  </a:cubicBezTo>
                  <a:cubicBezTo>
                    <a:pt x="2412" y="806"/>
                    <a:pt x="2154" y="774"/>
                    <a:pt x="1918" y="620"/>
                  </a:cubicBezTo>
                  <a:cubicBezTo>
                    <a:pt x="1712" y="474"/>
                    <a:pt x="1731" y="384"/>
                    <a:pt x="1546" y="226"/>
                  </a:cubicBezTo>
                  <a:cubicBezTo>
                    <a:pt x="1344" y="52"/>
                    <a:pt x="1145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4921400" y="5300100"/>
              <a:ext cx="48750" cy="53075"/>
            </a:xfrm>
            <a:custGeom>
              <a:avLst/>
              <a:gdLst/>
              <a:ahLst/>
              <a:cxnLst/>
              <a:rect l="l" t="t" r="r" b="b"/>
              <a:pathLst>
                <a:path w="1950" h="2123" extrusionOk="0">
                  <a:moveTo>
                    <a:pt x="331" y="1"/>
                  </a:moveTo>
                  <a:cubicBezTo>
                    <a:pt x="246" y="1"/>
                    <a:pt x="160" y="5"/>
                    <a:pt x="73" y="13"/>
                  </a:cubicBezTo>
                  <a:cubicBezTo>
                    <a:pt x="12" y="127"/>
                    <a:pt x="0" y="436"/>
                    <a:pt x="32" y="601"/>
                  </a:cubicBezTo>
                  <a:cubicBezTo>
                    <a:pt x="105" y="950"/>
                    <a:pt x="320" y="922"/>
                    <a:pt x="507" y="1157"/>
                  </a:cubicBezTo>
                  <a:cubicBezTo>
                    <a:pt x="734" y="1445"/>
                    <a:pt x="556" y="2057"/>
                    <a:pt x="1042" y="2118"/>
                  </a:cubicBezTo>
                  <a:cubicBezTo>
                    <a:pt x="1068" y="2121"/>
                    <a:pt x="1093" y="2122"/>
                    <a:pt x="1116" y="2122"/>
                  </a:cubicBezTo>
                  <a:cubicBezTo>
                    <a:pt x="1527" y="2122"/>
                    <a:pt x="1513" y="1699"/>
                    <a:pt x="1598" y="1404"/>
                  </a:cubicBezTo>
                  <a:cubicBezTo>
                    <a:pt x="1735" y="1015"/>
                    <a:pt x="1950" y="796"/>
                    <a:pt x="1598" y="436"/>
                  </a:cubicBezTo>
                  <a:cubicBezTo>
                    <a:pt x="1332" y="159"/>
                    <a:pt x="859" y="1"/>
                    <a:pt x="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4593450" y="4480125"/>
              <a:ext cx="749250" cy="610725"/>
            </a:xfrm>
            <a:custGeom>
              <a:avLst/>
              <a:gdLst/>
              <a:ahLst/>
              <a:cxnLst/>
              <a:rect l="l" t="t" r="r" b="b"/>
              <a:pathLst>
                <a:path w="29970" h="24429" extrusionOk="0">
                  <a:moveTo>
                    <a:pt x="27415" y="1"/>
                  </a:moveTo>
                  <a:cubicBezTo>
                    <a:pt x="27404" y="1"/>
                    <a:pt x="27393" y="2"/>
                    <a:pt x="27383" y="5"/>
                  </a:cubicBezTo>
                  <a:cubicBezTo>
                    <a:pt x="26937" y="126"/>
                    <a:pt x="27631" y="1529"/>
                    <a:pt x="27639" y="1849"/>
                  </a:cubicBezTo>
                  <a:cubicBezTo>
                    <a:pt x="27650" y="2255"/>
                    <a:pt x="27525" y="2275"/>
                    <a:pt x="27145" y="2283"/>
                  </a:cubicBezTo>
                  <a:cubicBezTo>
                    <a:pt x="26816" y="2283"/>
                    <a:pt x="26536" y="2345"/>
                    <a:pt x="26215" y="2457"/>
                  </a:cubicBezTo>
                  <a:cubicBezTo>
                    <a:pt x="25600" y="2663"/>
                    <a:pt x="24835" y="2952"/>
                    <a:pt x="24124" y="2952"/>
                  </a:cubicBezTo>
                  <a:cubicBezTo>
                    <a:pt x="23825" y="2952"/>
                    <a:pt x="23534" y="2901"/>
                    <a:pt x="23268" y="2770"/>
                  </a:cubicBezTo>
                  <a:cubicBezTo>
                    <a:pt x="22790" y="2526"/>
                    <a:pt x="22532" y="2129"/>
                    <a:pt x="21986" y="2129"/>
                  </a:cubicBezTo>
                  <a:cubicBezTo>
                    <a:pt x="21931" y="2129"/>
                    <a:pt x="21874" y="2133"/>
                    <a:pt x="21813" y="2141"/>
                  </a:cubicBezTo>
                  <a:cubicBezTo>
                    <a:pt x="21640" y="2158"/>
                    <a:pt x="21473" y="2218"/>
                    <a:pt x="21308" y="2218"/>
                  </a:cubicBezTo>
                  <a:cubicBezTo>
                    <a:pt x="21197" y="2218"/>
                    <a:pt x="21088" y="2191"/>
                    <a:pt x="20978" y="2109"/>
                  </a:cubicBezTo>
                  <a:cubicBezTo>
                    <a:pt x="20824" y="1995"/>
                    <a:pt x="20759" y="1776"/>
                    <a:pt x="20617" y="1664"/>
                  </a:cubicBezTo>
                  <a:cubicBezTo>
                    <a:pt x="20321" y="1425"/>
                    <a:pt x="19638" y="1244"/>
                    <a:pt x="19079" y="1244"/>
                  </a:cubicBezTo>
                  <a:cubicBezTo>
                    <a:pt x="18817" y="1244"/>
                    <a:pt x="18583" y="1284"/>
                    <a:pt x="18428" y="1376"/>
                  </a:cubicBezTo>
                  <a:cubicBezTo>
                    <a:pt x="18194" y="1521"/>
                    <a:pt x="18161" y="1821"/>
                    <a:pt x="17914" y="1943"/>
                  </a:cubicBezTo>
                  <a:cubicBezTo>
                    <a:pt x="17698" y="2048"/>
                    <a:pt x="17419" y="2057"/>
                    <a:pt x="17192" y="2162"/>
                  </a:cubicBezTo>
                  <a:cubicBezTo>
                    <a:pt x="16775" y="2332"/>
                    <a:pt x="16386" y="2720"/>
                    <a:pt x="15941" y="2720"/>
                  </a:cubicBezTo>
                  <a:cubicBezTo>
                    <a:pt x="15859" y="2720"/>
                    <a:pt x="15775" y="2707"/>
                    <a:pt x="15688" y="2676"/>
                  </a:cubicBezTo>
                  <a:cubicBezTo>
                    <a:pt x="15109" y="2470"/>
                    <a:pt x="14602" y="1995"/>
                    <a:pt x="13973" y="1935"/>
                  </a:cubicBezTo>
                  <a:cubicBezTo>
                    <a:pt x="13867" y="1924"/>
                    <a:pt x="13758" y="1920"/>
                    <a:pt x="13648" y="1920"/>
                  </a:cubicBezTo>
                  <a:cubicBezTo>
                    <a:pt x="13429" y="1920"/>
                    <a:pt x="13207" y="1935"/>
                    <a:pt x="12996" y="1935"/>
                  </a:cubicBezTo>
                  <a:cubicBezTo>
                    <a:pt x="12903" y="1935"/>
                    <a:pt x="12798" y="1943"/>
                    <a:pt x="12697" y="1943"/>
                  </a:cubicBezTo>
                  <a:cubicBezTo>
                    <a:pt x="12469" y="2490"/>
                    <a:pt x="12129" y="2964"/>
                    <a:pt x="12117" y="3593"/>
                  </a:cubicBezTo>
                  <a:cubicBezTo>
                    <a:pt x="12096" y="4501"/>
                    <a:pt x="10974" y="4582"/>
                    <a:pt x="10220" y="4594"/>
                  </a:cubicBezTo>
                  <a:cubicBezTo>
                    <a:pt x="10198" y="4595"/>
                    <a:pt x="10177" y="4595"/>
                    <a:pt x="10156" y="4595"/>
                  </a:cubicBezTo>
                  <a:cubicBezTo>
                    <a:pt x="9733" y="4595"/>
                    <a:pt x="9404" y="4477"/>
                    <a:pt x="8991" y="4420"/>
                  </a:cubicBezTo>
                  <a:cubicBezTo>
                    <a:pt x="8937" y="4411"/>
                    <a:pt x="8885" y="4407"/>
                    <a:pt x="8834" y="4407"/>
                  </a:cubicBezTo>
                  <a:cubicBezTo>
                    <a:pt x="8464" y="4407"/>
                    <a:pt x="8157" y="4623"/>
                    <a:pt x="7836" y="4833"/>
                  </a:cubicBezTo>
                  <a:cubicBezTo>
                    <a:pt x="7447" y="5101"/>
                    <a:pt x="7179" y="5462"/>
                    <a:pt x="6713" y="5583"/>
                  </a:cubicBezTo>
                  <a:cubicBezTo>
                    <a:pt x="6364" y="5677"/>
                    <a:pt x="5930" y="5616"/>
                    <a:pt x="5590" y="5717"/>
                  </a:cubicBezTo>
                  <a:cubicBezTo>
                    <a:pt x="5197" y="5831"/>
                    <a:pt x="4949" y="6191"/>
                    <a:pt x="4476" y="6285"/>
                  </a:cubicBezTo>
                  <a:cubicBezTo>
                    <a:pt x="4195" y="6349"/>
                    <a:pt x="3928" y="6431"/>
                    <a:pt x="3660" y="6532"/>
                  </a:cubicBezTo>
                  <a:cubicBezTo>
                    <a:pt x="3940" y="6852"/>
                    <a:pt x="4042" y="7339"/>
                    <a:pt x="3980" y="7772"/>
                  </a:cubicBezTo>
                  <a:cubicBezTo>
                    <a:pt x="3879" y="8429"/>
                    <a:pt x="3312" y="8615"/>
                    <a:pt x="2906" y="9069"/>
                  </a:cubicBezTo>
                  <a:cubicBezTo>
                    <a:pt x="2371" y="9670"/>
                    <a:pt x="2618" y="10606"/>
                    <a:pt x="1864" y="11032"/>
                  </a:cubicBezTo>
                  <a:cubicBezTo>
                    <a:pt x="1609" y="11174"/>
                    <a:pt x="1289" y="11226"/>
                    <a:pt x="1009" y="11360"/>
                  </a:cubicBezTo>
                  <a:cubicBezTo>
                    <a:pt x="640" y="11546"/>
                    <a:pt x="640" y="11648"/>
                    <a:pt x="567" y="12061"/>
                  </a:cubicBezTo>
                  <a:cubicBezTo>
                    <a:pt x="494" y="12463"/>
                    <a:pt x="401" y="12957"/>
                    <a:pt x="0" y="13062"/>
                  </a:cubicBezTo>
                  <a:cubicBezTo>
                    <a:pt x="8" y="13249"/>
                    <a:pt x="0" y="13444"/>
                    <a:pt x="40" y="13630"/>
                  </a:cubicBezTo>
                  <a:cubicBezTo>
                    <a:pt x="195" y="14360"/>
                    <a:pt x="669" y="14959"/>
                    <a:pt x="1009" y="15580"/>
                  </a:cubicBezTo>
                  <a:cubicBezTo>
                    <a:pt x="1256" y="16022"/>
                    <a:pt x="1390" y="16443"/>
                    <a:pt x="1836" y="16723"/>
                  </a:cubicBezTo>
                  <a:cubicBezTo>
                    <a:pt x="2171" y="16930"/>
                    <a:pt x="2664" y="17023"/>
                    <a:pt x="3076" y="17023"/>
                  </a:cubicBezTo>
                  <a:cubicBezTo>
                    <a:pt x="3092" y="17023"/>
                    <a:pt x="3109" y="17023"/>
                    <a:pt x="3125" y="17023"/>
                  </a:cubicBezTo>
                  <a:cubicBezTo>
                    <a:pt x="3383" y="17013"/>
                    <a:pt x="3626" y="16940"/>
                    <a:pt x="3885" y="16940"/>
                  </a:cubicBezTo>
                  <a:cubicBezTo>
                    <a:pt x="3937" y="16940"/>
                    <a:pt x="3989" y="16943"/>
                    <a:pt x="4042" y="16950"/>
                  </a:cubicBezTo>
                  <a:cubicBezTo>
                    <a:pt x="4248" y="16970"/>
                    <a:pt x="4661" y="17084"/>
                    <a:pt x="4581" y="17384"/>
                  </a:cubicBezTo>
                  <a:cubicBezTo>
                    <a:pt x="4515" y="17619"/>
                    <a:pt x="4195" y="17571"/>
                    <a:pt x="4001" y="17599"/>
                  </a:cubicBezTo>
                  <a:cubicBezTo>
                    <a:pt x="3868" y="17611"/>
                    <a:pt x="3473" y="17639"/>
                    <a:pt x="3393" y="17745"/>
                  </a:cubicBezTo>
                  <a:cubicBezTo>
                    <a:pt x="3247" y="17919"/>
                    <a:pt x="3372" y="18353"/>
                    <a:pt x="3425" y="18527"/>
                  </a:cubicBezTo>
                  <a:cubicBezTo>
                    <a:pt x="3640" y="19188"/>
                    <a:pt x="4300" y="19468"/>
                    <a:pt x="4515" y="20084"/>
                  </a:cubicBezTo>
                  <a:cubicBezTo>
                    <a:pt x="4641" y="20424"/>
                    <a:pt x="4588" y="20952"/>
                    <a:pt x="4869" y="21190"/>
                  </a:cubicBezTo>
                  <a:cubicBezTo>
                    <a:pt x="4996" y="21295"/>
                    <a:pt x="5159" y="21332"/>
                    <a:pt x="5330" y="21332"/>
                  </a:cubicBezTo>
                  <a:cubicBezTo>
                    <a:pt x="5562" y="21332"/>
                    <a:pt x="5807" y="21264"/>
                    <a:pt x="5991" y="21210"/>
                  </a:cubicBezTo>
                  <a:cubicBezTo>
                    <a:pt x="6611" y="21044"/>
                    <a:pt x="7187" y="20765"/>
                    <a:pt x="7827" y="20684"/>
                  </a:cubicBezTo>
                  <a:cubicBezTo>
                    <a:pt x="7992" y="20662"/>
                    <a:pt x="8157" y="20655"/>
                    <a:pt x="8324" y="20655"/>
                  </a:cubicBezTo>
                  <a:cubicBezTo>
                    <a:pt x="8655" y="20655"/>
                    <a:pt x="8989" y="20684"/>
                    <a:pt x="9317" y="20684"/>
                  </a:cubicBezTo>
                  <a:cubicBezTo>
                    <a:pt x="9629" y="20684"/>
                    <a:pt x="9935" y="20658"/>
                    <a:pt x="10231" y="20558"/>
                  </a:cubicBezTo>
                  <a:cubicBezTo>
                    <a:pt x="10334" y="20523"/>
                    <a:pt x="10415" y="20509"/>
                    <a:pt x="10482" y="20509"/>
                  </a:cubicBezTo>
                  <a:cubicBezTo>
                    <a:pt x="10732" y="20509"/>
                    <a:pt x="10800" y="20709"/>
                    <a:pt x="11120" y="20849"/>
                  </a:cubicBezTo>
                  <a:cubicBezTo>
                    <a:pt x="11183" y="20876"/>
                    <a:pt x="11245" y="20886"/>
                    <a:pt x="11304" y="20886"/>
                  </a:cubicBezTo>
                  <a:cubicBezTo>
                    <a:pt x="11529" y="20886"/>
                    <a:pt x="11731" y="20740"/>
                    <a:pt x="11924" y="20740"/>
                  </a:cubicBezTo>
                  <a:cubicBezTo>
                    <a:pt x="11996" y="20740"/>
                    <a:pt x="12067" y="20761"/>
                    <a:pt x="12137" y="20817"/>
                  </a:cubicBezTo>
                  <a:cubicBezTo>
                    <a:pt x="12364" y="21004"/>
                    <a:pt x="12457" y="21324"/>
                    <a:pt x="12716" y="21506"/>
                  </a:cubicBezTo>
                  <a:cubicBezTo>
                    <a:pt x="12952" y="21685"/>
                    <a:pt x="13178" y="21779"/>
                    <a:pt x="13470" y="21798"/>
                  </a:cubicBezTo>
                  <a:cubicBezTo>
                    <a:pt x="13476" y="21798"/>
                    <a:pt x="13482" y="21798"/>
                    <a:pt x="13489" y="21798"/>
                  </a:cubicBezTo>
                  <a:cubicBezTo>
                    <a:pt x="13586" y="21798"/>
                    <a:pt x="13838" y="21772"/>
                    <a:pt x="14074" y="21772"/>
                  </a:cubicBezTo>
                  <a:cubicBezTo>
                    <a:pt x="14335" y="21772"/>
                    <a:pt x="14577" y="21804"/>
                    <a:pt x="14573" y="21940"/>
                  </a:cubicBezTo>
                  <a:cubicBezTo>
                    <a:pt x="14561" y="22179"/>
                    <a:pt x="13685" y="22314"/>
                    <a:pt x="13560" y="22548"/>
                  </a:cubicBezTo>
                  <a:cubicBezTo>
                    <a:pt x="13397" y="22860"/>
                    <a:pt x="13674" y="23148"/>
                    <a:pt x="13953" y="23209"/>
                  </a:cubicBezTo>
                  <a:cubicBezTo>
                    <a:pt x="14044" y="23233"/>
                    <a:pt x="14137" y="23243"/>
                    <a:pt x="14229" y="23243"/>
                  </a:cubicBezTo>
                  <a:cubicBezTo>
                    <a:pt x="14541" y="23243"/>
                    <a:pt x="14853" y="23124"/>
                    <a:pt x="15141" y="23014"/>
                  </a:cubicBezTo>
                  <a:cubicBezTo>
                    <a:pt x="15341" y="22936"/>
                    <a:pt x="15516" y="22860"/>
                    <a:pt x="15709" y="22860"/>
                  </a:cubicBezTo>
                  <a:cubicBezTo>
                    <a:pt x="15793" y="22860"/>
                    <a:pt x="15881" y="22875"/>
                    <a:pt x="15975" y="22909"/>
                  </a:cubicBezTo>
                  <a:cubicBezTo>
                    <a:pt x="16284" y="23035"/>
                    <a:pt x="16377" y="23323"/>
                    <a:pt x="16584" y="23562"/>
                  </a:cubicBezTo>
                  <a:cubicBezTo>
                    <a:pt x="16844" y="23849"/>
                    <a:pt x="17632" y="24429"/>
                    <a:pt x="18098" y="24429"/>
                  </a:cubicBezTo>
                  <a:cubicBezTo>
                    <a:pt x="18336" y="24429"/>
                    <a:pt x="18491" y="24277"/>
                    <a:pt x="18449" y="23858"/>
                  </a:cubicBezTo>
                  <a:cubicBezTo>
                    <a:pt x="18368" y="23014"/>
                    <a:pt x="18161" y="22241"/>
                    <a:pt x="17659" y="21560"/>
                  </a:cubicBezTo>
                  <a:cubicBezTo>
                    <a:pt x="17090" y="20797"/>
                    <a:pt x="16151" y="20303"/>
                    <a:pt x="15294" y="19901"/>
                  </a:cubicBezTo>
                  <a:cubicBezTo>
                    <a:pt x="14987" y="19755"/>
                    <a:pt x="14686" y="19601"/>
                    <a:pt x="14467" y="19322"/>
                  </a:cubicBezTo>
                  <a:cubicBezTo>
                    <a:pt x="14306" y="19115"/>
                    <a:pt x="14213" y="18860"/>
                    <a:pt x="14038" y="18660"/>
                  </a:cubicBezTo>
                  <a:cubicBezTo>
                    <a:pt x="13799" y="18385"/>
                    <a:pt x="13519" y="18300"/>
                    <a:pt x="13171" y="18260"/>
                  </a:cubicBezTo>
                  <a:cubicBezTo>
                    <a:pt x="12850" y="18219"/>
                    <a:pt x="11954" y="18219"/>
                    <a:pt x="11728" y="17911"/>
                  </a:cubicBezTo>
                  <a:cubicBezTo>
                    <a:pt x="11395" y="17444"/>
                    <a:pt x="12181" y="17371"/>
                    <a:pt x="12429" y="17343"/>
                  </a:cubicBezTo>
                  <a:cubicBezTo>
                    <a:pt x="13086" y="17258"/>
                    <a:pt x="13378" y="16804"/>
                    <a:pt x="13077" y="16196"/>
                  </a:cubicBezTo>
                  <a:cubicBezTo>
                    <a:pt x="12891" y="15827"/>
                    <a:pt x="12076" y="15547"/>
                    <a:pt x="12611" y="15114"/>
                  </a:cubicBezTo>
                  <a:cubicBezTo>
                    <a:pt x="12808" y="14958"/>
                    <a:pt x="13057" y="14864"/>
                    <a:pt x="13303" y="14864"/>
                  </a:cubicBezTo>
                  <a:cubicBezTo>
                    <a:pt x="13499" y="14864"/>
                    <a:pt x="13691" y="14924"/>
                    <a:pt x="13852" y="15061"/>
                  </a:cubicBezTo>
                  <a:cubicBezTo>
                    <a:pt x="14103" y="15275"/>
                    <a:pt x="14283" y="15990"/>
                    <a:pt x="14689" y="15990"/>
                  </a:cubicBezTo>
                  <a:cubicBezTo>
                    <a:pt x="14714" y="15990"/>
                    <a:pt x="14741" y="15987"/>
                    <a:pt x="14768" y="15981"/>
                  </a:cubicBezTo>
                  <a:cubicBezTo>
                    <a:pt x="14821" y="15649"/>
                    <a:pt x="14821" y="15073"/>
                    <a:pt x="14602" y="14834"/>
                  </a:cubicBezTo>
                  <a:cubicBezTo>
                    <a:pt x="14428" y="14639"/>
                    <a:pt x="14387" y="14360"/>
                    <a:pt x="14273" y="14132"/>
                  </a:cubicBezTo>
                  <a:cubicBezTo>
                    <a:pt x="14087" y="13784"/>
                    <a:pt x="13859" y="13586"/>
                    <a:pt x="13511" y="13423"/>
                  </a:cubicBezTo>
                  <a:cubicBezTo>
                    <a:pt x="13037" y="13196"/>
                    <a:pt x="12903" y="13022"/>
                    <a:pt x="12789" y="12503"/>
                  </a:cubicBezTo>
                  <a:cubicBezTo>
                    <a:pt x="12745" y="12329"/>
                    <a:pt x="12818" y="12082"/>
                    <a:pt x="12757" y="11928"/>
                  </a:cubicBezTo>
                  <a:cubicBezTo>
                    <a:pt x="12603" y="11567"/>
                    <a:pt x="12003" y="11473"/>
                    <a:pt x="11748" y="11258"/>
                  </a:cubicBezTo>
                  <a:cubicBezTo>
                    <a:pt x="11509" y="11052"/>
                    <a:pt x="11314" y="10618"/>
                    <a:pt x="11262" y="10330"/>
                  </a:cubicBezTo>
                  <a:cubicBezTo>
                    <a:pt x="11208" y="10018"/>
                    <a:pt x="11354" y="9743"/>
                    <a:pt x="11375" y="9442"/>
                  </a:cubicBezTo>
                  <a:cubicBezTo>
                    <a:pt x="11395" y="9090"/>
                    <a:pt x="11375" y="8781"/>
                    <a:pt x="11189" y="8502"/>
                  </a:cubicBezTo>
                  <a:cubicBezTo>
                    <a:pt x="10773" y="7861"/>
                    <a:pt x="11530" y="7118"/>
                    <a:pt x="12247" y="7118"/>
                  </a:cubicBezTo>
                  <a:cubicBezTo>
                    <a:pt x="12384" y="7118"/>
                    <a:pt x="12518" y="7145"/>
                    <a:pt x="12643" y="7204"/>
                  </a:cubicBezTo>
                  <a:cubicBezTo>
                    <a:pt x="12643" y="7574"/>
                    <a:pt x="12489" y="7793"/>
                    <a:pt x="12417" y="8141"/>
                  </a:cubicBezTo>
                  <a:cubicBezTo>
                    <a:pt x="12315" y="8676"/>
                    <a:pt x="12777" y="8916"/>
                    <a:pt x="13199" y="9122"/>
                  </a:cubicBezTo>
                  <a:cubicBezTo>
                    <a:pt x="13584" y="9296"/>
                    <a:pt x="13880" y="9483"/>
                    <a:pt x="14306" y="9483"/>
                  </a:cubicBezTo>
                  <a:cubicBezTo>
                    <a:pt x="14768" y="9471"/>
                    <a:pt x="15214" y="9329"/>
                    <a:pt x="15664" y="9244"/>
                  </a:cubicBezTo>
                  <a:cubicBezTo>
                    <a:pt x="16276" y="9122"/>
                    <a:pt x="16892" y="8770"/>
                    <a:pt x="16872" y="8040"/>
                  </a:cubicBezTo>
                  <a:cubicBezTo>
                    <a:pt x="16872" y="7821"/>
                    <a:pt x="16799" y="7452"/>
                    <a:pt x="16718" y="7273"/>
                  </a:cubicBezTo>
                  <a:cubicBezTo>
                    <a:pt x="16637" y="7099"/>
                    <a:pt x="16438" y="7018"/>
                    <a:pt x="16357" y="6844"/>
                  </a:cubicBezTo>
                  <a:cubicBezTo>
                    <a:pt x="16142" y="6418"/>
                    <a:pt x="16304" y="6009"/>
                    <a:pt x="16770" y="5964"/>
                  </a:cubicBezTo>
                  <a:cubicBezTo>
                    <a:pt x="16787" y="5963"/>
                    <a:pt x="16803" y="5962"/>
                    <a:pt x="16819" y="5962"/>
                  </a:cubicBezTo>
                  <a:cubicBezTo>
                    <a:pt x="17237" y="5962"/>
                    <a:pt x="17595" y="6381"/>
                    <a:pt x="17991" y="6381"/>
                  </a:cubicBezTo>
                  <a:cubicBezTo>
                    <a:pt x="18051" y="6381"/>
                    <a:pt x="18111" y="6371"/>
                    <a:pt x="18173" y="6349"/>
                  </a:cubicBezTo>
                  <a:cubicBezTo>
                    <a:pt x="18696" y="6143"/>
                    <a:pt x="18834" y="5328"/>
                    <a:pt x="19410" y="5088"/>
                  </a:cubicBezTo>
                  <a:cubicBezTo>
                    <a:pt x="19536" y="5037"/>
                    <a:pt x="19646" y="5016"/>
                    <a:pt x="19746" y="5016"/>
                  </a:cubicBezTo>
                  <a:cubicBezTo>
                    <a:pt x="20131" y="5016"/>
                    <a:pt x="20374" y="5320"/>
                    <a:pt x="20824" y="5368"/>
                  </a:cubicBezTo>
                  <a:cubicBezTo>
                    <a:pt x="20854" y="5371"/>
                    <a:pt x="20883" y="5372"/>
                    <a:pt x="20911" y="5372"/>
                  </a:cubicBezTo>
                  <a:cubicBezTo>
                    <a:pt x="21452" y="5372"/>
                    <a:pt x="21653" y="4908"/>
                    <a:pt x="22153" y="4789"/>
                  </a:cubicBezTo>
                  <a:cubicBezTo>
                    <a:pt x="22215" y="4774"/>
                    <a:pt x="22281" y="4767"/>
                    <a:pt x="22350" y="4767"/>
                  </a:cubicBezTo>
                  <a:cubicBezTo>
                    <a:pt x="22815" y="4767"/>
                    <a:pt x="23406" y="5071"/>
                    <a:pt x="23783" y="5222"/>
                  </a:cubicBezTo>
                  <a:cubicBezTo>
                    <a:pt x="24127" y="5353"/>
                    <a:pt x="24423" y="5402"/>
                    <a:pt x="24738" y="5402"/>
                  </a:cubicBezTo>
                  <a:cubicBezTo>
                    <a:pt x="24969" y="5402"/>
                    <a:pt x="25210" y="5375"/>
                    <a:pt x="25486" y="5336"/>
                  </a:cubicBezTo>
                  <a:cubicBezTo>
                    <a:pt x="25654" y="5315"/>
                    <a:pt x="25834" y="5297"/>
                    <a:pt x="26013" y="5297"/>
                  </a:cubicBezTo>
                  <a:cubicBezTo>
                    <a:pt x="26085" y="5297"/>
                    <a:pt x="26157" y="5300"/>
                    <a:pt x="26228" y="5307"/>
                  </a:cubicBezTo>
                  <a:cubicBezTo>
                    <a:pt x="26536" y="5328"/>
                    <a:pt x="26711" y="5482"/>
                    <a:pt x="26990" y="5583"/>
                  </a:cubicBezTo>
                  <a:cubicBezTo>
                    <a:pt x="27103" y="5624"/>
                    <a:pt x="27210" y="5643"/>
                    <a:pt x="27311" y="5643"/>
                  </a:cubicBezTo>
                  <a:cubicBezTo>
                    <a:pt x="27419" y="5643"/>
                    <a:pt x="27522" y="5621"/>
                    <a:pt x="27618" y="5583"/>
                  </a:cubicBezTo>
                  <a:cubicBezTo>
                    <a:pt x="28153" y="5356"/>
                    <a:pt x="28466" y="4594"/>
                    <a:pt x="28507" y="4027"/>
                  </a:cubicBezTo>
                  <a:cubicBezTo>
                    <a:pt x="28539" y="3492"/>
                    <a:pt x="28466" y="3045"/>
                    <a:pt x="28879" y="2624"/>
                  </a:cubicBezTo>
                  <a:cubicBezTo>
                    <a:pt x="29126" y="2377"/>
                    <a:pt x="29581" y="2283"/>
                    <a:pt x="29723" y="1963"/>
                  </a:cubicBezTo>
                  <a:cubicBezTo>
                    <a:pt x="29970" y="1396"/>
                    <a:pt x="29467" y="573"/>
                    <a:pt x="28993" y="326"/>
                  </a:cubicBezTo>
                  <a:cubicBezTo>
                    <a:pt x="28754" y="199"/>
                    <a:pt x="28587" y="220"/>
                    <a:pt x="28320" y="212"/>
                  </a:cubicBezTo>
                  <a:lnTo>
                    <a:pt x="28279" y="212"/>
                  </a:lnTo>
                  <a:cubicBezTo>
                    <a:pt x="28133" y="199"/>
                    <a:pt x="28000" y="199"/>
                    <a:pt x="27858" y="171"/>
                  </a:cubicBezTo>
                  <a:cubicBezTo>
                    <a:pt x="27743" y="142"/>
                    <a:pt x="27537" y="1"/>
                    <a:pt x="27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4755575" y="1868675"/>
              <a:ext cx="369550" cy="295675"/>
            </a:xfrm>
            <a:custGeom>
              <a:avLst/>
              <a:gdLst/>
              <a:ahLst/>
              <a:cxnLst/>
              <a:rect l="l" t="t" r="r" b="b"/>
              <a:pathLst>
                <a:path w="14782" h="11827" extrusionOk="0">
                  <a:moveTo>
                    <a:pt x="9040" y="0"/>
                  </a:moveTo>
                  <a:cubicBezTo>
                    <a:pt x="8263" y="0"/>
                    <a:pt x="7600" y="197"/>
                    <a:pt x="6852" y="503"/>
                  </a:cubicBezTo>
                  <a:cubicBezTo>
                    <a:pt x="5964" y="852"/>
                    <a:pt x="5263" y="1111"/>
                    <a:pt x="4294" y="1111"/>
                  </a:cubicBezTo>
                  <a:cubicBezTo>
                    <a:pt x="3621" y="1111"/>
                    <a:pt x="3280" y="1245"/>
                    <a:pt x="2734" y="1597"/>
                  </a:cubicBezTo>
                  <a:cubicBezTo>
                    <a:pt x="1578" y="2339"/>
                    <a:pt x="147" y="2339"/>
                    <a:pt x="62" y="3997"/>
                  </a:cubicBezTo>
                  <a:cubicBezTo>
                    <a:pt x="1" y="5258"/>
                    <a:pt x="402" y="6600"/>
                    <a:pt x="889" y="7690"/>
                  </a:cubicBezTo>
                  <a:cubicBezTo>
                    <a:pt x="1136" y="8258"/>
                    <a:pt x="1703" y="8878"/>
                    <a:pt x="2344" y="8878"/>
                  </a:cubicBezTo>
                  <a:cubicBezTo>
                    <a:pt x="2688" y="8878"/>
                    <a:pt x="3120" y="8600"/>
                    <a:pt x="3405" y="8600"/>
                  </a:cubicBezTo>
                  <a:cubicBezTo>
                    <a:pt x="3579" y="8600"/>
                    <a:pt x="3697" y="8705"/>
                    <a:pt x="3706" y="9040"/>
                  </a:cubicBezTo>
                  <a:cubicBezTo>
                    <a:pt x="3706" y="9693"/>
                    <a:pt x="3147" y="10155"/>
                    <a:pt x="3147" y="10828"/>
                  </a:cubicBezTo>
                  <a:cubicBezTo>
                    <a:pt x="3147" y="11023"/>
                    <a:pt x="3179" y="11217"/>
                    <a:pt x="3252" y="11395"/>
                  </a:cubicBezTo>
                  <a:cubicBezTo>
                    <a:pt x="3600" y="10742"/>
                    <a:pt x="4768" y="10301"/>
                    <a:pt x="5336" y="9981"/>
                  </a:cubicBezTo>
                  <a:cubicBezTo>
                    <a:pt x="5673" y="9791"/>
                    <a:pt x="6025" y="9700"/>
                    <a:pt x="6378" y="9700"/>
                  </a:cubicBezTo>
                  <a:cubicBezTo>
                    <a:pt x="6830" y="9700"/>
                    <a:pt x="7283" y="9849"/>
                    <a:pt x="7707" y="10127"/>
                  </a:cubicBezTo>
                  <a:cubicBezTo>
                    <a:pt x="8128" y="10394"/>
                    <a:pt x="8343" y="10641"/>
                    <a:pt x="8850" y="10776"/>
                  </a:cubicBezTo>
                  <a:cubicBezTo>
                    <a:pt x="9430" y="10929"/>
                    <a:pt x="9739" y="11103"/>
                    <a:pt x="10201" y="11485"/>
                  </a:cubicBezTo>
                  <a:cubicBezTo>
                    <a:pt x="10505" y="11740"/>
                    <a:pt x="10762" y="11826"/>
                    <a:pt x="11021" y="11826"/>
                  </a:cubicBezTo>
                  <a:cubicBezTo>
                    <a:pt x="11402" y="11826"/>
                    <a:pt x="11786" y="11638"/>
                    <a:pt x="12325" y="11530"/>
                  </a:cubicBezTo>
                  <a:cubicBezTo>
                    <a:pt x="12617" y="11467"/>
                    <a:pt x="12939" y="11425"/>
                    <a:pt x="13264" y="11425"/>
                  </a:cubicBezTo>
                  <a:cubicBezTo>
                    <a:pt x="13526" y="11425"/>
                    <a:pt x="13789" y="11452"/>
                    <a:pt x="14039" y="11517"/>
                  </a:cubicBezTo>
                  <a:cubicBezTo>
                    <a:pt x="14048" y="11351"/>
                    <a:pt x="14059" y="11189"/>
                    <a:pt x="14059" y="11023"/>
                  </a:cubicBezTo>
                  <a:cubicBezTo>
                    <a:pt x="14080" y="10228"/>
                    <a:pt x="14781" y="9940"/>
                    <a:pt x="14720" y="9073"/>
                  </a:cubicBezTo>
                  <a:cubicBezTo>
                    <a:pt x="14667" y="8278"/>
                    <a:pt x="14160" y="7857"/>
                    <a:pt x="13500" y="7496"/>
                  </a:cubicBezTo>
                  <a:cubicBezTo>
                    <a:pt x="13184" y="7329"/>
                    <a:pt x="12811" y="7216"/>
                    <a:pt x="12677" y="6867"/>
                  </a:cubicBezTo>
                  <a:cubicBezTo>
                    <a:pt x="12584" y="6620"/>
                    <a:pt x="12718" y="6280"/>
                    <a:pt x="12637" y="6012"/>
                  </a:cubicBezTo>
                  <a:cubicBezTo>
                    <a:pt x="12390" y="5266"/>
                    <a:pt x="11141" y="4443"/>
                    <a:pt x="11469" y="3588"/>
                  </a:cubicBezTo>
                  <a:cubicBezTo>
                    <a:pt x="11716" y="2927"/>
                    <a:pt x="12543" y="2813"/>
                    <a:pt x="13119" y="2659"/>
                  </a:cubicBezTo>
                  <a:cubicBezTo>
                    <a:pt x="13820" y="2461"/>
                    <a:pt x="14226" y="1893"/>
                    <a:pt x="14339" y="1163"/>
                  </a:cubicBezTo>
                  <a:cubicBezTo>
                    <a:pt x="14446" y="452"/>
                    <a:pt x="14292" y="301"/>
                    <a:pt x="13909" y="301"/>
                  </a:cubicBezTo>
                  <a:cubicBezTo>
                    <a:pt x="13782" y="301"/>
                    <a:pt x="13629" y="318"/>
                    <a:pt x="13451" y="336"/>
                  </a:cubicBezTo>
                  <a:cubicBezTo>
                    <a:pt x="13185" y="364"/>
                    <a:pt x="12905" y="374"/>
                    <a:pt x="12624" y="374"/>
                  </a:cubicBezTo>
                  <a:cubicBezTo>
                    <a:pt x="12241" y="374"/>
                    <a:pt x="11854" y="355"/>
                    <a:pt x="11490" y="336"/>
                  </a:cubicBezTo>
                  <a:cubicBezTo>
                    <a:pt x="10727" y="296"/>
                    <a:pt x="10066" y="36"/>
                    <a:pt x="9316" y="8"/>
                  </a:cubicBezTo>
                  <a:cubicBezTo>
                    <a:pt x="9223" y="3"/>
                    <a:pt x="9131" y="0"/>
                    <a:pt x="9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4823400" y="4113875"/>
              <a:ext cx="718850" cy="440075"/>
            </a:xfrm>
            <a:custGeom>
              <a:avLst/>
              <a:gdLst/>
              <a:ahLst/>
              <a:cxnLst/>
              <a:rect l="l" t="t" r="r" b="b"/>
              <a:pathLst>
                <a:path w="28754" h="17603" extrusionOk="0">
                  <a:moveTo>
                    <a:pt x="21019" y="0"/>
                  </a:moveTo>
                  <a:cubicBezTo>
                    <a:pt x="20157" y="0"/>
                    <a:pt x="19370" y="245"/>
                    <a:pt x="18595" y="588"/>
                  </a:cubicBezTo>
                  <a:cubicBezTo>
                    <a:pt x="17874" y="897"/>
                    <a:pt x="16876" y="917"/>
                    <a:pt x="16336" y="1516"/>
                  </a:cubicBezTo>
                  <a:cubicBezTo>
                    <a:pt x="15749" y="2186"/>
                    <a:pt x="15668" y="2875"/>
                    <a:pt x="14821" y="3301"/>
                  </a:cubicBezTo>
                  <a:cubicBezTo>
                    <a:pt x="14009" y="3726"/>
                    <a:pt x="13138" y="3734"/>
                    <a:pt x="12236" y="3734"/>
                  </a:cubicBezTo>
                  <a:cubicBezTo>
                    <a:pt x="12200" y="3734"/>
                    <a:pt x="12164" y="3734"/>
                    <a:pt x="12129" y="3734"/>
                  </a:cubicBezTo>
                  <a:cubicBezTo>
                    <a:pt x="12052" y="3734"/>
                    <a:pt x="11977" y="3734"/>
                    <a:pt x="11901" y="3734"/>
                  </a:cubicBezTo>
                  <a:cubicBezTo>
                    <a:pt x="10208" y="3734"/>
                    <a:pt x="8662" y="3726"/>
                    <a:pt x="7005" y="3349"/>
                  </a:cubicBezTo>
                  <a:cubicBezTo>
                    <a:pt x="6199" y="3174"/>
                    <a:pt x="5448" y="3021"/>
                    <a:pt x="4613" y="3021"/>
                  </a:cubicBezTo>
                  <a:cubicBezTo>
                    <a:pt x="4367" y="3021"/>
                    <a:pt x="3962" y="3073"/>
                    <a:pt x="3581" y="3073"/>
                  </a:cubicBezTo>
                  <a:cubicBezTo>
                    <a:pt x="3229" y="3073"/>
                    <a:pt x="2898" y="3028"/>
                    <a:pt x="2736" y="2854"/>
                  </a:cubicBezTo>
                  <a:cubicBezTo>
                    <a:pt x="2322" y="2412"/>
                    <a:pt x="2756" y="1671"/>
                    <a:pt x="2331" y="1237"/>
                  </a:cubicBezTo>
                  <a:cubicBezTo>
                    <a:pt x="2116" y="1010"/>
                    <a:pt x="1703" y="856"/>
                    <a:pt x="1280" y="795"/>
                  </a:cubicBezTo>
                  <a:lnTo>
                    <a:pt x="1269" y="795"/>
                  </a:lnTo>
                  <a:cubicBezTo>
                    <a:pt x="1135" y="1258"/>
                    <a:pt x="960" y="1724"/>
                    <a:pt x="786" y="2186"/>
                  </a:cubicBezTo>
                  <a:cubicBezTo>
                    <a:pt x="507" y="2919"/>
                    <a:pt x="0" y="3629"/>
                    <a:pt x="373" y="4390"/>
                  </a:cubicBezTo>
                  <a:cubicBezTo>
                    <a:pt x="827" y="5344"/>
                    <a:pt x="1856" y="5672"/>
                    <a:pt x="2444" y="6434"/>
                  </a:cubicBezTo>
                  <a:cubicBezTo>
                    <a:pt x="2870" y="6993"/>
                    <a:pt x="2651" y="8303"/>
                    <a:pt x="2283" y="8911"/>
                  </a:cubicBezTo>
                  <a:cubicBezTo>
                    <a:pt x="1909" y="9519"/>
                    <a:pt x="1301" y="9746"/>
                    <a:pt x="1042" y="10447"/>
                  </a:cubicBezTo>
                  <a:cubicBezTo>
                    <a:pt x="807" y="11075"/>
                    <a:pt x="848" y="11769"/>
                    <a:pt x="741" y="12426"/>
                  </a:cubicBezTo>
                  <a:cubicBezTo>
                    <a:pt x="949" y="12583"/>
                    <a:pt x="1127" y="12778"/>
                    <a:pt x="1280" y="13006"/>
                  </a:cubicBezTo>
                  <a:cubicBezTo>
                    <a:pt x="1516" y="13354"/>
                    <a:pt x="1536" y="13406"/>
                    <a:pt x="1929" y="13532"/>
                  </a:cubicBezTo>
                  <a:cubicBezTo>
                    <a:pt x="2283" y="13633"/>
                    <a:pt x="2590" y="13848"/>
                    <a:pt x="2878" y="14047"/>
                  </a:cubicBezTo>
                  <a:cubicBezTo>
                    <a:pt x="3426" y="14416"/>
                    <a:pt x="3733" y="15057"/>
                    <a:pt x="3705" y="15738"/>
                  </a:cubicBezTo>
                  <a:cubicBezTo>
                    <a:pt x="3693" y="16058"/>
                    <a:pt x="3600" y="16338"/>
                    <a:pt x="3499" y="16593"/>
                  </a:cubicBezTo>
                  <a:cubicBezTo>
                    <a:pt x="3600" y="16593"/>
                    <a:pt x="3705" y="16585"/>
                    <a:pt x="3798" y="16585"/>
                  </a:cubicBezTo>
                  <a:cubicBezTo>
                    <a:pt x="4009" y="16585"/>
                    <a:pt x="4231" y="16570"/>
                    <a:pt x="4450" y="16570"/>
                  </a:cubicBezTo>
                  <a:cubicBezTo>
                    <a:pt x="4560" y="16570"/>
                    <a:pt x="4669" y="16574"/>
                    <a:pt x="4775" y="16585"/>
                  </a:cubicBezTo>
                  <a:cubicBezTo>
                    <a:pt x="5404" y="16645"/>
                    <a:pt x="5911" y="17120"/>
                    <a:pt x="6490" y="17326"/>
                  </a:cubicBezTo>
                  <a:cubicBezTo>
                    <a:pt x="6577" y="17357"/>
                    <a:pt x="6661" y="17370"/>
                    <a:pt x="6743" y="17370"/>
                  </a:cubicBezTo>
                  <a:cubicBezTo>
                    <a:pt x="7188" y="17370"/>
                    <a:pt x="7577" y="16982"/>
                    <a:pt x="7994" y="16812"/>
                  </a:cubicBezTo>
                  <a:cubicBezTo>
                    <a:pt x="8221" y="16707"/>
                    <a:pt x="8500" y="16698"/>
                    <a:pt x="8716" y="16593"/>
                  </a:cubicBezTo>
                  <a:cubicBezTo>
                    <a:pt x="8963" y="16471"/>
                    <a:pt x="8996" y="16171"/>
                    <a:pt x="9230" y="16026"/>
                  </a:cubicBezTo>
                  <a:cubicBezTo>
                    <a:pt x="9385" y="15934"/>
                    <a:pt x="9619" y="15894"/>
                    <a:pt x="9881" y="15894"/>
                  </a:cubicBezTo>
                  <a:cubicBezTo>
                    <a:pt x="10440" y="15894"/>
                    <a:pt x="11123" y="16075"/>
                    <a:pt x="11419" y="16314"/>
                  </a:cubicBezTo>
                  <a:cubicBezTo>
                    <a:pt x="11561" y="16426"/>
                    <a:pt x="11626" y="16645"/>
                    <a:pt x="11780" y="16759"/>
                  </a:cubicBezTo>
                  <a:cubicBezTo>
                    <a:pt x="11890" y="16841"/>
                    <a:pt x="11999" y="16868"/>
                    <a:pt x="12110" y="16868"/>
                  </a:cubicBezTo>
                  <a:cubicBezTo>
                    <a:pt x="12275" y="16868"/>
                    <a:pt x="12442" y="16808"/>
                    <a:pt x="12615" y="16791"/>
                  </a:cubicBezTo>
                  <a:cubicBezTo>
                    <a:pt x="12676" y="16783"/>
                    <a:pt x="12733" y="16779"/>
                    <a:pt x="12788" y="16779"/>
                  </a:cubicBezTo>
                  <a:cubicBezTo>
                    <a:pt x="13334" y="16779"/>
                    <a:pt x="13592" y="17176"/>
                    <a:pt x="14070" y="17420"/>
                  </a:cubicBezTo>
                  <a:cubicBezTo>
                    <a:pt x="14336" y="17551"/>
                    <a:pt x="14627" y="17602"/>
                    <a:pt x="14926" y="17602"/>
                  </a:cubicBezTo>
                  <a:cubicBezTo>
                    <a:pt x="15637" y="17602"/>
                    <a:pt x="16402" y="17313"/>
                    <a:pt x="17017" y="17107"/>
                  </a:cubicBezTo>
                  <a:cubicBezTo>
                    <a:pt x="17338" y="16995"/>
                    <a:pt x="17618" y="16933"/>
                    <a:pt x="17947" y="16933"/>
                  </a:cubicBezTo>
                  <a:cubicBezTo>
                    <a:pt x="18327" y="16925"/>
                    <a:pt x="18452" y="16905"/>
                    <a:pt x="18441" y="16499"/>
                  </a:cubicBezTo>
                  <a:cubicBezTo>
                    <a:pt x="18433" y="16179"/>
                    <a:pt x="17739" y="14776"/>
                    <a:pt x="18185" y="14655"/>
                  </a:cubicBezTo>
                  <a:cubicBezTo>
                    <a:pt x="18195" y="14652"/>
                    <a:pt x="18206" y="14651"/>
                    <a:pt x="18217" y="14651"/>
                  </a:cubicBezTo>
                  <a:cubicBezTo>
                    <a:pt x="18339" y="14651"/>
                    <a:pt x="18545" y="14792"/>
                    <a:pt x="18660" y="14821"/>
                  </a:cubicBezTo>
                  <a:cubicBezTo>
                    <a:pt x="18802" y="14849"/>
                    <a:pt x="18935" y="14849"/>
                    <a:pt x="19081" y="14862"/>
                  </a:cubicBezTo>
                  <a:cubicBezTo>
                    <a:pt x="19154" y="14663"/>
                    <a:pt x="19236" y="14481"/>
                    <a:pt x="19361" y="14314"/>
                  </a:cubicBezTo>
                  <a:cubicBezTo>
                    <a:pt x="19474" y="14160"/>
                    <a:pt x="19681" y="14108"/>
                    <a:pt x="19795" y="13934"/>
                  </a:cubicBezTo>
                  <a:cubicBezTo>
                    <a:pt x="19884" y="13788"/>
                    <a:pt x="19876" y="13581"/>
                    <a:pt x="19969" y="13419"/>
                  </a:cubicBezTo>
                  <a:cubicBezTo>
                    <a:pt x="20245" y="12993"/>
                    <a:pt x="20516" y="13006"/>
                    <a:pt x="20958" y="12933"/>
                  </a:cubicBezTo>
                  <a:cubicBezTo>
                    <a:pt x="21206" y="12879"/>
                    <a:pt x="21485" y="12851"/>
                    <a:pt x="21692" y="12693"/>
                  </a:cubicBezTo>
                  <a:cubicBezTo>
                    <a:pt x="21887" y="12539"/>
                    <a:pt x="21919" y="12243"/>
                    <a:pt x="22114" y="12097"/>
                  </a:cubicBezTo>
                  <a:cubicBezTo>
                    <a:pt x="22236" y="12002"/>
                    <a:pt x="22379" y="11969"/>
                    <a:pt x="22531" y="11969"/>
                  </a:cubicBezTo>
                  <a:cubicBezTo>
                    <a:pt x="22840" y="11969"/>
                    <a:pt x="23185" y="12109"/>
                    <a:pt x="23463" y="12158"/>
                  </a:cubicBezTo>
                  <a:cubicBezTo>
                    <a:pt x="23869" y="12240"/>
                    <a:pt x="24867" y="12570"/>
                    <a:pt x="25643" y="12570"/>
                  </a:cubicBezTo>
                  <a:cubicBezTo>
                    <a:pt x="26053" y="12570"/>
                    <a:pt x="26401" y="12478"/>
                    <a:pt x="26569" y="12211"/>
                  </a:cubicBezTo>
                  <a:cubicBezTo>
                    <a:pt x="26589" y="12198"/>
                    <a:pt x="26589" y="12190"/>
                    <a:pt x="26601" y="12179"/>
                  </a:cubicBezTo>
                  <a:cubicBezTo>
                    <a:pt x="26990" y="11468"/>
                    <a:pt x="25640" y="10581"/>
                    <a:pt x="25199" y="10334"/>
                  </a:cubicBezTo>
                  <a:cubicBezTo>
                    <a:pt x="24651" y="10033"/>
                    <a:pt x="23804" y="9385"/>
                    <a:pt x="24052" y="8623"/>
                  </a:cubicBezTo>
                  <a:cubicBezTo>
                    <a:pt x="24198" y="8190"/>
                    <a:pt x="24765" y="7930"/>
                    <a:pt x="25064" y="7610"/>
                  </a:cubicBezTo>
                  <a:cubicBezTo>
                    <a:pt x="25693" y="6940"/>
                    <a:pt x="25920" y="6381"/>
                    <a:pt x="25920" y="5498"/>
                  </a:cubicBezTo>
                  <a:cubicBezTo>
                    <a:pt x="25928" y="5032"/>
                    <a:pt x="25880" y="4310"/>
                    <a:pt x="26342" y="4042"/>
                  </a:cubicBezTo>
                  <a:cubicBezTo>
                    <a:pt x="26714" y="3827"/>
                    <a:pt x="27371" y="4010"/>
                    <a:pt x="27805" y="3815"/>
                  </a:cubicBezTo>
                  <a:cubicBezTo>
                    <a:pt x="28754" y="3393"/>
                    <a:pt x="28600" y="1825"/>
                    <a:pt x="27704" y="1391"/>
                  </a:cubicBezTo>
                  <a:cubicBezTo>
                    <a:pt x="27643" y="1359"/>
                    <a:pt x="27570" y="1338"/>
                    <a:pt x="27485" y="1318"/>
                  </a:cubicBezTo>
                  <a:cubicBezTo>
                    <a:pt x="27096" y="1217"/>
                    <a:pt x="26609" y="1245"/>
                    <a:pt x="26241" y="1164"/>
                  </a:cubicBezTo>
                  <a:cubicBezTo>
                    <a:pt x="25652" y="1043"/>
                    <a:pt x="25064" y="998"/>
                    <a:pt x="24465" y="908"/>
                  </a:cubicBezTo>
                  <a:cubicBezTo>
                    <a:pt x="23289" y="702"/>
                    <a:pt x="22288" y="8"/>
                    <a:pt x="21084" y="1"/>
                  </a:cubicBezTo>
                  <a:cubicBezTo>
                    <a:pt x="21063" y="0"/>
                    <a:pt x="21041" y="0"/>
                    <a:pt x="21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4615625" y="4414775"/>
              <a:ext cx="301125" cy="228650"/>
            </a:xfrm>
            <a:custGeom>
              <a:avLst/>
              <a:gdLst/>
              <a:ahLst/>
              <a:cxnLst/>
              <a:rect l="l" t="t" r="r" b="b"/>
              <a:pathLst>
                <a:path w="12045" h="9146" extrusionOk="0">
                  <a:moveTo>
                    <a:pt x="7728" y="0"/>
                  </a:moveTo>
                  <a:cubicBezTo>
                    <a:pt x="7211" y="0"/>
                    <a:pt x="6712" y="11"/>
                    <a:pt x="6227" y="216"/>
                  </a:cubicBezTo>
                  <a:cubicBezTo>
                    <a:pt x="5918" y="341"/>
                    <a:pt x="5771" y="550"/>
                    <a:pt x="5453" y="550"/>
                  </a:cubicBezTo>
                  <a:cubicBezTo>
                    <a:pt x="5433" y="550"/>
                    <a:pt x="5413" y="549"/>
                    <a:pt x="5392" y="547"/>
                  </a:cubicBezTo>
                  <a:cubicBezTo>
                    <a:pt x="5258" y="536"/>
                    <a:pt x="5136" y="495"/>
                    <a:pt x="5024" y="434"/>
                  </a:cubicBezTo>
                  <a:cubicBezTo>
                    <a:pt x="4796" y="937"/>
                    <a:pt x="4557" y="1496"/>
                    <a:pt x="4062" y="1597"/>
                  </a:cubicBezTo>
                  <a:cubicBezTo>
                    <a:pt x="3973" y="1615"/>
                    <a:pt x="3882" y="1623"/>
                    <a:pt x="3790" y="1623"/>
                  </a:cubicBezTo>
                  <a:cubicBezTo>
                    <a:pt x="3416" y="1623"/>
                    <a:pt x="3024" y="1502"/>
                    <a:pt x="2657" y="1502"/>
                  </a:cubicBezTo>
                  <a:cubicBezTo>
                    <a:pt x="2350" y="1502"/>
                    <a:pt x="2061" y="1587"/>
                    <a:pt x="1817" y="1898"/>
                  </a:cubicBezTo>
                  <a:cubicBezTo>
                    <a:pt x="1545" y="2218"/>
                    <a:pt x="1557" y="2733"/>
                    <a:pt x="1310" y="3061"/>
                  </a:cubicBezTo>
                  <a:cubicBezTo>
                    <a:pt x="1144" y="3288"/>
                    <a:pt x="917" y="3393"/>
                    <a:pt x="682" y="3434"/>
                  </a:cubicBezTo>
                  <a:cubicBezTo>
                    <a:pt x="670" y="3556"/>
                    <a:pt x="649" y="3681"/>
                    <a:pt x="616" y="3803"/>
                  </a:cubicBezTo>
                  <a:cubicBezTo>
                    <a:pt x="402" y="4877"/>
                    <a:pt x="0" y="5898"/>
                    <a:pt x="588" y="6969"/>
                  </a:cubicBezTo>
                  <a:cubicBezTo>
                    <a:pt x="824" y="7395"/>
                    <a:pt x="856" y="7982"/>
                    <a:pt x="1083" y="8396"/>
                  </a:cubicBezTo>
                  <a:cubicBezTo>
                    <a:pt x="1363" y="8890"/>
                    <a:pt x="1898" y="8692"/>
                    <a:pt x="2360" y="8870"/>
                  </a:cubicBezTo>
                  <a:cubicBezTo>
                    <a:pt x="2526" y="8931"/>
                    <a:pt x="2659" y="9024"/>
                    <a:pt x="2773" y="9146"/>
                  </a:cubicBezTo>
                  <a:cubicBezTo>
                    <a:pt x="3041" y="9045"/>
                    <a:pt x="3308" y="8963"/>
                    <a:pt x="3589" y="8899"/>
                  </a:cubicBezTo>
                  <a:cubicBezTo>
                    <a:pt x="4062" y="8805"/>
                    <a:pt x="4310" y="8445"/>
                    <a:pt x="4703" y="8331"/>
                  </a:cubicBezTo>
                  <a:cubicBezTo>
                    <a:pt x="5043" y="8230"/>
                    <a:pt x="5477" y="8291"/>
                    <a:pt x="5826" y="8197"/>
                  </a:cubicBezTo>
                  <a:cubicBezTo>
                    <a:pt x="6292" y="8076"/>
                    <a:pt x="6560" y="7715"/>
                    <a:pt x="6949" y="7447"/>
                  </a:cubicBezTo>
                  <a:cubicBezTo>
                    <a:pt x="7270" y="7237"/>
                    <a:pt x="7577" y="7021"/>
                    <a:pt x="7947" y="7021"/>
                  </a:cubicBezTo>
                  <a:cubicBezTo>
                    <a:pt x="7998" y="7021"/>
                    <a:pt x="8050" y="7025"/>
                    <a:pt x="8104" y="7034"/>
                  </a:cubicBezTo>
                  <a:cubicBezTo>
                    <a:pt x="8517" y="7091"/>
                    <a:pt x="8846" y="7209"/>
                    <a:pt x="9269" y="7209"/>
                  </a:cubicBezTo>
                  <a:cubicBezTo>
                    <a:pt x="9290" y="7209"/>
                    <a:pt x="9311" y="7209"/>
                    <a:pt x="9333" y="7208"/>
                  </a:cubicBezTo>
                  <a:cubicBezTo>
                    <a:pt x="10087" y="7196"/>
                    <a:pt x="11209" y="7115"/>
                    <a:pt x="11230" y="6207"/>
                  </a:cubicBezTo>
                  <a:cubicBezTo>
                    <a:pt x="11242" y="5578"/>
                    <a:pt x="11582" y="5104"/>
                    <a:pt x="11810" y="4557"/>
                  </a:cubicBezTo>
                  <a:cubicBezTo>
                    <a:pt x="11911" y="4302"/>
                    <a:pt x="12004" y="4022"/>
                    <a:pt x="12016" y="3702"/>
                  </a:cubicBezTo>
                  <a:cubicBezTo>
                    <a:pt x="12044" y="3021"/>
                    <a:pt x="11737" y="2380"/>
                    <a:pt x="11189" y="2011"/>
                  </a:cubicBezTo>
                  <a:cubicBezTo>
                    <a:pt x="10901" y="1812"/>
                    <a:pt x="10594" y="1597"/>
                    <a:pt x="10240" y="1496"/>
                  </a:cubicBezTo>
                  <a:cubicBezTo>
                    <a:pt x="9847" y="1370"/>
                    <a:pt x="9827" y="1318"/>
                    <a:pt x="9591" y="970"/>
                  </a:cubicBezTo>
                  <a:cubicBezTo>
                    <a:pt x="9438" y="742"/>
                    <a:pt x="9260" y="547"/>
                    <a:pt x="9052" y="390"/>
                  </a:cubicBezTo>
                  <a:cubicBezTo>
                    <a:pt x="8736" y="143"/>
                    <a:pt x="8351" y="1"/>
                    <a:pt x="7902" y="1"/>
                  </a:cubicBezTo>
                  <a:cubicBezTo>
                    <a:pt x="7844" y="1"/>
                    <a:pt x="7786" y="0"/>
                    <a:pt x="7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4705825" y="5015275"/>
              <a:ext cx="291575" cy="271425"/>
            </a:xfrm>
            <a:custGeom>
              <a:avLst/>
              <a:gdLst/>
              <a:ahLst/>
              <a:cxnLst/>
              <a:rect l="l" t="t" r="r" b="b"/>
              <a:pathLst>
                <a:path w="11663" h="10857" extrusionOk="0">
                  <a:moveTo>
                    <a:pt x="4143" y="1"/>
                  </a:moveTo>
                  <a:cubicBezTo>
                    <a:pt x="3975" y="1"/>
                    <a:pt x="3811" y="19"/>
                    <a:pt x="3653" y="60"/>
                  </a:cubicBezTo>
                  <a:cubicBezTo>
                    <a:pt x="3426" y="121"/>
                    <a:pt x="3219" y="246"/>
                    <a:pt x="3012" y="373"/>
                  </a:cubicBezTo>
                  <a:cubicBezTo>
                    <a:pt x="2765" y="514"/>
                    <a:pt x="2550" y="555"/>
                    <a:pt x="2250" y="620"/>
                  </a:cubicBezTo>
                  <a:cubicBezTo>
                    <a:pt x="1557" y="741"/>
                    <a:pt x="1456" y="867"/>
                    <a:pt x="1249" y="1516"/>
                  </a:cubicBezTo>
                  <a:cubicBezTo>
                    <a:pt x="1168" y="1775"/>
                    <a:pt x="1034" y="2002"/>
                    <a:pt x="808" y="2136"/>
                  </a:cubicBezTo>
                  <a:cubicBezTo>
                    <a:pt x="621" y="2257"/>
                    <a:pt x="187" y="2197"/>
                    <a:pt x="93" y="2310"/>
                  </a:cubicBezTo>
                  <a:cubicBezTo>
                    <a:pt x="114" y="2330"/>
                    <a:pt x="134" y="2338"/>
                    <a:pt x="146" y="2362"/>
                  </a:cubicBezTo>
                  <a:cubicBezTo>
                    <a:pt x="127" y="2362"/>
                    <a:pt x="106" y="2338"/>
                    <a:pt x="86" y="2318"/>
                  </a:cubicBezTo>
                  <a:cubicBezTo>
                    <a:pt x="86" y="2318"/>
                    <a:pt x="86" y="2310"/>
                    <a:pt x="93" y="2310"/>
                  </a:cubicBezTo>
                  <a:cubicBezTo>
                    <a:pt x="61" y="2289"/>
                    <a:pt x="33" y="2257"/>
                    <a:pt x="0" y="2237"/>
                  </a:cubicBezTo>
                  <a:lnTo>
                    <a:pt x="0" y="2237"/>
                  </a:lnTo>
                  <a:cubicBezTo>
                    <a:pt x="54" y="2678"/>
                    <a:pt x="33" y="2906"/>
                    <a:pt x="422" y="3153"/>
                  </a:cubicBezTo>
                  <a:cubicBezTo>
                    <a:pt x="920" y="3466"/>
                    <a:pt x="1229" y="3919"/>
                    <a:pt x="1723" y="4280"/>
                  </a:cubicBezTo>
                  <a:cubicBezTo>
                    <a:pt x="2291" y="4702"/>
                    <a:pt x="2640" y="5116"/>
                    <a:pt x="2972" y="5735"/>
                  </a:cubicBezTo>
                  <a:cubicBezTo>
                    <a:pt x="3219" y="6197"/>
                    <a:pt x="3231" y="6457"/>
                    <a:pt x="3085" y="6959"/>
                  </a:cubicBezTo>
                  <a:cubicBezTo>
                    <a:pt x="2838" y="7795"/>
                    <a:pt x="3045" y="8362"/>
                    <a:pt x="3661" y="8991"/>
                  </a:cubicBezTo>
                  <a:cubicBezTo>
                    <a:pt x="3830" y="9156"/>
                    <a:pt x="3953" y="9223"/>
                    <a:pt x="4043" y="9223"/>
                  </a:cubicBezTo>
                  <a:cubicBezTo>
                    <a:pt x="4272" y="9223"/>
                    <a:pt x="4287" y="8790"/>
                    <a:pt x="4301" y="8456"/>
                  </a:cubicBezTo>
                  <a:cubicBezTo>
                    <a:pt x="4321" y="8092"/>
                    <a:pt x="4480" y="7699"/>
                    <a:pt x="4871" y="7699"/>
                  </a:cubicBezTo>
                  <a:cubicBezTo>
                    <a:pt x="4890" y="7699"/>
                    <a:pt x="4910" y="7700"/>
                    <a:pt x="4930" y="7702"/>
                  </a:cubicBezTo>
                  <a:cubicBezTo>
                    <a:pt x="5478" y="7754"/>
                    <a:pt x="5696" y="8549"/>
                    <a:pt x="5798" y="8983"/>
                  </a:cubicBezTo>
                  <a:cubicBezTo>
                    <a:pt x="5923" y="9498"/>
                    <a:pt x="6077" y="10693"/>
                    <a:pt x="6673" y="10839"/>
                  </a:cubicBezTo>
                  <a:cubicBezTo>
                    <a:pt x="6726" y="10851"/>
                    <a:pt x="6771" y="10857"/>
                    <a:pt x="6810" y="10857"/>
                  </a:cubicBezTo>
                  <a:cubicBezTo>
                    <a:pt x="7103" y="10857"/>
                    <a:pt x="7046" y="10548"/>
                    <a:pt x="6986" y="10312"/>
                  </a:cubicBezTo>
                  <a:cubicBezTo>
                    <a:pt x="6892" y="9971"/>
                    <a:pt x="6807" y="9631"/>
                    <a:pt x="6986" y="9290"/>
                  </a:cubicBezTo>
                  <a:cubicBezTo>
                    <a:pt x="7109" y="9048"/>
                    <a:pt x="7325" y="8898"/>
                    <a:pt x="7546" y="8898"/>
                  </a:cubicBezTo>
                  <a:cubicBezTo>
                    <a:pt x="7672" y="8898"/>
                    <a:pt x="7800" y="8947"/>
                    <a:pt x="7914" y="9056"/>
                  </a:cubicBezTo>
                  <a:cubicBezTo>
                    <a:pt x="8230" y="9376"/>
                    <a:pt x="8181" y="9878"/>
                    <a:pt x="8457" y="10219"/>
                  </a:cubicBezTo>
                  <a:cubicBezTo>
                    <a:pt x="8622" y="10414"/>
                    <a:pt x="9108" y="10716"/>
                    <a:pt x="9462" y="10716"/>
                  </a:cubicBezTo>
                  <a:cubicBezTo>
                    <a:pt x="9593" y="10716"/>
                    <a:pt x="9706" y="10675"/>
                    <a:pt x="9778" y="10572"/>
                  </a:cubicBezTo>
                  <a:cubicBezTo>
                    <a:pt x="9933" y="10353"/>
                    <a:pt x="9564" y="9919"/>
                    <a:pt x="9510" y="9737"/>
                  </a:cubicBezTo>
                  <a:cubicBezTo>
                    <a:pt x="9377" y="9311"/>
                    <a:pt x="9572" y="9178"/>
                    <a:pt x="9685" y="8808"/>
                  </a:cubicBezTo>
                  <a:cubicBezTo>
                    <a:pt x="9811" y="8394"/>
                    <a:pt x="9405" y="7640"/>
                    <a:pt x="9223" y="7292"/>
                  </a:cubicBezTo>
                  <a:cubicBezTo>
                    <a:pt x="8902" y="6672"/>
                    <a:pt x="8615" y="6011"/>
                    <a:pt x="8230" y="5415"/>
                  </a:cubicBezTo>
                  <a:cubicBezTo>
                    <a:pt x="7994" y="5054"/>
                    <a:pt x="7488" y="4495"/>
                    <a:pt x="7849" y="4094"/>
                  </a:cubicBezTo>
                  <a:cubicBezTo>
                    <a:pt x="7957" y="3975"/>
                    <a:pt x="8088" y="3928"/>
                    <a:pt x="8225" y="3928"/>
                  </a:cubicBezTo>
                  <a:cubicBezTo>
                    <a:pt x="8465" y="3928"/>
                    <a:pt x="8723" y="4070"/>
                    <a:pt x="8911" y="4207"/>
                  </a:cubicBezTo>
                  <a:cubicBezTo>
                    <a:pt x="9138" y="4362"/>
                    <a:pt x="9291" y="4536"/>
                    <a:pt x="9385" y="4815"/>
                  </a:cubicBezTo>
                  <a:cubicBezTo>
                    <a:pt x="9458" y="5010"/>
                    <a:pt x="9437" y="5342"/>
                    <a:pt x="9543" y="5516"/>
                  </a:cubicBezTo>
                  <a:cubicBezTo>
                    <a:pt x="9635" y="5664"/>
                    <a:pt x="9712" y="5717"/>
                    <a:pt x="9781" y="5717"/>
                  </a:cubicBezTo>
                  <a:cubicBezTo>
                    <a:pt x="9952" y="5717"/>
                    <a:pt x="10084" y="5396"/>
                    <a:pt x="10305" y="5330"/>
                  </a:cubicBezTo>
                  <a:cubicBezTo>
                    <a:pt x="10341" y="5319"/>
                    <a:pt x="10374" y="5314"/>
                    <a:pt x="10406" y="5314"/>
                  </a:cubicBezTo>
                  <a:cubicBezTo>
                    <a:pt x="10615" y="5314"/>
                    <a:pt x="10759" y="5517"/>
                    <a:pt x="10975" y="5569"/>
                  </a:cubicBezTo>
                  <a:cubicBezTo>
                    <a:pt x="11036" y="5584"/>
                    <a:pt x="11092" y="5591"/>
                    <a:pt x="11143" y="5591"/>
                  </a:cubicBezTo>
                  <a:cubicBezTo>
                    <a:pt x="11584" y="5591"/>
                    <a:pt x="11663" y="5079"/>
                    <a:pt x="11448" y="4693"/>
                  </a:cubicBezTo>
                  <a:cubicBezTo>
                    <a:pt x="11295" y="4422"/>
                    <a:pt x="11007" y="4240"/>
                    <a:pt x="10853" y="3960"/>
                  </a:cubicBezTo>
                  <a:cubicBezTo>
                    <a:pt x="10707" y="3713"/>
                    <a:pt x="10646" y="3538"/>
                    <a:pt x="10386" y="3340"/>
                  </a:cubicBezTo>
                  <a:cubicBezTo>
                    <a:pt x="10017" y="3064"/>
                    <a:pt x="9624" y="2959"/>
                    <a:pt x="9211" y="2772"/>
                  </a:cubicBezTo>
                  <a:cubicBezTo>
                    <a:pt x="8883" y="2618"/>
                    <a:pt x="8704" y="2318"/>
                    <a:pt x="8469" y="2063"/>
                  </a:cubicBezTo>
                  <a:cubicBezTo>
                    <a:pt x="8067" y="1608"/>
                    <a:pt x="7581" y="1382"/>
                    <a:pt x="6986" y="1256"/>
                  </a:cubicBezTo>
                  <a:cubicBezTo>
                    <a:pt x="6406" y="1142"/>
                    <a:pt x="6219" y="689"/>
                    <a:pt x="5716" y="433"/>
                  </a:cubicBezTo>
                  <a:cubicBezTo>
                    <a:pt x="5258" y="194"/>
                    <a:pt x="4685" y="1"/>
                    <a:pt x="4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4216725" y="3383950"/>
              <a:ext cx="577800" cy="261925"/>
            </a:xfrm>
            <a:custGeom>
              <a:avLst/>
              <a:gdLst/>
              <a:ahLst/>
              <a:cxnLst/>
              <a:rect l="l" t="t" r="r" b="b"/>
              <a:pathLst>
                <a:path w="23112" h="10477" extrusionOk="0">
                  <a:moveTo>
                    <a:pt x="10622" y="0"/>
                  </a:moveTo>
                  <a:cubicBezTo>
                    <a:pt x="9995" y="0"/>
                    <a:pt x="9448" y="566"/>
                    <a:pt x="8760" y="566"/>
                  </a:cubicBezTo>
                  <a:cubicBezTo>
                    <a:pt x="8755" y="566"/>
                    <a:pt x="8750" y="566"/>
                    <a:pt x="8745" y="566"/>
                  </a:cubicBezTo>
                  <a:cubicBezTo>
                    <a:pt x="8429" y="557"/>
                    <a:pt x="8128" y="504"/>
                    <a:pt x="7849" y="452"/>
                  </a:cubicBezTo>
                  <a:cubicBezTo>
                    <a:pt x="7591" y="405"/>
                    <a:pt x="7340" y="359"/>
                    <a:pt x="7082" y="359"/>
                  </a:cubicBezTo>
                  <a:cubicBezTo>
                    <a:pt x="6785" y="359"/>
                    <a:pt x="6479" y="419"/>
                    <a:pt x="6138" y="605"/>
                  </a:cubicBezTo>
                  <a:cubicBezTo>
                    <a:pt x="5032" y="1214"/>
                    <a:pt x="5323" y="2134"/>
                    <a:pt x="4683" y="3002"/>
                  </a:cubicBezTo>
                  <a:cubicBezTo>
                    <a:pt x="4222" y="3629"/>
                    <a:pt x="3598" y="3693"/>
                    <a:pt x="2951" y="3693"/>
                  </a:cubicBezTo>
                  <a:cubicBezTo>
                    <a:pt x="2785" y="3693"/>
                    <a:pt x="2618" y="3689"/>
                    <a:pt x="2452" y="3689"/>
                  </a:cubicBezTo>
                  <a:cubicBezTo>
                    <a:pt x="2063" y="3689"/>
                    <a:pt x="1680" y="3712"/>
                    <a:pt x="1331" y="3865"/>
                  </a:cubicBezTo>
                  <a:cubicBezTo>
                    <a:pt x="856" y="4072"/>
                    <a:pt x="868" y="4392"/>
                    <a:pt x="601" y="4794"/>
                  </a:cubicBezTo>
                  <a:cubicBezTo>
                    <a:pt x="487" y="4968"/>
                    <a:pt x="329" y="5134"/>
                    <a:pt x="154" y="5280"/>
                  </a:cubicBezTo>
                  <a:cubicBezTo>
                    <a:pt x="135" y="6281"/>
                    <a:pt x="1" y="7299"/>
                    <a:pt x="122" y="8280"/>
                  </a:cubicBezTo>
                  <a:cubicBezTo>
                    <a:pt x="341" y="8454"/>
                    <a:pt x="556" y="8641"/>
                    <a:pt x="734" y="8787"/>
                  </a:cubicBezTo>
                  <a:cubicBezTo>
                    <a:pt x="1075" y="9075"/>
                    <a:pt x="1436" y="9208"/>
                    <a:pt x="1845" y="9362"/>
                  </a:cubicBezTo>
                  <a:cubicBezTo>
                    <a:pt x="2786" y="9723"/>
                    <a:pt x="3808" y="10343"/>
                    <a:pt x="4817" y="10437"/>
                  </a:cubicBezTo>
                  <a:cubicBezTo>
                    <a:pt x="5084" y="10463"/>
                    <a:pt x="5376" y="10476"/>
                    <a:pt x="5669" y="10476"/>
                  </a:cubicBezTo>
                  <a:cubicBezTo>
                    <a:pt x="5962" y="10476"/>
                    <a:pt x="6256" y="10463"/>
                    <a:pt x="6527" y="10437"/>
                  </a:cubicBezTo>
                  <a:cubicBezTo>
                    <a:pt x="7116" y="10383"/>
                    <a:pt x="7159" y="10197"/>
                    <a:pt x="7334" y="9702"/>
                  </a:cubicBezTo>
                  <a:cubicBezTo>
                    <a:pt x="7694" y="8681"/>
                    <a:pt x="8676" y="8839"/>
                    <a:pt x="9519" y="8588"/>
                  </a:cubicBezTo>
                  <a:cubicBezTo>
                    <a:pt x="10034" y="8434"/>
                    <a:pt x="10326" y="8113"/>
                    <a:pt x="10674" y="7745"/>
                  </a:cubicBezTo>
                  <a:cubicBezTo>
                    <a:pt x="10962" y="7433"/>
                    <a:pt x="11107" y="7412"/>
                    <a:pt x="11468" y="7412"/>
                  </a:cubicBezTo>
                  <a:cubicBezTo>
                    <a:pt x="11525" y="7412"/>
                    <a:pt x="11587" y="7412"/>
                    <a:pt x="11655" y="7412"/>
                  </a:cubicBezTo>
                  <a:cubicBezTo>
                    <a:pt x="11988" y="7412"/>
                    <a:pt x="12347" y="7459"/>
                    <a:pt x="12694" y="7459"/>
                  </a:cubicBezTo>
                  <a:cubicBezTo>
                    <a:pt x="13161" y="7459"/>
                    <a:pt x="13605" y="7373"/>
                    <a:pt x="13926" y="6970"/>
                  </a:cubicBezTo>
                  <a:cubicBezTo>
                    <a:pt x="14194" y="6642"/>
                    <a:pt x="14140" y="6115"/>
                    <a:pt x="14441" y="5815"/>
                  </a:cubicBezTo>
                  <a:cubicBezTo>
                    <a:pt x="14735" y="5521"/>
                    <a:pt x="15358" y="5405"/>
                    <a:pt x="15823" y="5405"/>
                  </a:cubicBezTo>
                  <a:cubicBezTo>
                    <a:pt x="15896" y="5405"/>
                    <a:pt x="15966" y="5408"/>
                    <a:pt x="16029" y="5414"/>
                  </a:cubicBezTo>
                  <a:cubicBezTo>
                    <a:pt x="16537" y="5464"/>
                    <a:pt x="16962" y="5572"/>
                    <a:pt x="17455" y="5572"/>
                  </a:cubicBezTo>
                  <a:cubicBezTo>
                    <a:pt x="17560" y="5572"/>
                    <a:pt x="17668" y="5567"/>
                    <a:pt x="17781" y="5556"/>
                  </a:cubicBezTo>
                  <a:cubicBezTo>
                    <a:pt x="17950" y="5541"/>
                    <a:pt x="18094" y="5529"/>
                    <a:pt x="18226" y="5529"/>
                  </a:cubicBezTo>
                  <a:cubicBezTo>
                    <a:pt x="18523" y="5529"/>
                    <a:pt x="18760" y="5587"/>
                    <a:pt x="19082" y="5795"/>
                  </a:cubicBezTo>
                  <a:cubicBezTo>
                    <a:pt x="19597" y="6115"/>
                    <a:pt x="19986" y="6403"/>
                    <a:pt x="20598" y="6435"/>
                  </a:cubicBezTo>
                  <a:cubicBezTo>
                    <a:pt x="20665" y="6441"/>
                    <a:pt x="20732" y="6444"/>
                    <a:pt x="20800" y="6444"/>
                  </a:cubicBezTo>
                  <a:cubicBezTo>
                    <a:pt x="21054" y="6444"/>
                    <a:pt x="21315" y="6408"/>
                    <a:pt x="21567" y="6383"/>
                  </a:cubicBezTo>
                  <a:cubicBezTo>
                    <a:pt x="21588" y="6209"/>
                    <a:pt x="21607" y="6042"/>
                    <a:pt x="21616" y="5876"/>
                  </a:cubicBezTo>
                  <a:cubicBezTo>
                    <a:pt x="21689" y="5032"/>
                    <a:pt x="22094" y="4433"/>
                    <a:pt x="22568" y="3764"/>
                  </a:cubicBezTo>
                  <a:cubicBezTo>
                    <a:pt x="22836" y="3403"/>
                    <a:pt x="23104" y="3002"/>
                    <a:pt x="23111" y="2576"/>
                  </a:cubicBezTo>
                  <a:cubicBezTo>
                    <a:pt x="23111" y="2401"/>
                    <a:pt x="23071" y="2216"/>
                    <a:pt x="22958" y="2021"/>
                  </a:cubicBezTo>
                  <a:cubicBezTo>
                    <a:pt x="22629" y="1486"/>
                    <a:pt x="21835" y="1599"/>
                    <a:pt x="21320" y="1299"/>
                  </a:cubicBezTo>
                  <a:cubicBezTo>
                    <a:pt x="20659" y="927"/>
                    <a:pt x="20278" y="358"/>
                    <a:pt x="19472" y="257"/>
                  </a:cubicBezTo>
                  <a:cubicBezTo>
                    <a:pt x="19309" y="238"/>
                    <a:pt x="19137" y="230"/>
                    <a:pt x="18962" y="230"/>
                  </a:cubicBezTo>
                  <a:cubicBezTo>
                    <a:pt x="18583" y="230"/>
                    <a:pt x="18188" y="269"/>
                    <a:pt x="17842" y="318"/>
                  </a:cubicBezTo>
                  <a:cubicBezTo>
                    <a:pt x="17047" y="424"/>
                    <a:pt x="16265" y="712"/>
                    <a:pt x="15470" y="751"/>
                  </a:cubicBezTo>
                  <a:cubicBezTo>
                    <a:pt x="14841" y="785"/>
                    <a:pt x="14428" y="719"/>
                    <a:pt x="13881" y="1000"/>
                  </a:cubicBezTo>
                  <a:cubicBezTo>
                    <a:pt x="13497" y="1191"/>
                    <a:pt x="13076" y="1528"/>
                    <a:pt x="12632" y="1528"/>
                  </a:cubicBezTo>
                  <a:cubicBezTo>
                    <a:pt x="12504" y="1528"/>
                    <a:pt x="12374" y="1500"/>
                    <a:pt x="12243" y="1432"/>
                  </a:cubicBezTo>
                  <a:cubicBezTo>
                    <a:pt x="11829" y="1214"/>
                    <a:pt x="11777" y="646"/>
                    <a:pt x="11457" y="371"/>
                  </a:cubicBezTo>
                  <a:cubicBezTo>
                    <a:pt x="11154" y="97"/>
                    <a:pt x="10881" y="0"/>
                    <a:pt x="1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4709450" y="5074325"/>
              <a:ext cx="775" cy="75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1" y="0"/>
                  </a:moveTo>
                  <a:cubicBezTo>
                    <a:pt x="21" y="21"/>
                    <a:pt x="30" y="2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4707950" y="5073000"/>
              <a:ext cx="1525" cy="135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8" y="1"/>
                  </a:moveTo>
                  <a:cubicBezTo>
                    <a:pt x="1" y="1"/>
                    <a:pt x="1" y="9"/>
                    <a:pt x="1" y="9"/>
                  </a:cubicBezTo>
                  <a:cubicBezTo>
                    <a:pt x="21" y="29"/>
                    <a:pt x="42" y="53"/>
                    <a:pt x="61" y="53"/>
                  </a:cubicBezTo>
                  <a:cubicBezTo>
                    <a:pt x="49" y="29"/>
                    <a:pt x="29" y="21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4631850" y="1975425"/>
              <a:ext cx="92350" cy="60600"/>
            </a:xfrm>
            <a:custGeom>
              <a:avLst/>
              <a:gdLst/>
              <a:ahLst/>
              <a:cxnLst/>
              <a:rect l="l" t="t" r="r" b="b"/>
              <a:pathLst>
                <a:path w="3694" h="2424" extrusionOk="0">
                  <a:moveTo>
                    <a:pt x="2372" y="1"/>
                  </a:moveTo>
                  <a:cubicBezTo>
                    <a:pt x="1956" y="1"/>
                    <a:pt x="1842" y="374"/>
                    <a:pt x="1464" y="473"/>
                  </a:cubicBezTo>
                  <a:cubicBezTo>
                    <a:pt x="1401" y="488"/>
                    <a:pt x="1337" y="493"/>
                    <a:pt x="1271" y="493"/>
                  </a:cubicBezTo>
                  <a:cubicBezTo>
                    <a:pt x="1121" y="493"/>
                    <a:pt x="965" y="466"/>
                    <a:pt x="820" y="466"/>
                  </a:cubicBezTo>
                  <a:cubicBezTo>
                    <a:pt x="681" y="466"/>
                    <a:pt x="550" y="491"/>
                    <a:pt x="442" y="586"/>
                  </a:cubicBezTo>
                  <a:cubicBezTo>
                    <a:pt x="186" y="586"/>
                    <a:pt x="0" y="968"/>
                    <a:pt x="94" y="1194"/>
                  </a:cubicBezTo>
                  <a:cubicBezTo>
                    <a:pt x="207" y="1462"/>
                    <a:pt x="648" y="1357"/>
                    <a:pt x="888" y="1490"/>
                  </a:cubicBezTo>
                  <a:cubicBezTo>
                    <a:pt x="1054" y="1576"/>
                    <a:pt x="1208" y="1677"/>
                    <a:pt x="1301" y="1843"/>
                  </a:cubicBezTo>
                  <a:cubicBezTo>
                    <a:pt x="1370" y="1965"/>
                    <a:pt x="1370" y="2152"/>
                    <a:pt x="1475" y="2265"/>
                  </a:cubicBezTo>
                  <a:cubicBezTo>
                    <a:pt x="1568" y="2375"/>
                    <a:pt x="1691" y="2424"/>
                    <a:pt x="1816" y="2424"/>
                  </a:cubicBezTo>
                  <a:cubicBezTo>
                    <a:pt x="1927" y="2424"/>
                    <a:pt x="2040" y="2386"/>
                    <a:pt x="2137" y="2317"/>
                  </a:cubicBezTo>
                  <a:cubicBezTo>
                    <a:pt x="2364" y="2171"/>
                    <a:pt x="2465" y="1957"/>
                    <a:pt x="2725" y="1831"/>
                  </a:cubicBezTo>
                  <a:cubicBezTo>
                    <a:pt x="2979" y="1709"/>
                    <a:pt x="3219" y="1657"/>
                    <a:pt x="3373" y="1389"/>
                  </a:cubicBezTo>
                  <a:cubicBezTo>
                    <a:pt x="3694" y="801"/>
                    <a:pt x="3045" y="79"/>
                    <a:pt x="2465" y="6"/>
                  </a:cubicBezTo>
                  <a:cubicBezTo>
                    <a:pt x="2432" y="2"/>
                    <a:pt x="2401" y="1"/>
                    <a:pt x="2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4606825" y="4992950"/>
              <a:ext cx="76125" cy="65800"/>
            </a:xfrm>
            <a:custGeom>
              <a:avLst/>
              <a:gdLst/>
              <a:ahLst/>
              <a:cxnLst/>
              <a:rect l="l" t="t" r="r" b="b"/>
              <a:pathLst>
                <a:path w="3045" h="2632" extrusionOk="0">
                  <a:moveTo>
                    <a:pt x="1941" y="0"/>
                  </a:moveTo>
                  <a:cubicBezTo>
                    <a:pt x="1674" y="0"/>
                    <a:pt x="1565" y="214"/>
                    <a:pt x="1269" y="252"/>
                  </a:cubicBezTo>
                  <a:cubicBezTo>
                    <a:pt x="1263" y="251"/>
                    <a:pt x="1257" y="251"/>
                    <a:pt x="1251" y="251"/>
                  </a:cubicBezTo>
                  <a:cubicBezTo>
                    <a:pt x="941" y="251"/>
                    <a:pt x="450" y="750"/>
                    <a:pt x="268" y="974"/>
                  </a:cubicBezTo>
                  <a:cubicBezTo>
                    <a:pt x="40" y="1273"/>
                    <a:pt x="0" y="1533"/>
                    <a:pt x="312" y="1768"/>
                  </a:cubicBezTo>
                  <a:cubicBezTo>
                    <a:pt x="567" y="1966"/>
                    <a:pt x="794" y="1975"/>
                    <a:pt x="1082" y="2068"/>
                  </a:cubicBezTo>
                  <a:cubicBezTo>
                    <a:pt x="1382" y="2161"/>
                    <a:pt x="1630" y="2327"/>
                    <a:pt x="1917" y="2449"/>
                  </a:cubicBezTo>
                  <a:cubicBezTo>
                    <a:pt x="2073" y="2522"/>
                    <a:pt x="2320" y="2632"/>
                    <a:pt x="2529" y="2632"/>
                  </a:cubicBezTo>
                  <a:cubicBezTo>
                    <a:pt x="2587" y="2632"/>
                    <a:pt x="2642" y="2623"/>
                    <a:pt x="2691" y="2603"/>
                  </a:cubicBezTo>
                  <a:cubicBezTo>
                    <a:pt x="3045" y="2449"/>
                    <a:pt x="2817" y="2222"/>
                    <a:pt x="2732" y="1954"/>
                  </a:cubicBezTo>
                  <a:cubicBezTo>
                    <a:pt x="2570" y="1480"/>
                    <a:pt x="2837" y="860"/>
                    <a:pt x="2651" y="426"/>
                  </a:cubicBezTo>
                  <a:cubicBezTo>
                    <a:pt x="2558" y="224"/>
                    <a:pt x="2218" y="25"/>
                    <a:pt x="2010" y="5"/>
                  </a:cubicBezTo>
                  <a:cubicBezTo>
                    <a:pt x="1986" y="2"/>
                    <a:pt x="1963" y="0"/>
                    <a:pt x="1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4564850" y="4299400"/>
              <a:ext cx="197450" cy="201225"/>
            </a:xfrm>
            <a:custGeom>
              <a:avLst/>
              <a:gdLst/>
              <a:ahLst/>
              <a:cxnLst/>
              <a:rect l="l" t="t" r="r" b="b"/>
              <a:pathLst>
                <a:path w="7898" h="8049" extrusionOk="0">
                  <a:moveTo>
                    <a:pt x="3153" y="1"/>
                  </a:moveTo>
                  <a:cubicBezTo>
                    <a:pt x="2832" y="1"/>
                    <a:pt x="2549" y="179"/>
                    <a:pt x="2555" y="569"/>
                  </a:cubicBezTo>
                  <a:cubicBezTo>
                    <a:pt x="2567" y="1158"/>
                    <a:pt x="2579" y="1385"/>
                    <a:pt x="2166" y="1830"/>
                  </a:cubicBezTo>
                  <a:cubicBezTo>
                    <a:pt x="1956" y="2047"/>
                    <a:pt x="1860" y="2099"/>
                    <a:pt x="1571" y="2099"/>
                  </a:cubicBezTo>
                  <a:cubicBezTo>
                    <a:pt x="1547" y="2099"/>
                    <a:pt x="1520" y="2098"/>
                    <a:pt x="1492" y="2098"/>
                  </a:cubicBezTo>
                  <a:cubicBezTo>
                    <a:pt x="1423" y="2098"/>
                    <a:pt x="1339" y="2077"/>
                    <a:pt x="1245" y="2066"/>
                  </a:cubicBezTo>
                  <a:cubicBezTo>
                    <a:pt x="1184" y="2272"/>
                    <a:pt x="1051" y="2466"/>
                    <a:pt x="916" y="2552"/>
                  </a:cubicBezTo>
                  <a:cubicBezTo>
                    <a:pt x="710" y="2685"/>
                    <a:pt x="317" y="2633"/>
                    <a:pt x="155" y="2799"/>
                  </a:cubicBezTo>
                  <a:cubicBezTo>
                    <a:pt x="1" y="2945"/>
                    <a:pt x="102" y="3119"/>
                    <a:pt x="134" y="3306"/>
                  </a:cubicBezTo>
                  <a:cubicBezTo>
                    <a:pt x="162" y="3521"/>
                    <a:pt x="228" y="3828"/>
                    <a:pt x="142" y="4028"/>
                  </a:cubicBezTo>
                  <a:cubicBezTo>
                    <a:pt x="175" y="4047"/>
                    <a:pt x="203" y="4068"/>
                    <a:pt x="235" y="4077"/>
                  </a:cubicBezTo>
                  <a:cubicBezTo>
                    <a:pt x="475" y="4189"/>
                    <a:pt x="877" y="4234"/>
                    <a:pt x="1062" y="4397"/>
                  </a:cubicBezTo>
                  <a:cubicBezTo>
                    <a:pt x="1257" y="4582"/>
                    <a:pt x="1217" y="4870"/>
                    <a:pt x="1339" y="5110"/>
                  </a:cubicBezTo>
                  <a:cubicBezTo>
                    <a:pt x="1452" y="5337"/>
                    <a:pt x="1577" y="5377"/>
                    <a:pt x="1772" y="5512"/>
                  </a:cubicBezTo>
                  <a:cubicBezTo>
                    <a:pt x="2680" y="6139"/>
                    <a:pt x="2866" y="7039"/>
                    <a:pt x="2713" y="8049"/>
                  </a:cubicBezTo>
                  <a:cubicBezTo>
                    <a:pt x="2948" y="8008"/>
                    <a:pt x="3175" y="7903"/>
                    <a:pt x="3341" y="7676"/>
                  </a:cubicBezTo>
                  <a:cubicBezTo>
                    <a:pt x="3588" y="7348"/>
                    <a:pt x="3576" y="6833"/>
                    <a:pt x="3848" y="6513"/>
                  </a:cubicBezTo>
                  <a:cubicBezTo>
                    <a:pt x="4092" y="6202"/>
                    <a:pt x="4381" y="6117"/>
                    <a:pt x="4688" y="6117"/>
                  </a:cubicBezTo>
                  <a:cubicBezTo>
                    <a:pt x="5055" y="6117"/>
                    <a:pt x="5447" y="6238"/>
                    <a:pt x="5821" y="6238"/>
                  </a:cubicBezTo>
                  <a:cubicBezTo>
                    <a:pt x="5913" y="6238"/>
                    <a:pt x="6004" y="6230"/>
                    <a:pt x="6093" y="6212"/>
                  </a:cubicBezTo>
                  <a:cubicBezTo>
                    <a:pt x="6588" y="6111"/>
                    <a:pt x="6827" y="5552"/>
                    <a:pt x="7055" y="5049"/>
                  </a:cubicBezTo>
                  <a:cubicBezTo>
                    <a:pt x="7156" y="4842"/>
                    <a:pt x="7249" y="4644"/>
                    <a:pt x="7354" y="4490"/>
                  </a:cubicBezTo>
                  <a:cubicBezTo>
                    <a:pt x="7715" y="3983"/>
                    <a:pt x="7897" y="3192"/>
                    <a:pt x="7455" y="2653"/>
                  </a:cubicBezTo>
                  <a:cubicBezTo>
                    <a:pt x="7083" y="2191"/>
                    <a:pt x="6515" y="2077"/>
                    <a:pt x="6020" y="1818"/>
                  </a:cubicBezTo>
                  <a:cubicBezTo>
                    <a:pt x="5732" y="1676"/>
                    <a:pt x="5611" y="1563"/>
                    <a:pt x="5433" y="1291"/>
                  </a:cubicBezTo>
                  <a:cubicBezTo>
                    <a:pt x="5311" y="1089"/>
                    <a:pt x="5186" y="728"/>
                    <a:pt x="4999" y="569"/>
                  </a:cubicBezTo>
                  <a:cubicBezTo>
                    <a:pt x="4893" y="484"/>
                    <a:pt x="4772" y="466"/>
                    <a:pt x="4646" y="466"/>
                  </a:cubicBezTo>
                  <a:cubicBezTo>
                    <a:pt x="4555" y="466"/>
                    <a:pt x="4461" y="475"/>
                    <a:pt x="4369" y="475"/>
                  </a:cubicBezTo>
                  <a:cubicBezTo>
                    <a:pt x="4329" y="475"/>
                    <a:pt x="4288" y="473"/>
                    <a:pt x="4249" y="468"/>
                  </a:cubicBezTo>
                  <a:cubicBezTo>
                    <a:pt x="3929" y="436"/>
                    <a:pt x="3908" y="322"/>
                    <a:pt x="3682" y="161"/>
                  </a:cubicBezTo>
                  <a:cubicBezTo>
                    <a:pt x="3522" y="56"/>
                    <a:pt x="3331" y="1"/>
                    <a:pt x="3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4645000" y="5074975"/>
              <a:ext cx="52775" cy="42200"/>
            </a:xfrm>
            <a:custGeom>
              <a:avLst/>
              <a:gdLst/>
              <a:ahLst/>
              <a:cxnLst/>
              <a:rect l="l" t="t" r="r" b="b"/>
              <a:pathLst>
                <a:path w="2111" h="1688" extrusionOk="0">
                  <a:moveTo>
                    <a:pt x="315" y="1"/>
                  </a:moveTo>
                  <a:cubicBezTo>
                    <a:pt x="305" y="1"/>
                    <a:pt x="297" y="2"/>
                    <a:pt x="289" y="3"/>
                  </a:cubicBezTo>
                  <a:cubicBezTo>
                    <a:pt x="1" y="116"/>
                    <a:pt x="1" y="984"/>
                    <a:pt x="176" y="1231"/>
                  </a:cubicBezTo>
                  <a:cubicBezTo>
                    <a:pt x="350" y="1478"/>
                    <a:pt x="930" y="1499"/>
                    <a:pt x="1230" y="1592"/>
                  </a:cubicBezTo>
                  <a:cubicBezTo>
                    <a:pt x="1374" y="1636"/>
                    <a:pt x="1563" y="1687"/>
                    <a:pt x="1726" y="1687"/>
                  </a:cubicBezTo>
                  <a:cubicBezTo>
                    <a:pt x="1942" y="1687"/>
                    <a:pt x="2111" y="1596"/>
                    <a:pt x="2064" y="1272"/>
                  </a:cubicBezTo>
                  <a:cubicBezTo>
                    <a:pt x="2012" y="911"/>
                    <a:pt x="1692" y="644"/>
                    <a:pt x="1383" y="490"/>
                  </a:cubicBezTo>
                  <a:cubicBezTo>
                    <a:pt x="1186" y="401"/>
                    <a:pt x="526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616325" y="2038325"/>
              <a:ext cx="126725" cy="125100"/>
            </a:xfrm>
            <a:custGeom>
              <a:avLst/>
              <a:gdLst/>
              <a:ahLst/>
              <a:cxnLst/>
              <a:rect l="l" t="t" r="r" b="b"/>
              <a:pathLst>
                <a:path w="5069" h="5004" extrusionOk="0">
                  <a:moveTo>
                    <a:pt x="4352" y="0"/>
                  </a:moveTo>
                  <a:cubicBezTo>
                    <a:pt x="4038" y="0"/>
                    <a:pt x="3754" y="257"/>
                    <a:pt x="3499" y="390"/>
                  </a:cubicBezTo>
                  <a:cubicBezTo>
                    <a:pt x="2880" y="710"/>
                    <a:pt x="2036" y="390"/>
                    <a:pt x="1561" y="944"/>
                  </a:cubicBezTo>
                  <a:cubicBezTo>
                    <a:pt x="1310" y="1245"/>
                    <a:pt x="1136" y="1492"/>
                    <a:pt x="775" y="1646"/>
                  </a:cubicBezTo>
                  <a:cubicBezTo>
                    <a:pt x="528" y="1752"/>
                    <a:pt x="374" y="1893"/>
                    <a:pt x="333" y="2092"/>
                  </a:cubicBezTo>
                  <a:cubicBezTo>
                    <a:pt x="1" y="2546"/>
                    <a:pt x="487" y="2968"/>
                    <a:pt x="788" y="3247"/>
                  </a:cubicBezTo>
                  <a:cubicBezTo>
                    <a:pt x="1168" y="3588"/>
                    <a:pt x="755" y="4009"/>
                    <a:pt x="723" y="4411"/>
                  </a:cubicBezTo>
                  <a:cubicBezTo>
                    <a:pt x="702" y="4630"/>
                    <a:pt x="767" y="4958"/>
                    <a:pt x="994" y="4998"/>
                  </a:cubicBezTo>
                  <a:cubicBezTo>
                    <a:pt x="1013" y="5002"/>
                    <a:pt x="1030" y="5003"/>
                    <a:pt x="1047" y="5003"/>
                  </a:cubicBezTo>
                  <a:cubicBezTo>
                    <a:pt x="1289" y="5003"/>
                    <a:pt x="1339" y="4665"/>
                    <a:pt x="1396" y="4471"/>
                  </a:cubicBezTo>
                  <a:cubicBezTo>
                    <a:pt x="1497" y="4091"/>
                    <a:pt x="1561" y="3389"/>
                    <a:pt x="1971" y="3227"/>
                  </a:cubicBezTo>
                  <a:cubicBezTo>
                    <a:pt x="2081" y="3180"/>
                    <a:pt x="2202" y="3169"/>
                    <a:pt x="2326" y="3169"/>
                  </a:cubicBezTo>
                  <a:cubicBezTo>
                    <a:pt x="2444" y="3169"/>
                    <a:pt x="2566" y="3179"/>
                    <a:pt x="2684" y="3179"/>
                  </a:cubicBezTo>
                  <a:cubicBezTo>
                    <a:pt x="2798" y="3179"/>
                    <a:pt x="2909" y="3169"/>
                    <a:pt x="3013" y="3133"/>
                  </a:cubicBezTo>
                  <a:cubicBezTo>
                    <a:pt x="3252" y="3041"/>
                    <a:pt x="3406" y="2866"/>
                    <a:pt x="3580" y="2680"/>
                  </a:cubicBezTo>
                  <a:cubicBezTo>
                    <a:pt x="3726" y="2506"/>
                    <a:pt x="3819" y="2306"/>
                    <a:pt x="3954" y="2132"/>
                  </a:cubicBezTo>
                  <a:cubicBezTo>
                    <a:pt x="4096" y="1938"/>
                    <a:pt x="4315" y="1833"/>
                    <a:pt x="4529" y="1711"/>
                  </a:cubicBezTo>
                  <a:cubicBezTo>
                    <a:pt x="4768" y="1577"/>
                    <a:pt x="4869" y="1492"/>
                    <a:pt x="4942" y="1217"/>
                  </a:cubicBezTo>
                  <a:cubicBezTo>
                    <a:pt x="4996" y="989"/>
                    <a:pt x="5069" y="657"/>
                    <a:pt x="4983" y="430"/>
                  </a:cubicBezTo>
                  <a:cubicBezTo>
                    <a:pt x="4910" y="223"/>
                    <a:pt x="4655" y="49"/>
                    <a:pt x="4448" y="8"/>
                  </a:cubicBezTo>
                  <a:cubicBezTo>
                    <a:pt x="4416" y="3"/>
                    <a:pt x="4384" y="0"/>
                    <a:pt x="4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4627850" y="4936975"/>
              <a:ext cx="42225" cy="36850"/>
            </a:xfrm>
            <a:custGeom>
              <a:avLst/>
              <a:gdLst/>
              <a:ahLst/>
              <a:cxnLst/>
              <a:rect l="l" t="t" r="r" b="b"/>
              <a:pathLst>
                <a:path w="1689" h="1474" extrusionOk="0">
                  <a:moveTo>
                    <a:pt x="712" y="1"/>
                  </a:moveTo>
                  <a:cubicBezTo>
                    <a:pt x="0" y="1"/>
                    <a:pt x="226" y="1474"/>
                    <a:pt x="1056" y="1474"/>
                  </a:cubicBezTo>
                  <a:cubicBezTo>
                    <a:pt x="1099" y="1474"/>
                    <a:pt x="1144" y="1470"/>
                    <a:pt x="1190" y="1461"/>
                  </a:cubicBezTo>
                  <a:cubicBezTo>
                    <a:pt x="1234" y="1449"/>
                    <a:pt x="1275" y="1327"/>
                    <a:pt x="1336" y="1295"/>
                  </a:cubicBezTo>
                  <a:cubicBezTo>
                    <a:pt x="1346" y="1289"/>
                    <a:pt x="1359" y="1286"/>
                    <a:pt x="1373" y="1286"/>
                  </a:cubicBezTo>
                  <a:cubicBezTo>
                    <a:pt x="1414" y="1286"/>
                    <a:pt x="1468" y="1307"/>
                    <a:pt x="1509" y="1307"/>
                  </a:cubicBezTo>
                  <a:cubicBezTo>
                    <a:pt x="1525" y="1307"/>
                    <a:pt x="1540" y="1304"/>
                    <a:pt x="1551" y="1295"/>
                  </a:cubicBezTo>
                  <a:cubicBezTo>
                    <a:pt x="1665" y="1181"/>
                    <a:pt x="1689" y="926"/>
                    <a:pt x="1689" y="768"/>
                  </a:cubicBezTo>
                  <a:cubicBezTo>
                    <a:pt x="1689" y="354"/>
                    <a:pt x="1450" y="1"/>
                    <a:pt x="904" y="1"/>
                  </a:cubicBezTo>
                  <a:cubicBezTo>
                    <a:pt x="867" y="1"/>
                    <a:pt x="829" y="3"/>
                    <a:pt x="789" y="6"/>
                  </a:cubicBezTo>
                  <a:cubicBezTo>
                    <a:pt x="762" y="2"/>
                    <a:pt x="737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4428950" y="3862850"/>
              <a:ext cx="466225" cy="565675"/>
            </a:xfrm>
            <a:custGeom>
              <a:avLst/>
              <a:gdLst/>
              <a:ahLst/>
              <a:cxnLst/>
              <a:rect l="l" t="t" r="r" b="b"/>
              <a:pathLst>
                <a:path w="18649" h="22627" extrusionOk="0">
                  <a:moveTo>
                    <a:pt x="4529" y="1"/>
                  </a:moveTo>
                  <a:cubicBezTo>
                    <a:pt x="3581" y="1"/>
                    <a:pt x="2445" y="397"/>
                    <a:pt x="1817" y="767"/>
                  </a:cubicBezTo>
                  <a:cubicBezTo>
                    <a:pt x="1370" y="1026"/>
                    <a:pt x="1010" y="1407"/>
                    <a:pt x="568" y="1654"/>
                  </a:cubicBezTo>
                  <a:cubicBezTo>
                    <a:pt x="382" y="1759"/>
                    <a:pt x="195" y="1853"/>
                    <a:pt x="0" y="1934"/>
                  </a:cubicBezTo>
                  <a:cubicBezTo>
                    <a:pt x="649" y="2574"/>
                    <a:pt x="389" y="3965"/>
                    <a:pt x="702" y="4719"/>
                  </a:cubicBezTo>
                  <a:cubicBezTo>
                    <a:pt x="957" y="5347"/>
                    <a:pt x="1950" y="5226"/>
                    <a:pt x="2113" y="5802"/>
                  </a:cubicBezTo>
                  <a:cubicBezTo>
                    <a:pt x="2266" y="6348"/>
                    <a:pt x="1658" y="6337"/>
                    <a:pt x="1289" y="6429"/>
                  </a:cubicBezTo>
                  <a:cubicBezTo>
                    <a:pt x="1249" y="6855"/>
                    <a:pt x="1424" y="7317"/>
                    <a:pt x="1289" y="7605"/>
                  </a:cubicBezTo>
                  <a:cubicBezTo>
                    <a:pt x="1703" y="7739"/>
                    <a:pt x="2133" y="7937"/>
                    <a:pt x="2226" y="8071"/>
                  </a:cubicBezTo>
                  <a:cubicBezTo>
                    <a:pt x="2607" y="8659"/>
                    <a:pt x="1752" y="9421"/>
                    <a:pt x="1565" y="9907"/>
                  </a:cubicBezTo>
                  <a:cubicBezTo>
                    <a:pt x="1411" y="10317"/>
                    <a:pt x="1237" y="11266"/>
                    <a:pt x="1557" y="11619"/>
                  </a:cubicBezTo>
                  <a:cubicBezTo>
                    <a:pt x="1905" y="11999"/>
                    <a:pt x="2558" y="11967"/>
                    <a:pt x="2919" y="12442"/>
                  </a:cubicBezTo>
                  <a:cubicBezTo>
                    <a:pt x="3041" y="12620"/>
                    <a:pt x="3187" y="13062"/>
                    <a:pt x="3053" y="13256"/>
                  </a:cubicBezTo>
                  <a:cubicBezTo>
                    <a:pt x="2958" y="13396"/>
                    <a:pt x="2792" y="13419"/>
                    <a:pt x="2621" y="13419"/>
                  </a:cubicBezTo>
                  <a:cubicBezTo>
                    <a:pt x="2537" y="13419"/>
                    <a:pt x="2452" y="13413"/>
                    <a:pt x="2374" y="13413"/>
                  </a:cubicBezTo>
                  <a:cubicBezTo>
                    <a:pt x="2352" y="13413"/>
                    <a:pt x="2331" y="13414"/>
                    <a:pt x="2311" y="13415"/>
                  </a:cubicBezTo>
                  <a:cubicBezTo>
                    <a:pt x="2266" y="13917"/>
                    <a:pt x="2518" y="13929"/>
                    <a:pt x="2713" y="14343"/>
                  </a:cubicBezTo>
                  <a:cubicBezTo>
                    <a:pt x="2826" y="14577"/>
                    <a:pt x="2846" y="15084"/>
                    <a:pt x="2794" y="15372"/>
                  </a:cubicBezTo>
                  <a:cubicBezTo>
                    <a:pt x="2700" y="15806"/>
                    <a:pt x="2226" y="15834"/>
                    <a:pt x="1792" y="15879"/>
                  </a:cubicBezTo>
                  <a:cubicBezTo>
                    <a:pt x="1845" y="15928"/>
                    <a:pt x="1905" y="15973"/>
                    <a:pt x="1970" y="16001"/>
                  </a:cubicBezTo>
                  <a:cubicBezTo>
                    <a:pt x="2185" y="16115"/>
                    <a:pt x="2494" y="16126"/>
                    <a:pt x="2692" y="16268"/>
                  </a:cubicBezTo>
                  <a:cubicBezTo>
                    <a:pt x="3134" y="16601"/>
                    <a:pt x="2992" y="17148"/>
                    <a:pt x="3621" y="17350"/>
                  </a:cubicBezTo>
                  <a:cubicBezTo>
                    <a:pt x="3888" y="17436"/>
                    <a:pt x="4148" y="17423"/>
                    <a:pt x="4403" y="17589"/>
                  </a:cubicBezTo>
                  <a:cubicBezTo>
                    <a:pt x="4723" y="17805"/>
                    <a:pt x="4857" y="18125"/>
                    <a:pt x="5084" y="18425"/>
                  </a:cubicBezTo>
                  <a:cubicBezTo>
                    <a:pt x="5238" y="18620"/>
                    <a:pt x="5404" y="18753"/>
                    <a:pt x="5651" y="18826"/>
                  </a:cubicBezTo>
                  <a:cubicBezTo>
                    <a:pt x="5911" y="18891"/>
                    <a:pt x="6454" y="18839"/>
                    <a:pt x="6633" y="19065"/>
                  </a:cubicBezTo>
                  <a:cubicBezTo>
                    <a:pt x="6734" y="19187"/>
                    <a:pt x="6734" y="19365"/>
                    <a:pt x="6681" y="19528"/>
                  </a:cubicBezTo>
                  <a:cubicBezTo>
                    <a:pt x="6775" y="19539"/>
                    <a:pt x="6859" y="19560"/>
                    <a:pt x="6928" y="19560"/>
                  </a:cubicBezTo>
                  <a:cubicBezTo>
                    <a:pt x="6956" y="19560"/>
                    <a:pt x="6983" y="19561"/>
                    <a:pt x="7007" y="19561"/>
                  </a:cubicBezTo>
                  <a:cubicBezTo>
                    <a:pt x="7296" y="19561"/>
                    <a:pt x="7392" y="19509"/>
                    <a:pt x="7602" y="19292"/>
                  </a:cubicBezTo>
                  <a:cubicBezTo>
                    <a:pt x="8015" y="18847"/>
                    <a:pt x="8003" y="18620"/>
                    <a:pt x="7991" y="18031"/>
                  </a:cubicBezTo>
                  <a:cubicBezTo>
                    <a:pt x="7985" y="17641"/>
                    <a:pt x="8268" y="17463"/>
                    <a:pt x="8589" y="17463"/>
                  </a:cubicBezTo>
                  <a:cubicBezTo>
                    <a:pt x="8767" y="17463"/>
                    <a:pt x="8958" y="17518"/>
                    <a:pt x="9118" y="17623"/>
                  </a:cubicBezTo>
                  <a:cubicBezTo>
                    <a:pt x="9344" y="17784"/>
                    <a:pt x="9365" y="17898"/>
                    <a:pt x="9685" y="17930"/>
                  </a:cubicBezTo>
                  <a:cubicBezTo>
                    <a:pt x="9724" y="17935"/>
                    <a:pt x="9765" y="17937"/>
                    <a:pt x="9805" y="17937"/>
                  </a:cubicBezTo>
                  <a:cubicBezTo>
                    <a:pt x="9897" y="17937"/>
                    <a:pt x="9991" y="17928"/>
                    <a:pt x="10082" y="17928"/>
                  </a:cubicBezTo>
                  <a:cubicBezTo>
                    <a:pt x="10208" y="17928"/>
                    <a:pt x="10329" y="17946"/>
                    <a:pt x="10435" y="18031"/>
                  </a:cubicBezTo>
                  <a:cubicBezTo>
                    <a:pt x="10622" y="18190"/>
                    <a:pt x="10747" y="18551"/>
                    <a:pt x="10869" y="18753"/>
                  </a:cubicBezTo>
                  <a:cubicBezTo>
                    <a:pt x="11047" y="19025"/>
                    <a:pt x="11168" y="19138"/>
                    <a:pt x="11456" y="19280"/>
                  </a:cubicBezTo>
                  <a:cubicBezTo>
                    <a:pt x="11951" y="19539"/>
                    <a:pt x="12519" y="19653"/>
                    <a:pt x="12891" y="20115"/>
                  </a:cubicBezTo>
                  <a:cubicBezTo>
                    <a:pt x="13333" y="20654"/>
                    <a:pt x="13151" y="21445"/>
                    <a:pt x="12790" y="21952"/>
                  </a:cubicBezTo>
                  <a:cubicBezTo>
                    <a:pt x="12685" y="22106"/>
                    <a:pt x="12592" y="22304"/>
                    <a:pt x="12491" y="22511"/>
                  </a:cubicBezTo>
                  <a:cubicBezTo>
                    <a:pt x="12603" y="22572"/>
                    <a:pt x="12725" y="22613"/>
                    <a:pt x="12859" y="22624"/>
                  </a:cubicBezTo>
                  <a:cubicBezTo>
                    <a:pt x="12880" y="22626"/>
                    <a:pt x="12900" y="22627"/>
                    <a:pt x="12920" y="22627"/>
                  </a:cubicBezTo>
                  <a:cubicBezTo>
                    <a:pt x="13238" y="22627"/>
                    <a:pt x="13385" y="22418"/>
                    <a:pt x="13694" y="22293"/>
                  </a:cubicBezTo>
                  <a:cubicBezTo>
                    <a:pt x="14179" y="22088"/>
                    <a:pt x="14678" y="22077"/>
                    <a:pt x="15195" y="22077"/>
                  </a:cubicBezTo>
                  <a:cubicBezTo>
                    <a:pt x="15253" y="22077"/>
                    <a:pt x="15311" y="22078"/>
                    <a:pt x="15369" y="22078"/>
                  </a:cubicBezTo>
                  <a:cubicBezTo>
                    <a:pt x="15818" y="22078"/>
                    <a:pt x="16203" y="22220"/>
                    <a:pt x="16519" y="22467"/>
                  </a:cubicBezTo>
                  <a:cubicBezTo>
                    <a:pt x="16626" y="21810"/>
                    <a:pt x="16585" y="21116"/>
                    <a:pt x="16820" y="20488"/>
                  </a:cubicBezTo>
                  <a:cubicBezTo>
                    <a:pt x="17079" y="19787"/>
                    <a:pt x="17687" y="19560"/>
                    <a:pt x="18061" y="18952"/>
                  </a:cubicBezTo>
                  <a:cubicBezTo>
                    <a:pt x="18429" y="18344"/>
                    <a:pt x="18648" y="17034"/>
                    <a:pt x="18222" y="16475"/>
                  </a:cubicBezTo>
                  <a:cubicBezTo>
                    <a:pt x="17634" y="15713"/>
                    <a:pt x="16605" y="15385"/>
                    <a:pt x="16151" y="14431"/>
                  </a:cubicBezTo>
                  <a:cubicBezTo>
                    <a:pt x="15778" y="13670"/>
                    <a:pt x="16285" y="12960"/>
                    <a:pt x="16564" y="12227"/>
                  </a:cubicBezTo>
                  <a:cubicBezTo>
                    <a:pt x="16738" y="11765"/>
                    <a:pt x="16913" y="11299"/>
                    <a:pt x="17047" y="10836"/>
                  </a:cubicBezTo>
                  <a:lnTo>
                    <a:pt x="17058" y="10836"/>
                  </a:lnTo>
                  <a:cubicBezTo>
                    <a:pt x="17120" y="10597"/>
                    <a:pt x="17180" y="10362"/>
                    <a:pt x="17234" y="10135"/>
                  </a:cubicBezTo>
                  <a:cubicBezTo>
                    <a:pt x="17346" y="9567"/>
                    <a:pt x="17460" y="8846"/>
                    <a:pt x="16759" y="8594"/>
                  </a:cubicBezTo>
                  <a:cubicBezTo>
                    <a:pt x="16647" y="8554"/>
                    <a:pt x="16540" y="8537"/>
                    <a:pt x="16436" y="8537"/>
                  </a:cubicBezTo>
                  <a:cubicBezTo>
                    <a:pt x="15872" y="8537"/>
                    <a:pt x="15415" y="9044"/>
                    <a:pt x="14894" y="9174"/>
                  </a:cubicBezTo>
                  <a:cubicBezTo>
                    <a:pt x="14793" y="9198"/>
                    <a:pt x="14694" y="9209"/>
                    <a:pt x="14597" y="9209"/>
                  </a:cubicBezTo>
                  <a:cubicBezTo>
                    <a:pt x="14029" y="9209"/>
                    <a:pt x="13520" y="8842"/>
                    <a:pt x="12972" y="8700"/>
                  </a:cubicBezTo>
                  <a:cubicBezTo>
                    <a:pt x="12178" y="8493"/>
                    <a:pt x="11797" y="8420"/>
                    <a:pt x="11497" y="7585"/>
                  </a:cubicBezTo>
                  <a:cubicBezTo>
                    <a:pt x="11294" y="7018"/>
                    <a:pt x="11303" y="6264"/>
                    <a:pt x="10994" y="5761"/>
                  </a:cubicBezTo>
                  <a:cubicBezTo>
                    <a:pt x="10768" y="5368"/>
                    <a:pt x="10160" y="5048"/>
                    <a:pt x="9778" y="4853"/>
                  </a:cubicBezTo>
                  <a:cubicBezTo>
                    <a:pt x="9304" y="4605"/>
                    <a:pt x="8745" y="4472"/>
                    <a:pt x="8375" y="4058"/>
                  </a:cubicBezTo>
                  <a:cubicBezTo>
                    <a:pt x="7991" y="3637"/>
                    <a:pt x="7857" y="3037"/>
                    <a:pt x="7581" y="2582"/>
                  </a:cubicBezTo>
                  <a:cubicBezTo>
                    <a:pt x="7135" y="1873"/>
                    <a:pt x="6560" y="932"/>
                    <a:pt x="5817" y="397"/>
                  </a:cubicBezTo>
                  <a:cubicBezTo>
                    <a:pt x="5724" y="337"/>
                    <a:pt x="5619" y="264"/>
                    <a:pt x="5518" y="211"/>
                  </a:cubicBezTo>
                  <a:cubicBezTo>
                    <a:pt x="5246" y="62"/>
                    <a:pt x="4902" y="1"/>
                    <a:pt x="4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4510625" y="4783125"/>
              <a:ext cx="63475" cy="72050"/>
            </a:xfrm>
            <a:custGeom>
              <a:avLst/>
              <a:gdLst/>
              <a:ahLst/>
              <a:cxnLst/>
              <a:rect l="l" t="t" r="r" b="b"/>
              <a:pathLst>
                <a:path w="2539" h="2882" extrusionOk="0">
                  <a:moveTo>
                    <a:pt x="1101" y="0"/>
                  </a:moveTo>
                  <a:cubicBezTo>
                    <a:pt x="881" y="0"/>
                    <a:pt x="683" y="84"/>
                    <a:pt x="382" y="107"/>
                  </a:cubicBezTo>
                  <a:cubicBezTo>
                    <a:pt x="0" y="590"/>
                    <a:pt x="681" y="1137"/>
                    <a:pt x="909" y="1490"/>
                  </a:cubicBezTo>
                  <a:cubicBezTo>
                    <a:pt x="1241" y="2012"/>
                    <a:pt x="1355" y="2693"/>
                    <a:pt x="2064" y="2848"/>
                  </a:cubicBezTo>
                  <a:cubicBezTo>
                    <a:pt x="2144" y="2868"/>
                    <a:pt x="2221" y="2882"/>
                    <a:pt x="2289" y="2882"/>
                  </a:cubicBezTo>
                  <a:cubicBezTo>
                    <a:pt x="2438" y="2882"/>
                    <a:pt x="2538" y="2813"/>
                    <a:pt x="2511" y="2592"/>
                  </a:cubicBezTo>
                  <a:cubicBezTo>
                    <a:pt x="2477" y="2280"/>
                    <a:pt x="2146" y="2260"/>
                    <a:pt x="1963" y="2033"/>
                  </a:cubicBezTo>
                  <a:cubicBezTo>
                    <a:pt x="1508" y="1477"/>
                    <a:pt x="2116" y="1157"/>
                    <a:pt x="2024" y="590"/>
                  </a:cubicBezTo>
                  <a:cubicBezTo>
                    <a:pt x="1971" y="282"/>
                    <a:pt x="1650" y="136"/>
                    <a:pt x="1362" y="42"/>
                  </a:cubicBezTo>
                  <a:cubicBezTo>
                    <a:pt x="1268" y="12"/>
                    <a:pt x="1183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4485900" y="4386425"/>
              <a:ext cx="208600" cy="420850"/>
            </a:xfrm>
            <a:custGeom>
              <a:avLst/>
              <a:gdLst/>
              <a:ahLst/>
              <a:cxnLst/>
              <a:rect l="l" t="t" r="r" b="b"/>
              <a:pathLst>
                <a:path w="8344" h="16834" extrusionOk="0">
                  <a:moveTo>
                    <a:pt x="1770" y="0"/>
                  </a:moveTo>
                  <a:cubicBezTo>
                    <a:pt x="1541" y="0"/>
                    <a:pt x="1521" y="332"/>
                    <a:pt x="1456" y="587"/>
                  </a:cubicBezTo>
                  <a:cubicBezTo>
                    <a:pt x="1322" y="1090"/>
                    <a:pt x="1062" y="1309"/>
                    <a:pt x="714" y="1617"/>
                  </a:cubicBezTo>
                  <a:cubicBezTo>
                    <a:pt x="240" y="2042"/>
                    <a:pt x="443" y="3011"/>
                    <a:pt x="443" y="3607"/>
                  </a:cubicBezTo>
                  <a:cubicBezTo>
                    <a:pt x="443" y="3826"/>
                    <a:pt x="475" y="4260"/>
                    <a:pt x="240" y="4349"/>
                  </a:cubicBezTo>
                  <a:cubicBezTo>
                    <a:pt x="207" y="4361"/>
                    <a:pt x="167" y="4373"/>
                    <a:pt x="126" y="4373"/>
                  </a:cubicBezTo>
                  <a:cubicBezTo>
                    <a:pt x="126" y="4402"/>
                    <a:pt x="134" y="4442"/>
                    <a:pt x="147" y="4475"/>
                  </a:cubicBezTo>
                  <a:cubicBezTo>
                    <a:pt x="280" y="4888"/>
                    <a:pt x="649" y="4836"/>
                    <a:pt x="877" y="5095"/>
                  </a:cubicBezTo>
                  <a:cubicBezTo>
                    <a:pt x="1116" y="5363"/>
                    <a:pt x="941" y="5743"/>
                    <a:pt x="868" y="6063"/>
                  </a:cubicBezTo>
                  <a:cubicBezTo>
                    <a:pt x="722" y="6671"/>
                    <a:pt x="175" y="7280"/>
                    <a:pt x="240" y="7928"/>
                  </a:cubicBezTo>
                  <a:cubicBezTo>
                    <a:pt x="280" y="8394"/>
                    <a:pt x="600" y="8796"/>
                    <a:pt x="641" y="9258"/>
                  </a:cubicBezTo>
                  <a:cubicBezTo>
                    <a:pt x="682" y="9757"/>
                    <a:pt x="467" y="9838"/>
                    <a:pt x="228" y="10211"/>
                  </a:cubicBezTo>
                  <a:cubicBezTo>
                    <a:pt x="1" y="10559"/>
                    <a:pt x="94" y="10827"/>
                    <a:pt x="207" y="11229"/>
                  </a:cubicBezTo>
                  <a:cubicBezTo>
                    <a:pt x="321" y="11633"/>
                    <a:pt x="374" y="11950"/>
                    <a:pt x="362" y="12383"/>
                  </a:cubicBezTo>
                  <a:cubicBezTo>
                    <a:pt x="341" y="12684"/>
                    <a:pt x="240" y="13077"/>
                    <a:pt x="321" y="13377"/>
                  </a:cubicBezTo>
                  <a:cubicBezTo>
                    <a:pt x="394" y="13665"/>
                    <a:pt x="581" y="13725"/>
                    <a:pt x="868" y="13900"/>
                  </a:cubicBezTo>
                  <a:cubicBezTo>
                    <a:pt x="1517" y="14293"/>
                    <a:pt x="2445" y="14654"/>
                    <a:pt x="2940" y="15242"/>
                  </a:cubicBezTo>
                  <a:cubicBezTo>
                    <a:pt x="3341" y="15716"/>
                    <a:pt x="3320" y="16737"/>
                    <a:pt x="4054" y="16831"/>
                  </a:cubicBezTo>
                  <a:cubicBezTo>
                    <a:pt x="4078" y="16833"/>
                    <a:pt x="4101" y="16834"/>
                    <a:pt x="4124" y="16834"/>
                  </a:cubicBezTo>
                  <a:cubicBezTo>
                    <a:pt x="4189" y="16834"/>
                    <a:pt x="4248" y="16825"/>
                    <a:pt x="4302" y="16810"/>
                  </a:cubicBezTo>
                  <a:cubicBezTo>
                    <a:pt x="4703" y="16705"/>
                    <a:pt x="4796" y="16211"/>
                    <a:pt x="4869" y="15809"/>
                  </a:cubicBezTo>
                  <a:cubicBezTo>
                    <a:pt x="4942" y="15396"/>
                    <a:pt x="4942" y="15294"/>
                    <a:pt x="5311" y="15108"/>
                  </a:cubicBezTo>
                  <a:cubicBezTo>
                    <a:pt x="5591" y="14974"/>
                    <a:pt x="5911" y="14922"/>
                    <a:pt x="6166" y="14780"/>
                  </a:cubicBezTo>
                  <a:cubicBezTo>
                    <a:pt x="6920" y="14354"/>
                    <a:pt x="6673" y="13418"/>
                    <a:pt x="7208" y="12817"/>
                  </a:cubicBezTo>
                  <a:cubicBezTo>
                    <a:pt x="7614" y="12363"/>
                    <a:pt x="8181" y="12177"/>
                    <a:pt x="8282" y="11520"/>
                  </a:cubicBezTo>
                  <a:cubicBezTo>
                    <a:pt x="8344" y="11087"/>
                    <a:pt x="8242" y="10600"/>
                    <a:pt x="7962" y="10280"/>
                  </a:cubicBezTo>
                  <a:cubicBezTo>
                    <a:pt x="7848" y="10158"/>
                    <a:pt x="7715" y="10065"/>
                    <a:pt x="7549" y="10004"/>
                  </a:cubicBezTo>
                  <a:cubicBezTo>
                    <a:pt x="7087" y="9826"/>
                    <a:pt x="6552" y="10024"/>
                    <a:pt x="6272" y="9530"/>
                  </a:cubicBezTo>
                  <a:cubicBezTo>
                    <a:pt x="6045" y="9116"/>
                    <a:pt x="6013" y="8529"/>
                    <a:pt x="5777" y="8103"/>
                  </a:cubicBezTo>
                  <a:cubicBezTo>
                    <a:pt x="5189" y="7032"/>
                    <a:pt x="5591" y="6011"/>
                    <a:pt x="5805" y="4937"/>
                  </a:cubicBezTo>
                  <a:cubicBezTo>
                    <a:pt x="5838" y="4815"/>
                    <a:pt x="5859" y="4690"/>
                    <a:pt x="5871" y="4568"/>
                  </a:cubicBezTo>
                  <a:cubicBezTo>
                    <a:pt x="6024" y="3558"/>
                    <a:pt x="5838" y="2658"/>
                    <a:pt x="4930" y="2031"/>
                  </a:cubicBezTo>
                  <a:cubicBezTo>
                    <a:pt x="4735" y="1896"/>
                    <a:pt x="4610" y="1856"/>
                    <a:pt x="4497" y="1629"/>
                  </a:cubicBezTo>
                  <a:cubicBezTo>
                    <a:pt x="4375" y="1389"/>
                    <a:pt x="4415" y="1101"/>
                    <a:pt x="4220" y="916"/>
                  </a:cubicBezTo>
                  <a:cubicBezTo>
                    <a:pt x="4035" y="753"/>
                    <a:pt x="3633" y="708"/>
                    <a:pt x="3393" y="596"/>
                  </a:cubicBezTo>
                  <a:cubicBezTo>
                    <a:pt x="3361" y="587"/>
                    <a:pt x="3333" y="566"/>
                    <a:pt x="3300" y="547"/>
                  </a:cubicBezTo>
                  <a:cubicBezTo>
                    <a:pt x="3260" y="639"/>
                    <a:pt x="3199" y="708"/>
                    <a:pt x="3073" y="729"/>
                  </a:cubicBezTo>
                  <a:cubicBezTo>
                    <a:pt x="3041" y="735"/>
                    <a:pt x="3010" y="738"/>
                    <a:pt x="2980" y="738"/>
                  </a:cubicBezTo>
                  <a:cubicBezTo>
                    <a:pt x="2577" y="738"/>
                    <a:pt x="2296" y="242"/>
                    <a:pt x="1991" y="72"/>
                  </a:cubicBezTo>
                  <a:cubicBezTo>
                    <a:pt x="1901" y="22"/>
                    <a:pt x="1829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4476075" y="2561450"/>
              <a:ext cx="319575" cy="141525"/>
            </a:xfrm>
            <a:custGeom>
              <a:avLst/>
              <a:gdLst/>
              <a:ahLst/>
              <a:cxnLst/>
              <a:rect l="l" t="t" r="r" b="b"/>
              <a:pathLst>
                <a:path w="12783" h="5661" extrusionOk="0">
                  <a:moveTo>
                    <a:pt x="5435" y="1"/>
                  </a:moveTo>
                  <a:cubicBezTo>
                    <a:pt x="5162" y="1"/>
                    <a:pt x="4931" y="170"/>
                    <a:pt x="4755" y="617"/>
                  </a:cubicBezTo>
                  <a:cubicBezTo>
                    <a:pt x="4501" y="1266"/>
                    <a:pt x="4755" y="1999"/>
                    <a:pt x="3900" y="2101"/>
                  </a:cubicBezTo>
                  <a:cubicBezTo>
                    <a:pt x="3857" y="2105"/>
                    <a:pt x="3814" y="2107"/>
                    <a:pt x="3772" y="2107"/>
                  </a:cubicBezTo>
                  <a:cubicBezTo>
                    <a:pt x="3063" y="2107"/>
                    <a:pt x="2465" y="1500"/>
                    <a:pt x="1780" y="1500"/>
                  </a:cubicBezTo>
                  <a:cubicBezTo>
                    <a:pt x="1745" y="1500"/>
                    <a:pt x="1710" y="1502"/>
                    <a:pt x="1674" y="1505"/>
                  </a:cubicBezTo>
                  <a:cubicBezTo>
                    <a:pt x="941" y="1566"/>
                    <a:pt x="787" y="2328"/>
                    <a:pt x="949" y="2969"/>
                  </a:cubicBezTo>
                  <a:cubicBezTo>
                    <a:pt x="1188" y="3889"/>
                    <a:pt x="1674" y="3876"/>
                    <a:pt x="807" y="4525"/>
                  </a:cubicBezTo>
                  <a:cubicBezTo>
                    <a:pt x="467" y="4793"/>
                    <a:pt x="134" y="5198"/>
                    <a:pt x="1" y="5661"/>
                  </a:cubicBezTo>
                  <a:cubicBezTo>
                    <a:pt x="755" y="5494"/>
                    <a:pt x="1302" y="4566"/>
                    <a:pt x="2263" y="4566"/>
                  </a:cubicBezTo>
                  <a:cubicBezTo>
                    <a:pt x="3724" y="4577"/>
                    <a:pt x="5080" y="5181"/>
                    <a:pt x="6552" y="5181"/>
                  </a:cubicBezTo>
                  <a:cubicBezTo>
                    <a:pt x="6607" y="5181"/>
                    <a:pt x="6662" y="5180"/>
                    <a:pt x="6718" y="5178"/>
                  </a:cubicBezTo>
                  <a:cubicBezTo>
                    <a:pt x="7974" y="5133"/>
                    <a:pt x="9171" y="4772"/>
                    <a:pt x="10366" y="4566"/>
                  </a:cubicBezTo>
                  <a:cubicBezTo>
                    <a:pt x="10581" y="4529"/>
                    <a:pt x="10786" y="4512"/>
                    <a:pt x="10981" y="4512"/>
                  </a:cubicBezTo>
                  <a:cubicBezTo>
                    <a:pt x="11609" y="4512"/>
                    <a:pt x="12135" y="4693"/>
                    <a:pt x="12584" y="4999"/>
                  </a:cubicBezTo>
                  <a:lnTo>
                    <a:pt x="12584" y="4918"/>
                  </a:lnTo>
                  <a:cubicBezTo>
                    <a:pt x="12604" y="4505"/>
                    <a:pt x="12782" y="3876"/>
                    <a:pt x="12624" y="3483"/>
                  </a:cubicBezTo>
                  <a:cubicBezTo>
                    <a:pt x="12462" y="3062"/>
                    <a:pt x="12008" y="3041"/>
                    <a:pt x="11720" y="2753"/>
                  </a:cubicBezTo>
                  <a:cubicBezTo>
                    <a:pt x="11347" y="2393"/>
                    <a:pt x="11327" y="1805"/>
                    <a:pt x="11006" y="1391"/>
                  </a:cubicBezTo>
                  <a:cubicBezTo>
                    <a:pt x="10635" y="907"/>
                    <a:pt x="10207" y="764"/>
                    <a:pt x="9744" y="764"/>
                  </a:cubicBezTo>
                  <a:cubicBezTo>
                    <a:pt x="9360" y="764"/>
                    <a:pt x="8951" y="863"/>
                    <a:pt x="8529" y="946"/>
                  </a:cubicBezTo>
                  <a:cubicBezTo>
                    <a:pt x="8369" y="979"/>
                    <a:pt x="8216" y="994"/>
                    <a:pt x="8069" y="994"/>
                  </a:cubicBezTo>
                  <a:cubicBezTo>
                    <a:pt x="7465" y="994"/>
                    <a:pt x="6951" y="741"/>
                    <a:pt x="6398" y="402"/>
                  </a:cubicBezTo>
                  <a:cubicBezTo>
                    <a:pt x="6158" y="256"/>
                    <a:pt x="5943" y="131"/>
                    <a:pt x="5745" y="70"/>
                  </a:cubicBezTo>
                  <a:lnTo>
                    <a:pt x="5745" y="61"/>
                  </a:lnTo>
                  <a:cubicBezTo>
                    <a:pt x="5637" y="23"/>
                    <a:pt x="5533" y="1"/>
                    <a:pt x="5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4387700" y="4259825"/>
              <a:ext cx="209600" cy="235950"/>
            </a:xfrm>
            <a:custGeom>
              <a:avLst/>
              <a:gdLst/>
              <a:ahLst/>
              <a:cxnLst/>
              <a:rect l="l" t="t" r="r" b="b"/>
              <a:pathLst>
                <a:path w="8384" h="9438" extrusionOk="0">
                  <a:moveTo>
                    <a:pt x="3442" y="0"/>
                  </a:moveTo>
                  <a:cubicBezTo>
                    <a:pt x="3020" y="41"/>
                    <a:pt x="2651" y="94"/>
                    <a:pt x="2733" y="576"/>
                  </a:cubicBezTo>
                  <a:cubicBezTo>
                    <a:pt x="2814" y="1029"/>
                    <a:pt x="3053" y="1403"/>
                    <a:pt x="2393" y="1431"/>
                  </a:cubicBezTo>
                  <a:cubicBezTo>
                    <a:pt x="2376" y="1432"/>
                    <a:pt x="2359" y="1432"/>
                    <a:pt x="2343" y="1432"/>
                  </a:cubicBezTo>
                  <a:cubicBezTo>
                    <a:pt x="2058" y="1432"/>
                    <a:pt x="1891" y="1347"/>
                    <a:pt x="1758" y="1347"/>
                  </a:cubicBezTo>
                  <a:cubicBezTo>
                    <a:pt x="1630" y="1347"/>
                    <a:pt x="1533" y="1424"/>
                    <a:pt x="1391" y="1723"/>
                  </a:cubicBezTo>
                  <a:cubicBezTo>
                    <a:pt x="1156" y="2206"/>
                    <a:pt x="1111" y="2741"/>
                    <a:pt x="710" y="3146"/>
                  </a:cubicBezTo>
                  <a:cubicBezTo>
                    <a:pt x="135" y="3714"/>
                    <a:pt x="0" y="3802"/>
                    <a:pt x="207" y="4638"/>
                  </a:cubicBezTo>
                  <a:cubicBezTo>
                    <a:pt x="296" y="5003"/>
                    <a:pt x="455" y="5578"/>
                    <a:pt x="135" y="5866"/>
                  </a:cubicBezTo>
                  <a:cubicBezTo>
                    <a:pt x="296" y="6012"/>
                    <a:pt x="475" y="6146"/>
                    <a:pt x="608" y="6341"/>
                  </a:cubicBezTo>
                  <a:cubicBezTo>
                    <a:pt x="782" y="6588"/>
                    <a:pt x="909" y="7001"/>
                    <a:pt x="1156" y="7187"/>
                  </a:cubicBezTo>
                  <a:cubicBezTo>
                    <a:pt x="1362" y="7342"/>
                    <a:pt x="1679" y="7301"/>
                    <a:pt x="1906" y="7394"/>
                  </a:cubicBezTo>
                  <a:cubicBezTo>
                    <a:pt x="2218" y="7536"/>
                    <a:pt x="2400" y="7783"/>
                    <a:pt x="2558" y="8075"/>
                  </a:cubicBezTo>
                  <a:cubicBezTo>
                    <a:pt x="2826" y="8590"/>
                    <a:pt x="2866" y="9105"/>
                    <a:pt x="3487" y="9299"/>
                  </a:cubicBezTo>
                  <a:cubicBezTo>
                    <a:pt x="3600" y="9332"/>
                    <a:pt x="3868" y="9437"/>
                    <a:pt x="4054" y="9437"/>
                  </a:cubicBezTo>
                  <a:cubicBezTo>
                    <a:pt x="4095" y="9437"/>
                    <a:pt x="4135" y="9425"/>
                    <a:pt x="4168" y="9413"/>
                  </a:cubicBezTo>
                  <a:cubicBezTo>
                    <a:pt x="4403" y="9324"/>
                    <a:pt x="4371" y="8890"/>
                    <a:pt x="4371" y="8671"/>
                  </a:cubicBezTo>
                  <a:cubicBezTo>
                    <a:pt x="4371" y="8075"/>
                    <a:pt x="4168" y="7106"/>
                    <a:pt x="4642" y="6681"/>
                  </a:cubicBezTo>
                  <a:cubicBezTo>
                    <a:pt x="4990" y="6373"/>
                    <a:pt x="5250" y="6154"/>
                    <a:pt x="5384" y="5651"/>
                  </a:cubicBezTo>
                  <a:cubicBezTo>
                    <a:pt x="5449" y="5396"/>
                    <a:pt x="5469" y="5064"/>
                    <a:pt x="5698" y="5064"/>
                  </a:cubicBezTo>
                  <a:cubicBezTo>
                    <a:pt x="5757" y="5064"/>
                    <a:pt x="5829" y="5086"/>
                    <a:pt x="5919" y="5136"/>
                  </a:cubicBezTo>
                  <a:cubicBezTo>
                    <a:pt x="6224" y="5306"/>
                    <a:pt x="6505" y="5802"/>
                    <a:pt x="6908" y="5802"/>
                  </a:cubicBezTo>
                  <a:cubicBezTo>
                    <a:pt x="6938" y="5802"/>
                    <a:pt x="6969" y="5799"/>
                    <a:pt x="7001" y="5793"/>
                  </a:cubicBezTo>
                  <a:cubicBezTo>
                    <a:pt x="7127" y="5772"/>
                    <a:pt x="7188" y="5703"/>
                    <a:pt x="7228" y="5611"/>
                  </a:cubicBezTo>
                  <a:cubicBezTo>
                    <a:pt x="7314" y="5411"/>
                    <a:pt x="7248" y="5104"/>
                    <a:pt x="7220" y="4889"/>
                  </a:cubicBezTo>
                  <a:cubicBezTo>
                    <a:pt x="7188" y="4702"/>
                    <a:pt x="7087" y="4528"/>
                    <a:pt x="7241" y="4382"/>
                  </a:cubicBezTo>
                  <a:cubicBezTo>
                    <a:pt x="7403" y="4216"/>
                    <a:pt x="7796" y="4268"/>
                    <a:pt x="8002" y="4135"/>
                  </a:cubicBezTo>
                  <a:cubicBezTo>
                    <a:pt x="8137" y="4049"/>
                    <a:pt x="8270" y="3855"/>
                    <a:pt x="8331" y="3649"/>
                  </a:cubicBezTo>
                  <a:cubicBezTo>
                    <a:pt x="8384" y="3486"/>
                    <a:pt x="8384" y="3308"/>
                    <a:pt x="8283" y="3186"/>
                  </a:cubicBezTo>
                  <a:cubicBezTo>
                    <a:pt x="8104" y="2960"/>
                    <a:pt x="7561" y="3012"/>
                    <a:pt x="7301" y="2947"/>
                  </a:cubicBezTo>
                  <a:cubicBezTo>
                    <a:pt x="7054" y="2874"/>
                    <a:pt x="6888" y="2741"/>
                    <a:pt x="6734" y="2546"/>
                  </a:cubicBezTo>
                  <a:cubicBezTo>
                    <a:pt x="6507" y="2246"/>
                    <a:pt x="6373" y="1926"/>
                    <a:pt x="6053" y="1710"/>
                  </a:cubicBezTo>
                  <a:cubicBezTo>
                    <a:pt x="5798" y="1544"/>
                    <a:pt x="5538" y="1557"/>
                    <a:pt x="5271" y="1471"/>
                  </a:cubicBezTo>
                  <a:cubicBezTo>
                    <a:pt x="4642" y="1269"/>
                    <a:pt x="4784" y="722"/>
                    <a:pt x="4342" y="389"/>
                  </a:cubicBezTo>
                  <a:cubicBezTo>
                    <a:pt x="4144" y="247"/>
                    <a:pt x="3835" y="236"/>
                    <a:pt x="3620" y="122"/>
                  </a:cubicBezTo>
                  <a:cubicBezTo>
                    <a:pt x="3555" y="94"/>
                    <a:pt x="3495" y="49"/>
                    <a:pt x="3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4424775" y="355075"/>
              <a:ext cx="824575" cy="1483800"/>
            </a:xfrm>
            <a:custGeom>
              <a:avLst/>
              <a:gdLst/>
              <a:ahLst/>
              <a:cxnLst/>
              <a:rect l="l" t="t" r="r" b="b"/>
              <a:pathLst>
                <a:path w="32983" h="59352" extrusionOk="0">
                  <a:moveTo>
                    <a:pt x="14045" y="1"/>
                  </a:moveTo>
                  <a:cubicBezTo>
                    <a:pt x="13587" y="1"/>
                    <a:pt x="13099" y="386"/>
                    <a:pt x="12779" y="722"/>
                  </a:cubicBezTo>
                  <a:cubicBezTo>
                    <a:pt x="12637" y="868"/>
                    <a:pt x="12523" y="1135"/>
                    <a:pt x="12345" y="1261"/>
                  </a:cubicBezTo>
                  <a:cubicBezTo>
                    <a:pt x="12016" y="1488"/>
                    <a:pt x="11664" y="1382"/>
                    <a:pt x="11335" y="1650"/>
                  </a:cubicBezTo>
                  <a:cubicBezTo>
                    <a:pt x="10780" y="2116"/>
                    <a:pt x="10821" y="3126"/>
                    <a:pt x="10821" y="3786"/>
                  </a:cubicBezTo>
                  <a:cubicBezTo>
                    <a:pt x="10821" y="5169"/>
                    <a:pt x="10647" y="6892"/>
                    <a:pt x="10192" y="8161"/>
                  </a:cubicBezTo>
                  <a:cubicBezTo>
                    <a:pt x="10059" y="8542"/>
                    <a:pt x="9479" y="9564"/>
                    <a:pt x="9086" y="9746"/>
                  </a:cubicBezTo>
                  <a:cubicBezTo>
                    <a:pt x="8964" y="9805"/>
                    <a:pt x="8848" y="9831"/>
                    <a:pt x="8735" y="9831"/>
                  </a:cubicBezTo>
                  <a:cubicBezTo>
                    <a:pt x="8038" y="9831"/>
                    <a:pt x="7490" y="8849"/>
                    <a:pt x="6835" y="8849"/>
                  </a:cubicBezTo>
                  <a:cubicBezTo>
                    <a:pt x="6826" y="8849"/>
                    <a:pt x="6817" y="8849"/>
                    <a:pt x="6807" y="8849"/>
                  </a:cubicBezTo>
                  <a:cubicBezTo>
                    <a:pt x="6293" y="8870"/>
                    <a:pt x="6232" y="9429"/>
                    <a:pt x="5872" y="9676"/>
                  </a:cubicBezTo>
                  <a:cubicBezTo>
                    <a:pt x="5657" y="9830"/>
                    <a:pt x="5395" y="9880"/>
                    <a:pt x="5129" y="9880"/>
                  </a:cubicBezTo>
                  <a:cubicBezTo>
                    <a:pt x="5022" y="9880"/>
                    <a:pt x="4915" y="9872"/>
                    <a:pt x="4809" y="9859"/>
                  </a:cubicBezTo>
                  <a:cubicBezTo>
                    <a:pt x="3580" y="9738"/>
                    <a:pt x="2859" y="9158"/>
                    <a:pt x="2280" y="8129"/>
                  </a:cubicBezTo>
                  <a:cubicBezTo>
                    <a:pt x="2005" y="7619"/>
                    <a:pt x="1797" y="6760"/>
                    <a:pt x="1109" y="6760"/>
                  </a:cubicBezTo>
                  <a:cubicBezTo>
                    <a:pt x="1075" y="6760"/>
                    <a:pt x="1039" y="6762"/>
                    <a:pt x="1002" y="6766"/>
                  </a:cubicBezTo>
                  <a:cubicBezTo>
                    <a:pt x="341" y="6851"/>
                    <a:pt x="156" y="7613"/>
                    <a:pt x="1" y="8343"/>
                  </a:cubicBezTo>
                  <a:cubicBezTo>
                    <a:pt x="94" y="8449"/>
                    <a:pt x="196" y="8561"/>
                    <a:pt x="330" y="8655"/>
                  </a:cubicBezTo>
                  <a:cubicBezTo>
                    <a:pt x="735" y="8943"/>
                    <a:pt x="1250" y="8995"/>
                    <a:pt x="1651" y="9291"/>
                  </a:cubicBezTo>
                  <a:cubicBezTo>
                    <a:pt x="2425" y="9859"/>
                    <a:pt x="2880" y="10767"/>
                    <a:pt x="3694" y="11294"/>
                  </a:cubicBezTo>
                  <a:cubicBezTo>
                    <a:pt x="4529" y="11830"/>
                    <a:pt x="5178" y="12263"/>
                    <a:pt x="5758" y="13070"/>
                  </a:cubicBezTo>
                  <a:cubicBezTo>
                    <a:pt x="6345" y="13873"/>
                    <a:pt x="6252" y="14700"/>
                    <a:pt x="6540" y="15575"/>
                  </a:cubicBezTo>
                  <a:cubicBezTo>
                    <a:pt x="6860" y="16544"/>
                    <a:pt x="7777" y="17946"/>
                    <a:pt x="7367" y="18977"/>
                  </a:cubicBezTo>
                  <a:cubicBezTo>
                    <a:pt x="8624" y="20124"/>
                    <a:pt x="8271" y="21372"/>
                    <a:pt x="8523" y="22856"/>
                  </a:cubicBezTo>
                  <a:cubicBezTo>
                    <a:pt x="8656" y="23638"/>
                    <a:pt x="9345" y="24558"/>
                    <a:pt x="9179" y="25207"/>
                  </a:cubicBezTo>
                  <a:cubicBezTo>
                    <a:pt x="9532" y="25301"/>
                    <a:pt x="9872" y="25402"/>
                    <a:pt x="10201" y="25548"/>
                  </a:cubicBezTo>
                  <a:cubicBezTo>
                    <a:pt x="11120" y="25941"/>
                    <a:pt x="12799" y="26784"/>
                    <a:pt x="13139" y="27785"/>
                  </a:cubicBezTo>
                  <a:cubicBezTo>
                    <a:pt x="13407" y="28547"/>
                    <a:pt x="13367" y="30136"/>
                    <a:pt x="13006" y="30850"/>
                  </a:cubicBezTo>
                  <a:cubicBezTo>
                    <a:pt x="12698" y="31486"/>
                    <a:pt x="12098" y="31685"/>
                    <a:pt x="11530" y="32106"/>
                  </a:cubicBezTo>
                  <a:cubicBezTo>
                    <a:pt x="10963" y="32540"/>
                    <a:pt x="10687" y="33015"/>
                    <a:pt x="10366" y="33643"/>
                  </a:cubicBezTo>
                  <a:cubicBezTo>
                    <a:pt x="9584" y="35159"/>
                    <a:pt x="9066" y="36708"/>
                    <a:pt x="8182" y="38192"/>
                  </a:cubicBezTo>
                  <a:cubicBezTo>
                    <a:pt x="7416" y="39460"/>
                    <a:pt x="6953" y="40316"/>
                    <a:pt x="5737" y="41122"/>
                  </a:cubicBezTo>
                  <a:cubicBezTo>
                    <a:pt x="5178" y="41483"/>
                    <a:pt x="5170" y="41657"/>
                    <a:pt x="4809" y="42213"/>
                  </a:cubicBezTo>
                  <a:cubicBezTo>
                    <a:pt x="4509" y="42667"/>
                    <a:pt x="3909" y="42987"/>
                    <a:pt x="3755" y="43534"/>
                  </a:cubicBezTo>
                  <a:cubicBezTo>
                    <a:pt x="3601" y="44134"/>
                    <a:pt x="4035" y="44949"/>
                    <a:pt x="4115" y="45537"/>
                  </a:cubicBezTo>
                  <a:cubicBezTo>
                    <a:pt x="4209" y="46145"/>
                    <a:pt x="4096" y="46761"/>
                    <a:pt x="4128" y="47349"/>
                  </a:cubicBezTo>
                  <a:cubicBezTo>
                    <a:pt x="4188" y="48496"/>
                    <a:pt x="4963" y="49558"/>
                    <a:pt x="5458" y="50588"/>
                  </a:cubicBezTo>
                  <a:cubicBezTo>
                    <a:pt x="5984" y="51703"/>
                    <a:pt x="5737" y="52838"/>
                    <a:pt x="5518" y="54013"/>
                  </a:cubicBezTo>
                  <a:cubicBezTo>
                    <a:pt x="5365" y="54902"/>
                    <a:pt x="4590" y="56624"/>
                    <a:pt x="5332" y="57353"/>
                  </a:cubicBezTo>
                  <a:cubicBezTo>
                    <a:pt x="5612" y="57626"/>
                    <a:pt x="5982" y="57699"/>
                    <a:pt x="6382" y="57699"/>
                  </a:cubicBezTo>
                  <a:cubicBezTo>
                    <a:pt x="6842" y="57699"/>
                    <a:pt x="7343" y="57603"/>
                    <a:pt x="7794" y="57603"/>
                  </a:cubicBezTo>
                  <a:cubicBezTo>
                    <a:pt x="8064" y="57603"/>
                    <a:pt x="8315" y="57637"/>
                    <a:pt x="8531" y="57747"/>
                  </a:cubicBezTo>
                  <a:cubicBezTo>
                    <a:pt x="9110" y="58034"/>
                    <a:pt x="9118" y="58769"/>
                    <a:pt x="9698" y="59109"/>
                  </a:cubicBezTo>
                  <a:cubicBezTo>
                    <a:pt x="10052" y="59315"/>
                    <a:pt x="10369" y="59351"/>
                    <a:pt x="10736" y="59351"/>
                  </a:cubicBezTo>
                  <a:cubicBezTo>
                    <a:pt x="10860" y="59351"/>
                    <a:pt x="10990" y="59347"/>
                    <a:pt x="11129" y="59344"/>
                  </a:cubicBezTo>
                  <a:cubicBezTo>
                    <a:pt x="13225" y="59323"/>
                    <a:pt x="14976" y="58128"/>
                    <a:pt x="17027" y="57808"/>
                  </a:cubicBezTo>
                  <a:cubicBezTo>
                    <a:pt x="19018" y="57488"/>
                    <a:pt x="20380" y="55416"/>
                    <a:pt x="22370" y="54950"/>
                  </a:cubicBezTo>
                  <a:cubicBezTo>
                    <a:pt x="23177" y="54767"/>
                    <a:pt x="24588" y="55035"/>
                    <a:pt x="25261" y="54589"/>
                  </a:cubicBezTo>
                  <a:cubicBezTo>
                    <a:pt x="25682" y="54301"/>
                    <a:pt x="25714" y="53826"/>
                    <a:pt x="25918" y="53413"/>
                  </a:cubicBezTo>
                  <a:cubicBezTo>
                    <a:pt x="26209" y="52858"/>
                    <a:pt x="26631" y="52352"/>
                    <a:pt x="27044" y="51877"/>
                  </a:cubicBezTo>
                  <a:cubicBezTo>
                    <a:pt x="28541" y="50187"/>
                    <a:pt x="29890" y="48184"/>
                    <a:pt x="30571" y="46019"/>
                  </a:cubicBezTo>
                  <a:cubicBezTo>
                    <a:pt x="31232" y="43947"/>
                    <a:pt x="32549" y="42245"/>
                    <a:pt x="32809" y="40048"/>
                  </a:cubicBezTo>
                  <a:cubicBezTo>
                    <a:pt x="32910" y="39152"/>
                    <a:pt x="32983" y="38357"/>
                    <a:pt x="32241" y="37810"/>
                  </a:cubicBezTo>
                  <a:cubicBezTo>
                    <a:pt x="31192" y="37028"/>
                    <a:pt x="29497" y="37015"/>
                    <a:pt x="28633" y="36027"/>
                  </a:cubicBezTo>
                  <a:cubicBezTo>
                    <a:pt x="27405" y="34644"/>
                    <a:pt x="29314" y="32755"/>
                    <a:pt x="27620" y="31580"/>
                  </a:cubicBezTo>
                  <a:cubicBezTo>
                    <a:pt x="26825" y="31036"/>
                    <a:pt x="27024" y="30695"/>
                    <a:pt x="26610" y="29849"/>
                  </a:cubicBezTo>
                  <a:cubicBezTo>
                    <a:pt x="26258" y="29114"/>
                    <a:pt x="25033" y="29095"/>
                    <a:pt x="24786" y="28519"/>
                  </a:cubicBezTo>
                  <a:cubicBezTo>
                    <a:pt x="24600" y="28093"/>
                    <a:pt x="25321" y="26702"/>
                    <a:pt x="25362" y="26188"/>
                  </a:cubicBezTo>
                  <a:cubicBezTo>
                    <a:pt x="25422" y="25288"/>
                    <a:pt x="25321" y="24186"/>
                    <a:pt x="24993" y="23350"/>
                  </a:cubicBezTo>
                  <a:cubicBezTo>
                    <a:pt x="24373" y="21806"/>
                    <a:pt x="23270" y="20711"/>
                    <a:pt x="22095" y="19617"/>
                  </a:cubicBezTo>
                  <a:cubicBezTo>
                    <a:pt x="20533" y="18161"/>
                    <a:pt x="20445" y="17119"/>
                    <a:pt x="21102" y="15295"/>
                  </a:cubicBezTo>
                  <a:cubicBezTo>
                    <a:pt x="21547" y="14088"/>
                    <a:pt x="21794" y="12263"/>
                    <a:pt x="20720" y="11396"/>
                  </a:cubicBezTo>
                  <a:cubicBezTo>
                    <a:pt x="19605" y="10500"/>
                    <a:pt x="18020" y="10346"/>
                    <a:pt x="17814" y="8696"/>
                  </a:cubicBezTo>
                  <a:cubicBezTo>
                    <a:pt x="17680" y="7613"/>
                    <a:pt x="17433" y="6664"/>
                    <a:pt x="17307" y="5631"/>
                  </a:cubicBezTo>
                  <a:cubicBezTo>
                    <a:pt x="17282" y="5638"/>
                    <a:pt x="17257" y="5642"/>
                    <a:pt x="17232" y="5642"/>
                  </a:cubicBezTo>
                  <a:cubicBezTo>
                    <a:pt x="17116" y="5642"/>
                    <a:pt x="17003" y="5560"/>
                    <a:pt x="16894" y="5363"/>
                  </a:cubicBezTo>
                  <a:cubicBezTo>
                    <a:pt x="16666" y="4970"/>
                    <a:pt x="17027" y="4261"/>
                    <a:pt x="17214" y="3953"/>
                  </a:cubicBezTo>
                  <a:cubicBezTo>
                    <a:pt x="17474" y="3539"/>
                    <a:pt x="17947" y="3094"/>
                    <a:pt x="17728" y="2538"/>
                  </a:cubicBezTo>
                  <a:cubicBezTo>
                    <a:pt x="17502" y="1962"/>
                    <a:pt x="16598" y="1816"/>
                    <a:pt x="16091" y="1610"/>
                  </a:cubicBezTo>
                  <a:cubicBezTo>
                    <a:pt x="15751" y="1464"/>
                    <a:pt x="15349" y="1302"/>
                    <a:pt x="15081" y="1054"/>
                  </a:cubicBezTo>
                  <a:cubicBezTo>
                    <a:pt x="14822" y="807"/>
                    <a:pt x="14782" y="381"/>
                    <a:pt x="14514" y="166"/>
                  </a:cubicBezTo>
                  <a:cubicBezTo>
                    <a:pt x="14367" y="49"/>
                    <a:pt x="14208" y="1"/>
                    <a:pt x="14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4404950" y="1812400"/>
              <a:ext cx="105700" cy="68000"/>
            </a:xfrm>
            <a:custGeom>
              <a:avLst/>
              <a:gdLst/>
              <a:ahLst/>
              <a:cxnLst/>
              <a:rect l="l" t="t" r="r" b="b"/>
              <a:pathLst>
                <a:path w="4228" h="2720" extrusionOk="0">
                  <a:moveTo>
                    <a:pt x="1677" y="1"/>
                  </a:moveTo>
                  <a:cubicBezTo>
                    <a:pt x="1225" y="1"/>
                    <a:pt x="1009" y="245"/>
                    <a:pt x="701" y="330"/>
                  </a:cubicBezTo>
                  <a:cubicBezTo>
                    <a:pt x="453" y="411"/>
                    <a:pt x="0" y="1197"/>
                    <a:pt x="238" y="1517"/>
                  </a:cubicBezTo>
                  <a:cubicBezTo>
                    <a:pt x="433" y="1793"/>
                    <a:pt x="1134" y="1679"/>
                    <a:pt x="1422" y="1765"/>
                  </a:cubicBezTo>
                  <a:cubicBezTo>
                    <a:pt x="1931" y="1893"/>
                    <a:pt x="2701" y="2720"/>
                    <a:pt x="3372" y="2720"/>
                  </a:cubicBezTo>
                  <a:cubicBezTo>
                    <a:pt x="3546" y="2720"/>
                    <a:pt x="3713" y="2664"/>
                    <a:pt x="3867" y="2527"/>
                  </a:cubicBezTo>
                  <a:cubicBezTo>
                    <a:pt x="4086" y="2332"/>
                    <a:pt x="4227" y="1586"/>
                    <a:pt x="4154" y="1298"/>
                  </a:cubicBezTo>
                  <a:cubicBezTo>
                    <a:pt x="3980" y="577"/>
                    <a:pt x="3591" y="772"/>
                    <a:pt x="3065" y="568"/>
                  </a:cubicBezTo>
                  <a:cubicBezTo>
                    <a:pt x="2610" y="390"/>
                    <a:pt x="2330" y="62"/>
                    <a:pt x="1824" y="9"/>
                  </a:cubicBezTo>
                  <a:cubicBezTo>
                    <a:pt x="1772" y="3"/>
                    <a:pt x="1723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4318075" y="2138975"/>
              <a:ext cx="127400" cy="175950"/>
            </a:xfrm>
            <a:custGeom>
              <a:avLst/>
              <a:gdLst/>
              <a:ahLst/>
              <a:cxnLst/>
              <a:rect l="l" t="t" r="r" b="b"/>
              <a:pathLst>
                <a:path w="5096" h="7038" extrusionOk="0">
                  <a:moveTo>
                    <a:pt x="4285" y="0"/>
                  </a:moveTo>
                  <a:cubicBezTo>
                    <a:pt x="4123" y="0"/>
                    <a:pt x="3969" y="25"/>
                    <a:pt x="3868" y="65"/>
                  </a:cubicBezTo>
                  <a:cubicBezTo>
                    <a:pt x="3507" y="211"/>
                    <a:pt x="3588" y="612"/>
                    <a:pt x="3320" y="830"/>
                  </a:cubicBezTo>
                  <a:cubicBezTo>
                    <a:pt x="3032" y="1078"/>
                    <a:pt x="2546" y="952"/>
                    <a:pt x="2198" y="1058"/>
                  </a:cubicBezTo>
                  <a:cubicBezTo>
                    <a:pt x="1857" y="1147"/>
                    <a:pt x="1691" y="1313"/>
                    <a:pt x="1464" y="1581"/>
                  </a:cubicBezTo>
                  <a:cubicBezTo>
                    <a:pt x="1298" y="1767"/>
                    <a:pt x="868" y="2108"/>
                    <a:pt x="876" y="2221"/>
                  </a:cubicBezTo>
                  <a:cubicBezTo>
                    <a:pt x="536" y="2634"/>
                    <a:pt x="369" y="3202"/>
                    <a:pt x="256" y="3717"/>
                  </a:cubicBezTo>
                  <a:cubicBezTo>
                    <a:pt x="187" y="4058"/>
                    <a:pt x="1" y="4604"/>
                    <a:pt x="175" y="4892"/>
                  </a:cubicBezTo>
                  <a:cubicBezTo>
                    <a:pt x="329" y="5139"/>
                    <a:pt x="588" y="5160"/>
                    <a:pt x="669" y="5468"/>
                  </a:cubicBezTo>
                  <a:cubicBezTo>
                    <a:pt x="730" y="5708"/>
                    <a:pt x="661" y="6015"/>
                    <a:pt x="609" y="6234"/>
                  </a:cubicBezTo>
                  <a:cubicBezTo>
                    <a:pt x="556" y="6429"/>
                    <a:pt x="308" y="6750"/>
                    <a:pt x="483" y="6944"/>
                  </a:cubicBezTo>
                  <a:cubicBezTo>
                    <a:pt x="549" y="7009"/>
                    <a:pt x="767" y="7037"/>
                    <a:pt x="954" y="7037"/>
                  </a:cubicBezTo>
                  <a:cubicBezTo>
                    <a:pt x="1068" y="7037"/>
                    <a:pt x="1169" y="7027"/>
                    <a:pt x="1217" y="7008"/>
                  </a:cubicBezTo>
                  <a:cubicBezTo>
                    <a:pt x="1772" y="6782"/>
                    <a:pt x="1679" y="5902"/>
                    <a:pt x="2064" y="5521"/>
                  </a:cubicBezTo>
                  <a:cubicBezTo>
                    <a:pt x="2319" y="5266"/>
                    <a:pt x="2826" y="5180"/>
                    <a:pt x="3126" y="4945"/>
                  </a:cubicBezTo>
                  <a:cubicBezTo>
                    <a:pt x="3402" y="4726"/>
                    <a:pt x="3414" y="4520"/>
                    <a:pt x="3414" y="4159"/>
                  </a:cubicBezTo>
                  <a:cubicBezTo>
                    <a:pt x="3414" y="3810"/>
                    <a:pt x="3373" y="3592"/>
                    <a:pt x="3247" y="3275"/>
                  </a:cubicBezTo>
                  <a:cubicBezTo>
                    <a:pt x="3154" y="3048"/>
                    <a:pt x="3032" y="2768"/>
                    <a:pt x="3126" y="2529"/>
                  </a:cubicBezTo>
                  <a:cubicBezTo>
                    <a:pt x="3247" y="2213"/>
                    <a:pt x="3640" y="2099"/>
                    <a:pt x="3889" y="1893"/>
                  </a:cubicBezTo>
                  <a:cubicBezTo>
                    <a:pt x="4136" y="1686"/>
                    <a:pt x="4321" y="1532"/>
                    <a:pt x="4497" y="1260"/>
                  </a:cubicBezTo>
                  <a:cubicBezTo>
                    <a:pt x="4650" y="1025"/>
                    <a:pt x="5096" y="612"/>
                    <a:pt x="4991" y="304"/>
                  </a:cubicBezTo>
                  <a:cubicBezTo>
                    <a:pt x="4912" y="83"/>
                    <a:pt x="4584" y="0"/>
                    <a:pt x="4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4142950" y="3519075"/>
              <a:ext cx="686925" cy="406125"/>
            </a:xfrm>
            <a:custGeom>
              <a:avLst/>
              <a:gdLst/>
              <a:ahLst/>
              <a:cxnLst/>
              <a:rect l="l" t="t" r="r" b="b"/>
              <a:pathLst>
                <a:path w="27477" h="16245" extrusionOk="0">
                  <a:moveTo>
                    <a:pt x="18774" y="0"/>
                  </a:moveTo>
                  <a:cubicBezTo>
                    <a:pt x="18309" y="0"/>
                    <a:pt x="17686" y="116"/>
                    <a:pt x="17392" y="410"/>
                  </a:cubicBezTo>
                  <a:cubicBezTo>
                    <a:pt x="17091" y="710"/>
                    <a:pt x="17145" y="1237"/>
                    <a:pt x="16877" y="1565"/>
                  </a:cubicBezTo>
                  <a:cubicBezTo>
                    <a:pt x="16556" y="1968"/>
                    <a:pt x="16112" y="2054"/>
                    <a:pt x="15645" y="2054"/>
                  </a:cubicBezTo>
                  <a:cubicBezTo>
                    <a:pt x="15298" y="2054"/>
                    <a:pt x="14939" y="2007"/>
                    <a:pt x="14606" y="2007"/>
                  </a:cubicBezTo>
                  <a:cubicBezTo>
                    <a:pt x="14538" y="2007"/>
                    <a:pt x="14476" y="2007"/>
                    <a:pt x="14419" y="2007"/>
                  </a:cubicBezTo>
                  <a:cubicBezTo>
                    <a:pt x="14058" y="2007"/>
                    <a:pt x="13913" y="2028"/>
                    <a:pt x="13625" y="2340"/>
                  </a:cubicBezTo>
                  <a:cubicBezTo>
                    <a:pt x="13277" y="2708"/>
                    <a:pt x="12985" y="3029"/>
                    <a:pt x="12470" y="3183"/>
                  </a:cubicBezTo>
                  <a:cubicBezTo>
                    <a:pt x="11627" y="3434"/>
                    <a:pt x="10645" y="3276"/>
                    <a:pt x="10285" y="4297"/>
                  </a:cubicBezTo>
                  <a:cubicBezTo>
                    <a:pt x="10110" y="4792"/>
                    <a:pt x="10067" y="4978"/>
                    <a:pt x="9478" y="5032"/>
                  </a:cubicBezTo>
                  <a:cubicBezTo>
                    <a:pt x="9207" y="5058"/>
                    <a:pt x="8913" y="5071"/>
                    <a:pt x="8620" y="5071"/>
                  </a:cubicBezTo>
                  <a:cubicBezTo>
                    <a:pt x="8327" y="5071"/>
                    <a:pt x="8035" y="5058"/>
                    <a:pt x="7768" y="5032"/>
                  </a:cubicBezTo>
                  <a:cubicBezTo>
                    <a:pt x="6759" y="4938"/>
                    <a:pt x="5737" y="4318"/>
                    <a:pt x="4796" y="3957"/>
                  </a:cubicBezTo>
                  <a:cubicBezTo>
                    <a:pt x="4387" y="3803"/>
                    <a:pt x="4026" y="3670"/>
                    <a:pt x="3685" y="3382"/>
                  </a:cubicBezTo>
                  <a:cubicBezTo>
                    <a:pt x="3507" y="3236"/>
                    <a:pt x="3292" y="3049"/>
                    <a:pt x="3073" y="2875"/>
                  </a:cubicBezTo>
                  <a:lnTo>
                    <a:pt x="3073" y="2875"/>
                  </a:lnTo>
                  <a:cubicBezTo>
                    <a:pt x="3073" y="2927"/>
                    <a:pt x="3073" y="2968"/>
                    <a:pt x="3086" y="3021"/>
                  </a:cubicBezTo>
                  <a:cubicBezTo>
                    <a:pt x="3167" y="3556"/>
                    <a:pt x="3552" y="4545"/>
                    <a:pt x="3032" y="5019"/>
                  </a:cubicBezTo>
                  <a:cubicBezTo>
                    <a:pt x="2866" y="5170"/>
                    <a:pt x="2689" y="5222"/>
                    <a:pt x="2508" y="5222"/>
                  </a:cubicBezTo>
                  <a:cubicBezTo>
                    <a:pt x="2103" y="5222"/>
                    <a:pt x="1676" y="4963"/>
                    <a:pt x="1287" y="4963"/>
                  </a:cubicBezTo>
                  <a:cubicBezTo>
                    <a:pt x="1250" y="4963"/>
                    <a:pt x="1213" y="4965"/>
                    <a:pt x="1176" y="4971"/>
                  </a:cubicBezTo>
                  <a:cubicBezTo>
                    <a:pt x="994" y="5659"/>
                    <a:pt x="1776" y="5607"/>
                    <a:pt x="1784" y="6215"/>
                  </a:cubicBezTo>
                  <a:cubicBezTo>
                    <a:pt x="1808" y="6896"/>
                    <a:pt x="970" y="7010"/>
                    <a:pt x="633" y="7423"/>
                  </a:cubicBezTo>
                  <a:cubicBezTo>
                    <a:pt x="1" y="8185"/>
                    <a:pt x="848" y="9032"/>
                    <a:pt x="540" y="9661"/>
                  </a:cubicBezTo>
                  <a:cubicBezTo>
                    <a:pt x="519" y="9702"/>
                    <a:pt x="475" y="9754"/>
                    <a:pt x="426" y="9794"/>
                  </a:cubicBezTo>
                  <a:cubicBezTo>
                    <a:pt x="495" y="9961"/>
                    <a:pt x="581" y="10115"/>
                    <a:pt x="693" y="10249"/>
                  </a:cubicBezTo>
                  <a:cubicBezTo>
                    <a:pt x="1075" y="10683"/>
                    <a:pt x="1229" y="10857"/>
                    <a:pt x="1127" y="11477"/>
                  </a:cubicBezTo>
                  <a:cubicBezTo>
                    <a:pt x="1083" y="11704"/>
                    <a:pt x="1034" y="11878"/>
                    <a:pt x="961" y="12024"/>
                  </a:cubicBezTo>
                  <a:cubicBezTo>
                    <a:pt x="1403" y="12219"/>
                    <a:pt x="1870" y="12518"/>
                    <a:pt x="2169" y="12713"/>
                  </a:cubicBezTo>
                  <a:cubicBezTo>
                    <a:pt x="2858" y="13167"/>
                    <a:pt x="3232" y="13788"/>
                    <a:pt x="3560" y="14509"/>
                  </a:cubicBezTo>
                  <a:cubicBezTo>
                    <a:pt x="3840" y="15134"/>
                    <a:pt x="4134" y="15235"/>
                    <a:pt x="4493" y="15235"/>
                  </a:cubicBezTo>
                  <a:cubicBezTo>
                    <a:pt x="4663" y="15235"/>
                    <a:pt x="4848" y="15212"/>
                    <a:pt x="5053" y="15212"/>
                  </a:cubicBezTo>
                  <a:cubicBezTo>
                    <a:pt x="5229" y="15212"/>
                    <a:pt x="5421" y="15229"/>
                    <a:pt x="5631" y="15291"/>
                  </a:cubicBezTo>
                  <a:cubicBezTo>
                    <a:pt x="6398" y="15519"/>
                    <a:pt x="6880" y="16147"/>
                    <a:pt x="7735" y="16220"/>
                  </a:cubicBezTo>
                  <a:cubicBezTo>
                    <a:pt x="7904" y="16236"/>
                    <a:pt x="8061" y="16244"/>
                    <a:pt x="8208" y="16244"/>
                  </a:cubicBezTo>
                  <a:cubicBezTo>
                    <a:pt x="8848" y="16244"/>
                    <a:pt x="9325" y="16090"/>
                    <a:pt x="9945" y="15738"/>
                  </a:cubicBezTo>
                  <a:cubicBezTo>
                    <a:pt x="10214" y="15582"/>
                    <a:pt x="10530" y="15431"/>
                    <a:pt x="10837" y="15431"/>
                  </a:cubicBezTo>
                  <a:cubicBezTo>
                    <a:pt x="11001" y="15431"/>
                    <a:pt x="11164" y="15475"/>
                    <a:pt x="11315" y="15583"/>
                  </a:cubicBezTo>
                  <a:cubicBezTo>
                    <a:pt x="11356" y="15612"/>
                    <a:pt x="11399" y="15644"/>
                    <a:pt x="11429" y="15685"/>
                  </a:cubicBezTo>
                  <a:lnTo>
                    <a:pt x="11440" y="15685"/>
                  </a:lnTo>
                  <a:cubicBezTo>
                    <a:pt x="11635" y="15604"/>
                    <a:pt x="11822" y="15510"/>
                    <a:pt x="12008" y="15405"/>
                  </a:cubicBezTo>
                  <a:cubicBezTo>
                    <a:pt x="12450" y="15158"/>
                    <a:pt x="12810" y="14777"/>
                    <a:pt x="13257" y="14518"/>
                  </a:cubicBezTo>
                  <a:cubicBezTo>
                    <a:pt x="13885" y="14148"/>
                    <a:pt x="15021" y="13752"/>
                    <a:pt x="15969" y="13752"/>
                  </a:cubicBezTo>
                  <a:cubicBezTo>
                    <a:pt x="16342" y="13752"/>
                    <a:pt x="16686" y="13813"/>
                    <a:pt x="16958" y="13962"/>
                  </a:cubicBezTo>
                  <a:cubicBezTo>
                    <a:pt x="17059" y="14015"/>
                    <a:pt x="17164" y="14088"/>
                    <a:pt x="17257" y="14148"/>
                  </a:cubicBezTo>
                  <a:cubicBezTo>
                    <a:pt x="17626" y="14015"/>
                    <a:pt x="17987" y="13910"/>
                    <a:pt x="18247" y="13841"/>
                  </a:cubicBezTo>
                  <a:cubicBezTo>
                    <a:pt x="19568" y="13467"/>
                    <a:pt x="20156" y="13066"/>
                    <a:pt x="20947" y="12004"/>
                  </a:cubicBezTo>
                  <a:cubicBezTo>
                    <a:pt x="21587" y="11124"/>
                    <a:pt x="22487" y="10723"/>
                    <a:pt x="22661" y="9539"/>
                  </a:cubicBezTo>
                  <a:cubicBezTo>
                    <a:pt x="22734" y="9032"/>
                    <a:pt x="22576" y="8639"/>
                    <a:pt x="22803" y="8185"/>
                  </a:cubicBezTo>
                  <a:cubicBezTo>
                    <a:pt x="22990" y="7837"/>
                    <a:pt x="23289" y="7723"/>
                    <a:pt x="23590" y="7403"/>
                  </a:cubicBezTo>
                  <a:cubicBezTo>
                    <a:pt x="24206" y="6734"/>
                    <a:pt x="24178" y="5652"/>
                    <a:pt x="24753" y="4999"/>
                  </a:cubicBezTo>
                  <a:cubicBezTo>
                    <a:pt x="25414" y="4237"/>
                    <a:pt x="26468" y="4237"/>
                    <a:pt x="27056" y="3390"/>
                  </a:cubicBezTo>
                  <a:cubicBezTo>
                    <a:pt x="27303" y="3049"/>
                    <a:pt x="27209" y="2935"/>
                    <a:pt x="27477" y="2814"/>
                  </a:cubicBezTo>
                  <a:cubicBezTo>
                    <a:pt x="26889" y="1926"/>
                    <a:pt x="26229" y="1124"/>
                    <a:pt x="25045" y="989"/>
                  </a:cubicBezTo>
                  <a:cubicBezTo>
                    <a:pt x="24941" y="975"/>
                    <a:pt x="24839" y="969"/>
                    <a:pt x="24737" y="969"/>
                  </a:cubicBezTo>
                  <a:cubicBezTo>
                    <a:pt x="24664" y="969"/>
                    <a:pt x="24591" y="972"/>
                    <a:pt x="24518" y="978"/>
                  </a:cubicBezTo>
                  <a:cubicBezTo>
                    <a:pt x="24266" y="1003"/>
                    <a:pt x="24005" y="1039"/>
                    <a:pt x="23751" y="1039"/>
                  </a:cubicBezTo>
                  <a:cubicBezTo>
                    <a:pt x="23683" y="1039"/>
                    <a:pt x="23616" y="1036"/>
                    <a:pt x="23549" y="1030"/>
                  </a:cubicBezTo>
                  <a:cubicBezTo>
                    <a:pt x="22937" y="998"/>
                    <a:pt x="22548" y="710"/>
                    <a:pt x="22033" y="390"/>
                  </a:cubicBezTo>
                  <a:cubicBezTo>
                    <a:pt x="21711" y="182"/>
                    <a:pt x="21474" y="124"/>
                    <a:pt x="21177" y="124"/>
                  </a:cubicBezTo>
                  <a:cubicBezTo>
                    <a:pt x="21045" y="124"/>
                    <a:pt x="20901" y="136"/>
                    <a:pt x="20732" y="151"/>
                  </a:cubicBezTo>
                  <a:cubicBezTo>
                    <a:pt x="20619" y="162"/>
                    <a:pt x="20511" y="167"/>
                    <a:pt x="20406" y="167"/>
                  </a:cubicBezTo>
                  <a:cubicBezTo>
                    <a:pt x="19913" y="167"/>
                    <a:pt x="19488" y="59"/>
                    <a:pt x="18980" y="9"/>
                  </a:cubicBezTo>
                  <a:cubicBezTo>
                    <a:pt x="18917" y="3"/>
                    <a:pt x="18847" y="0"/>
                    <a:pt x="187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3965600" y="2635475"/>
              <a:ext cx="978500" cy="812875"/>
            </a:xfrm>
            <a:custGeom>
              <a:avLst/>
              <a:gdLst/>
              <a:ahLst/>
              <a:cxnLst/>
              <a:rect l="l" t="t" r="r" b="b"/>
              <a:pathLst>
                <a:path w="39140" h="32515" extrusionOk="0">
                  <a:moveTo>
                    <a:pt x="13853" y="0"/>
                  </a:moveTo>
                  <a:cubicBezTo>
                    <a:pt x="12802" y="0"/>
                    <a:pt x="11691" y="268"/>
                    <a:pt x="10747" y="627"/>
                  </a:cubicBezTo>
                  <a:cubicBezTo>
                    <a:pt x="9718" y="1009"/>
                    <a:pt x="8716" y="1605"/>
                    <a:pt x="7828" y="2266"/>
                  </a:cubicBezTo>
                  <a:cubicBezTo>
                    <a:pt x="7301" y="2659"/>
                    <a:pt x="6786" y="3166"/>
                    <a:pt x="6178" y="3441"/>
                  </a:cubicBezTo>
                  <a:cubicBezTo>
                    <a:pt x="5671" y="3680"/>
                    <a:pt x="5063" y="3660"/>
                    <a:pt x="4517" y="3847"/>
                  </a:cubicBezTo>
                  <a:cubicBezTo>
                    <a:pt x="3467" y="4208"/>
                    <a:pt x="2672" y="4977"/>
                    <a:pt x="2137" y="5886"/>
                  </a:cubicBezTo>
                  <a:cubicBezTo>
                    <a:pt x="1837" y="6392"/>
                    <a:pt x="1557" y="6692"/>
                    <a:pt x="1248" y="6927"/>
                  </a:cubicBezTo>
                  <a:cubicBezTo>
                    <a:pt x="1383" y="7783"/>
                    <a:pt x="1269" y="8869"/>
                    <a:pt x="816" y="9392"/>
                  </a:cubicBezTo>
                  <a:cubicBezTo>
                    <a:pt x="101" y="10240"/>
                    <a:pt x="0" y="10341"/>
                    <a:pt x="795" y="11310"/>
                  </a:cubicBezTo>
                  <a:cubicBezTo>
                    <a:pt x="1115" y="11694"/>
                    <a:pt x="1630" y="12076"/>
                    <a:pt x="1638" y="12623"/>
                  </a:cubicBezTo>
                  <a:cubicBezTo>
                    <a:pt x="1638" y="13004"/>
                    <a:pt x="1269" y="13365"/>
                    <a:pt x="1289" y="13726"/>
                  </a:cubicBezTo>
                  <a:cubicBezTo>
                    <a:pt x="1321" y="14240"/>
                    <a:pt x="1865" y="14768"/>
                    <a:pt x="1938" y="15343"/>
                  </a:cubicBezTo>
                  <a:cubicBezTo>
                    <a:pt x="2011" y="15850"/>
                    <a:pt x="1857" y="16190"/>
                    <a:pt x="1731" y="16652"/>
                  </a:cubicBezTo>
                  <a:cubicBezTo>
                    <a:pt x="1504" y="17573"/>
                    <a:pt x="2185" y="18254"/>
                    <a:pt x="2619" y="19024"/>
                  </a:cubicBezTo>
                  <a:cubicBezTo>
                    <a:pt x="2786" y="19324"/>
                    <a:pt x="3000" y="19750"/>
                    <a:pt x="3041" y="20098"/>
                  </a:cubicBezTo>
                  <a:cubicBezTo>
                    <a:pt x="3106" y="20593"/>
                    <a:pt x="2753" y="20840"/>
                    <a:pt x="2704" y="21307"/>
                  </a:cubicBezTo>
                  <a:lnTo>
                    <a:pt x="2704" y="21335"/>
                  </a:lnTo>
                  <a:cubicBezTo>
                    <a:pt x="3280" y="21707"/>
                    <a:pt x="3941" y="21955"/>
                    <a:pt x="4468" y="22368"/>
                  </a:cubicBezTo>
                  <a:cubicBezTo>
                    <a:pt x="5198" y="22936"/>
                    <a:pt x="6137" y="23098"/>
                    <a:pt x="7054" y="23191"/>
                  </a:cubicBezTo>
                  <a:cubicBezTo>
                    <a:pt x="7101" y="23195"/>
                    <a:pt x="7149" y="23197"/>
                    <a:pt x="7200" y="23197"/>
                  </a:cubicBezTo>
                  <a:cubicBezTo>
                    <a:pt x="7366" y="23197"/>
                    <a:pt x="7548" y="23180"/>
                    <a:pt x="7718" y="23180"/>
                  </a:cubicBezTo>
                  <a:cubicBezTo>
                    <a:pt x="8018" y="23180"/>
                    <a:pt x="8282" y="23232"/>
                    <a:pt x="8363" y="23524"/>
                  </a:cubicBezTo>
                  <a:cubicBezTo>
                    <a:pt x="8489" y="23998"/>
                    <a:pt x="8043" y="24225"/>
                    <a:pt x="7881" y="24574"/>
                  </a:cubicBezTo>
                  <a:cubicBezTo>
                    <a:pt x="7540" y="25315"/>
                    <a:pt x="8489" y="26264"/>
                    <a:pt x="9190" y="26308"/>
                  </a:cubicBezTo>
                  <a:cubicBezTo>
                    <a:pt x="9240" y="26311"/>
                    <a:pt x="9289" y="26313"/>
                    <a:pt x="9336" y="26313"/>
                  </a:cubicBezTo>
                  <a:cubicBezTo>
                    <a:pt x="9620" y="26313"/>
                    <a:pt x="9866" y="26262"/>
                    <a:pt x="10147" y="26175"/>
                  </a:cubicBezTo>
                  <a:cubicBezTo>
                    <a:pt x="10220" y="26151"/>
                    <a:pt x="10706" y="26050"/>
                    <a:pt x="10734" y="26009"/>
                  </a:cubicBezTo>
                  <a:cubicBezTo>
                    <a:pt x="10974" y="25709"/>
                    <a:pt x="10532" y="25047"/>
                    <a:pt x="10633" y="24707"/>
                  </a:cubicBezTo>
                  <a:cubicBezTo>
                    <a:pt x="10696" y="24698"/>
                    <a:pt x="10755" y="24694"/>
                    <a:pt x="10810" y="24694"/>
                  </a:cubicBezTo>
                  <a:cubicBezTo>
                    <a:pt x="11476" y="24694"/>
                    <a:pt x="11613" y="25288"/>
                    <a:pt x="12130" y="25554"/>
                  </a:cubicBezTo>
                  <a:cubicBezTo>
                    <a:pt x="12261" y="25620"/>
                    <a:pt x="12410" y="25639"/>
                    <a:pt x="12565" y="25639"/>
                  </a:cubicBezTo>
                  <a:cubicBezTo>
                    <a:pt x="12778" y="25639"/>
                    <a:pt x="13001" y="25603"/>
                    <a:pt x="13206" y="25603"/>
                  </a:cubicBezTo>
                  <a:cubicBezTo>
                    <a:pt x="13459" y="25603"/>
                    <a:pt x="13683" y="25658"/>
                    <a:pt x="13820" y="25904"/>
                  </a:cubicBezTo>
                  <a:cubicBezTo>
                    <a:pt x="13966" y="26175"/>
                    <a:pt x="13860" y="26585"/>
                    <a:pt x="14100" y="26832"/>
                  </a:cubicBezTo>
                  <a:cubicBezTo>
                    <a:pt x="14326" y="27059"/>
                    <a:pt x="14967" y="27184"/>
                    <a:pt x="15243" y="27306"/>
                  </a:cubicBezTo>
                  <a:cubicBezTo>
                    <a:pt x="16151" y="27679"/>
                    <a:pt x="16905" y="28214"/>
                    <a:pt x="17472" y="29029"/>
                  </a:cubicBezTo>
                  <a:cubicBezTo>
                    <a:pt x="17793" y="29503"/>
                    <a:pt x="17853" y="29908"/>
                    <a:pt x="17894" y="30391"/>
                  </a:cubicBezTo>
                  <a:cubicBezTo>
                    <a:pt x="18173" y="30443"/>
                    <a:pt x="18474" y="30496"/>
                    <a:pt x="18790" y="30505"/>
                  </a:cubicBezTo>
                  <a:cubicBezTo>
                    <a:pt x="18795" y="30505"/>
                    <a:pt x="18800" y="30505"/>
                    <a:pt x="18805" y="30505"/>
                  </a:cubicBezTo>
                  <a:cubicBezTo>
                    <a:pt x="19493" y="30505"/>
                    <a:pt x="20040" y="29939"/>
                    <a:pt x="20667" y="29939"/>
                  </a:cubicBezTo>
                  <a:cubicBezTo>
                    <a:pt x="20926" y="29939"/>
                    <a:pt x="21199" y="30036"/>
                    <a:pt x="21502" y="30310"/>
                  </a:cubicBezTo>
                  <a:cubicBezTo>
                    <a:pt x="21822" y="30585"/>
                    <a:pt x="21874" y="31153"/>
                    <a:pt x="22288" y="31371"/>
                  </a:cubicBezTo>
                  <a:cubicBezTo>
                    <a:pt x="22419" y="31439"/>
                    <a:pt x="22549" y="31467"/>
                    <a:pt x="22677" y="31467"/>
                  </a:cubicBezTo>
                  <a:cubicBezTo>
                    <a:pt x="23121" y="31467"/>
                    <a:pt x="23542" y="31130"/>
                    <a:pt x="23926" y="30939"/>
                  </a:cubicBezTo>
                  <a:cubicBezTo>
                    <a:pt x="24473" y="30658"/>
                    <a:pt x="24886" y="30724"/>
                    <a:pt x="25515" y="30690"/>
                  </a:cubicBezTo>
                  <a:cubicBezTo>
                    <a:pt x="26310" y="30651"/>
                    <a:pt x="27092" y="30363"/>
                    <a:pt x="27887" y="30257"/>
                  </a:cubicBezTo>
                  <a:cubicBezTo>
                    <a:pt x="28233" y="30208"/>
                    <a:pt x="28628" y="30169"/>
                    <a:pt x="29007" y="30169"/>
                  </a:cubicBezTo>
                  <a:cubicBezTo>
                    <a:pt x="29182" y="30169"/>
                    <a:pt x="29354" y="30177"/>
                    <a:pt x="29517" y="30196"/>
                  </a:cubicBezTo>
                  <a:cubicBezTo>
                    <a:pt x="30323" y="30297"/>
                    <a:pt x="30704" y="30866"/>
                    <a:pt x="31365" y="31238"/>
                  </a:cubicBezTo>
                  <a:cubicBezTo>
                    <a:pt x="31880" y="31538"/>
                    <a:pt x="32674" y="31425"/>
                    <a:pt x="33003" y="31960"/>
                  </a:cubicBezTo>
                  <a:cubicBezTo>
                    <a:pt x="33116" y="32155"/>
                    <a:pt x="33156" y="32340"/>
                    <a:pt x="33156" y="32515"/>
                  </a:cubicBezTo>
                  <a:cubicBezTo>
                    <a:pt x="33229" y="32507"/>
                    <a:pt x="33302" y="32486"/>
                    <a:pt x="33375" y="32475"/>
                  </a:cubicBezTo>
                  <a:cubicBezTo>
                    <a:pt x="34664" y="32228"/>
                    <a:pt x="33789" y="30845"/>
                    <a:pt x="33903" y="29771"/>
                  </a:cubicBezTo>
                  <a:cubicBezTo>
                    <a:pt x="34056" y="28392"/>
                    <a:pt x="34973" y="27257"/>
                    <a:pt x="36026" y="26402"/>
                  </a:cubicBezTo>
                  <a:cubicBezTo>
                    <a:pt x="37231" y="25421"/>
                    <a:pt x="39140" y="24411"/>
                    <a:pt x="38358" y="22469"/>
                  </a:cubicBezTo>
                  <a:cubicBezTo>
                    <a:pt x="38159" y="21995"/>
                    <a:pt x="37656" y="21582"/>
                    <a:pt x="37409" y="21140"/>
                  </a:cubicBezTo>
                  <a:cubicBezTo>
                    <a:pt x="37109" y="20613"/>
                    <a:pt x="36890" y="19997"/>
                    <a:pt x="36595" y="19449"/>
                  </a:cubicBezTo>
                  <a:cubicBezTo>
                    <a:pt x="36346" y="19004"/>
                    <a:pt x="36055" y="18594"/>
                    <a:pt x="35880" y="18120"/>
                  </a:cubicBezTo>
                  <a:cubicBezTo>
                    <a:pt x="35807" y="17941"/>
                    <a:pt x="35755" y="17767"/>
                    <a:pt x="35735" y="17573"/>
                  </a:cubicBezTo>
                  <a:cubicBezTo>
                    <a:pt x="35665" y="17005"/>
                    <a:pt x="35787" y="16418"/>
                    <a:pt x="35714" y="15850"/>
                  </a:cubicBezTo>
                  <a:cubicBezTo>
                    <a:pt x="35581" y="14560"/>
                    <a:pt x="33509" y="14074"/>
                    <a:pt x="34952" y="12972"/>
                  </a:cubicBezTo>
                  <a:cubicBezTo>
                    <a:pt x="35994" y="12169"/>
                    <a:pt x="37271" y="12210"/>
                    <a:pt x="37222" y="10580"/>
                  </a:cubicBezTo>
                  <a:cubicBezTo>
                    <a:pt x="37190" y="9052"/>
                    <a:pt x="35800" y="8423"/>
                    <a:pt x="35467" y="7033"/>
                  </a:cubicBezTo>
                  <a:cubicBezTo>
                    <a:pt x="35272" y="6173"/>
                    <a:pt x="35025" y="5156"/>
                    <a:pt x="34632" y="4227"/>
                  </a:cubicBezTo>
                  <a:cubicBezTo>
                    <a:pt x="34251" y="3319"/>
                    <a:pt x="33736" y="2513"/>
                    <a:pt x="33003" y="2038"/>
                  </a:cubicBezTo>
                  <a:cubicBezTo>
                    <a:pt x="32554" y="1732"/>
                    <a:pt x="32028" y="1551"/>
                    <a:pt x="31400" y="1551"/>
                  </a:cubicBezTo>
                  <a:cubicBezTo>
                    <a:pt x="31205" y="1551"/>
                    <a:pt x="31000" y="1568"/>
                    <a:pt x="30785" y="1605"/>
                  </a:cubicBezTo>
                  <a:cubicBezTo>
                    <a:pt x="29590" y="1811"/>
                    <a:pt x="28393" y="2172"/>
                    <a:pt x="27137" y="2217"/>
                  </a:cubicBezTo>
                  <a:cubicBezTo>
                    <a:pt x="27081" y="2219"/>
                    <a:pt x="27026" y="2220"/>
                    <a:pt x="26971" y="2220"/>
                  </a:cubicBezTo>
                  <a:cubicBezTo>
                    <a:pt x="25499" y="2220"/>
                    <a:pt x="24143" y="1616"/>
                    <a:pt x="22682" y="1605"/>
                  </a:cubicBezTo>
                  <a:cubicBezTo>
                    <a:pt x="21721" y="1605"/>
                    <a:pt x="21174" y="2533"/>
                    <a:pt x="20420" y="2700"/>
                  </a:cubicBezTo>
                  <a:cubicBezTo>
                    <a:pt x="20339" y="2719"/>
                    <a:pt x="20258" y="2730"/>
                    <a:pt x="20174" y="2730"/>
                  </a:cubicBezTo>
                  <a:cubicBezTo>
                    <a:pt x="20036" y="2730"/>
                    <a:pt x="19892" y="2701"/>
                    <a:pt x="19730" y="2638"/>
                  </a:cubicBezTo>
                  <a:cubicBezTo>
                    <a:pt x="19264" y="2451"/>
                    <a:pt x="19009" y="2172"/>
                    <a:pt x="18514" y="2038"/>
                  </a:cubicBezTo>
                  <a:cubicBezTo>
                    <a:pt x="18027" y="1916"/>
                    <a:pt x="17521" y="2038"/>
                    <a:pt x="17071" y="1731"/>
                  </a:cubicBezTo>
                  <a:cubicBezTo>
                    <a:pt x="16049" y="1041"/>
                    <a:pt x="15790" y="174"/>
                    <a:pt x="14420" y="28"/>
                  </a:cubicBezTo>
                  <a:cubicBezTo>
                    <a:pt x="14234" y="9"/>
                    <a:pt x="14045" y="0"/>
                    <a:pt x="13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4184650" y="2229325"/>
              <a:ext cx="73650" cy="185625"/>
            </a:xfrm>
            <a:custGeom>
              <a:avLst/>
              <a:gdLst/>
              <a:ahLst/>
              <a:cxnLst/>
              <a:rect l="l" t="t" r="r" b="b"/>
              <a:pathLst>
                <a:path w="2946" h="7425" extrusionOk="0">
                  <a:moveTo>
                    <a:pt x="2561" y="1"/>
                  </a:moveTo>
                  <a:cubicBezTo>
                    <a:pt x="2367" y="1"/>
                    <a:pt x="2137" y="537"/>
                    <a:pt x="1993" y="732"/>
                  </a:cubicBezTo>
                  <a:cubicBezTo>
                    <a:pt x="1871" y="898"/>
                    <a:pt x="1738" y="999"/>
                    <a:pt x="1665" y="1177"/>
                  </a:cubicBezTo>
                  <a:cubicBezTo>
                    <a:pt x="1572" y="1380"/>
                    <a:pt x="1551" y="1652"/>
                    <a:pt x="1519" y="1866"/>
                  </a:cubicBezTo>
                  <a:cubicBezTo>
                    <a:pt x="1450" y="2446"/>
                    <a:pt x="1182" y="2896"/>
                    <a:pt x="1016" y="3403"/>
                  </a:cubicBezTo>
                  <a:cubicBezTo>
                    <a:pt x="818" y="3991"/>
                    <a:pt x="501" y="4465"/>
                    <a:pt x="242" y="5024"/>
                  </a:cubicBezTo>
                  <a:cubicBezTo>
                    <a:pt x="27" y="5499"/>
                    <a:pt x="15" y="5961"/>
                    <a:pt x="15" y="6476"/>
                  </a:cubicBezTo>
                  <a:cubicBezTo>
                    <a:pt x="0" y="6840"/>
                    <a:pt x="261" y="7424"/>
                    <a:pt x="548" y="7424"/>
                  </a:cubicBezTo>
                  <a:cubicBezTo>
                    <a:pt x="661" y="7424"/>
                    <a:pt x="777" y="7334"/>
                    <a:pt x="883" y="7104"/>
                  </a:cubicBezTo>
                  <a:cubicBezTo>
                    <a:pt x="1130" y="6549"/>
                    <a:pt x="891" y="5847"/>
                    <a:pt x="1097" y="5260"/>
                  </a:cubicBezTo>
                  <a:cubicBezTo>
                    <a:pt x="1284" y="4732"/>
                    <a:pt x="1677" y="4331"/>
                    <a:pt x="1798" y="3763"/>
                  </a:cubicBezTo>
                  <a:cubicBezTo>
                    <a:pt x="1933" y="3168"/>
                    <a:pt x="1953" y="2601"/>
                    <a:pt x="2285" y="2081"/>
                  </a:cubicBezTo>
                  <a:cubicBezTo>
                    <a:pt x="2614" y="1559"/>
                    <a:pt x="2945" y="938"/>
                    <a:pt x="2760" y="277"/>
                  </a:cubicBezTo>
                  <a:cubicBezTo>
                    <a:pt x="2703" y="77"/>
                    <a:pt x="2634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4165450" y="4338950"/>
              <a:ext cx="95700" cy="32775"/>
            </a:xfrm>
            <a:custGeom>
              <a:avLst/>
              <a:gdLst/>
              <a:ahLst/>
              <a:cxnLst/>
              <a:rect l="l" t="t" r="r" b="b"/>
              <a:pathLst>
                <a:path w="3828" h="1311" extrusionOk="0">
                  <a:moveTo>
                    <a:pt x="1403" y="1"/>
                  </a:moveTo>
                  <a:cubicBezTo>
                    <a:pt x="1010" y="1"/>
                    <a:pt x="1" y="1"/>
                    <a:pt x="29" y="682"/>
                  </a:cubicBezTo>
                  <a:cubicBezTo>
                    <a:pt x="447" y="796"/>
                    <a:pt x="717" y="1297"/>
                    <a:pt x="1201" y="1297"/>
                  </a:cubicBezTo>
                  <a:cubicBezTo>
                    <a:pt x="1232" y="1297"/>
                    <a:pt x="1264" y="1295"/>
                    <a:pt x="1298" y="1290"/>
                  </a:cubicBezTo>
                  <a:cubicBezTo>
                    <a:pt x="1597" y="1249"/>
                    <a:pt x="1784" y="970"/>
                    <a:pt x="2125" y="929"/>
                  </a:cubicBezTo>
                  <a:cubicBezTo>
                    <a:pt x="2139" y="928"/>
                    <a:pt x="2153" y="927"/>
                    <a:pt x="2168" y="927"/>
                  </a:cubicBezTo>
                  <a:cubicBezTo>
                    <a:pt x="2498" y="927"/>
                    <a:pt x="3020" y="1311"/>
                    <a:pt x="3363" y="1311"/>
                  </a:cubicBezTo>
                  <a:cubicBezTo>
                    <a:pt x="3504" y="1311"/>
                    <a:pt x="3615" y="1246"/>
                    <a:pt x="3670" y="1063"/>
                  </a:cubicBezTo>
                  <a:cubicBezTo>
                    <a:pt x="3743" y="845"/>
                    <a:pt x="3827" y="463"/>
                    <a:pt x="3640" y="269"/>
                  </a:cubicBezTo>
                  <a:cubicBezTo>
                    <a:pt x="3525" y="143"/>
                    <a:pt x="3244" y="83"/>
                    <a:pt x="3020" y="83"/>
                  </a:cubicBezTo>
                  <a:cubicBezTo>
                    <a:pt x="2947" y="83"/>
                    <a:pt x="2879" y="89"/>
                    <a:pt x="2826" y="102"/>
                  </a:cubicBezTo>
                  <a:cubicBezTo>
                    <a:pt x="2733" y="135"/>
                    <a:pt x="2652" y="236"/>
                    <a:pt x="2559" y="257"/>
                  </a:cubicBezTo>
                  <a:cubicBezTo>
                    <a:pt x="2537" y="261"/>
                    <a:pt x="2517" y="263"/>
                    <a:pt x="2497" y="263"/>
                  </a:cubicBezTo>
                  <a:cubicBezTo>
                    <a:pt x="2363" y="263"/>
                    <a:pt x="2261" y="176"/>
                    <a:pt x="2145" y="123"/>
                  </a:cubicBezTo>
                  <a:cubicBezTo>
                    <a:pt x="1898" y="9"/>
                    <a:pt x="1670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4130375" y="4283925"/>
              <a:ext cx="99050" cy="38325"/>
            </a:xfrm>
            <a:custGeom>
              <a:avLst/>
              <a:gdLst/>
              <a:ahLst/>
              <a:cxnLst/>
              <a:rect l="l" t="t" r="r" b="b"/>
              <a:pathLst>
                <a:path w="3962" h="1533" extrusionOk="0">
                  <a:moveTo>
                    <a:pt x="466" y="1"/>
                  </a:moveTo>
                  <a:cubicBezTo>
                    <a:pt x="312" y="1"/>
                    <a:pt x="172" y="28"/>
                    <a:pt x="102" y="106"/>
                  </a:cubicBezTo>
                  <a:cubicBezTo>
                    <a:pt x="1" y="694"/>
                    <a:pt x="463" y="561"/>
                    <a:pt x="657" y="707"/>
                  </a:cubicBezTo>
                  <a:cubicBezTo>
                    <a:pt x="763" y="799"/>
                    <a:pt x="751" y="962"/>
                    <a:pt x="824" y="1067"/>
                  </a:cubicBezTo>
                  <a:cubicBezTo>
                    <a:pt x="929" y="1201"/>
                    <a:pt x="998" y="1221"/>
                    <a:pt x="1164" y="1274"/>
                  </a:cubicBezTo>
                  <a:cubicBezTo>
                    <a:pt x="1444" y="1355"/>
                    <a:pt x="1699" y="1322"/>
                    <a:pt x="1999" y="1347"/>
                  </a:cubicBezTo>
                  <a:cubicBezTo>
                    <a:pt x="2279" y="1355"/>
                    <a:pt x="2506" y="1468"/>
                    <a:pt x="2774" y="1489"/>
                  </a:cubicBezTo>
                  <a:cubicBezTo>
                    <a:pt x="2922" y="1502"/>
                    <a:pt x="3177" y="1533"/>
                    <a:pt x="3394" y="1533"/>
                  </a:cubicBezTo>
                  <a:cubicBezTo>
                    <a:pt x="3507" y="1533"/>
                    <a:pt x="3610" y="1524"/>
                    <a:pt x="3681" y="1501"/>
                  </a:cubicBezTo>
                  <a:cubicBezTo>
                    <a:pt x="3962" y="1388"/>
                    <a:pt x="3743" y="1107"/>
                    <a:pt x="3568" y="933"/>
                  </a:cubicBezTo>
                  <a:cubicBezTo>
                    <a:pt x="3054" y="439"/>
                    <a:pt x="2259" y="674"/>
                    <a:pt x="1699" y="386"/>
                  </a:cubicBezTo>
                  <a:cubicBezTo>
                    <a:pt x="1484" y="273"/>
                    <a:pt x="1278" y="167"/>
                    <a:pt x="1051" y="86"/>
                  </a:cubicBezTo>
                  <a:cubicBezTo>
                    <a:pt x="919" y="51"/>
                    <a:pt x="678" y="1"/>
                    <a:pt x="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4080325" y="4004225"/>
              <a:ext cx="428300" cy="406075"/>
            </a:xfrm>
            <a:custGeom>
              <a:avLst/>
              <a:gdLst/>
              <a:ahLst/>
              <a:cxnLst/>
              <a:rect l="l" t="t" r="r" b="b"/>
              <a:pathLst>
                <a:path w="17132" h="16243" extrusionOk="0">
                  <a:moveTo>
                    <a:pt x="944" y="1"/>
                  </a:moveTo>
                  <a:cubicBezTo>
                    <a:pt x="876" y="1"/>
                    <a:pt x="805" y="29"/>
                    <a:pt x="734" y="93"/>
                  </a:cubicBezTo>
                  <a:cubicBezTo>
                    <a:pt x="536" y="272"/>
                    <a:pt x="620" y="682"/>
                    <a:pt x="580" y="908"/>
                  </a:cubicBezTo>
                  <a:cubicBezTo>
                    <a:pt x="527" y="1208"/>
                    <a:pt x="474" y="1322"/>
                    <a:pt x="353" y="1601"/>
                  </a:cubicBezTo>
                  <a:cubicBezTo>
                    <a:pt x="113" y="2084"/>
                    <a:pt x="0" y="2550"/>
                    <a:pt x="495" y="3012"/>
                  </a:cubicBezTo>
                  <a:cubicBezTo>
                    <a:pt x="940" y="3414"/>
                    <a:pt x="1383" y="3425"/>
                    <a:pt x="1724" y="4033"/>
                  </a:cubicBezTo>
                  <a:cubicBezTo>
                    <a:pt x="2011" y="4549"/>
                    <a:pt x="2023" y="5181"/>
                    <a:pt x="2343" y="5704"/>
                  </a:cubicBezTo>
                  <a:cubicBezTo>
                    <a:pt x="2659" y="6211"/>
                    <a:pt x="3219" y="6519"/>
                    <a:pt x="3559" y="7025"/>
                  </a:cubicBezTo>
                  <a:cubicBezTo>
                    <a:pt x="4042" y="7747"/>
                    <a:pt x="4261" y="8509"/>
                    <a:pt x="4962" y="9089"/>
                  </a:cubicBezTo>
                  <a:cubicBezTo>
                    <a:pt x="5457" y="9502"/>
                    <a:pt x="6033" y="9831"/>
                    <a:pt x="6446" y="10325"/>
                  </a:cubicBezTo>
                  <a:cubicBezTo>
                    <a:pt x="6758" y="10698"/>
                    <a:pt x="6899" y="11132"/>
                    <a:pt x="7232" y="11468"/>
                  </a:cubicBezTo>
                  <a:cubicBezTo>
                    <a:pt x="8116" y="12389"/>
                    <a:pt x="9490" y="12689"/>
                    <a:pt x="10179" y="13852"/>
                  </a:cubicBezTo>
                  <a:cubicBezTo>
                    <a:pt x="10447" y="14306"/>
                    <a:pt x="10459" y="14679"/>
                    <a:pt x="10820" y="15040"/>
                  </a:cubicBezTo>
                  <a:cubicBezTo>
                    <a:pt x="11079" y="15308"/>
                    <a:pt x="11582" y="15596"/>
                    <a:pt x="11642" y="15989"/>
                  </a:cubicBezTo>
                  <a:cubicBezTo>
                    <a:pt x="11598" y="15999"/>
                    <a:pt x="11550" y="16004"/>
                    <a:pt x="11499" y="16004"/>
                  </a:cubicBezTo>
                  <a:cubicBezTo>
                    <a:pt x="11449" y="16004"/>
                    <a:pt x="11397" y="15999"/>
                    <a:pt x="11347" y="15989"/>
                  </a:cubicBezTo>
                  <a:lnTo>
                    <a:pt x="11347" y="15989"/>
                  </a:lnTo>
                  <a:cubicBezTo>
                    <a:pt x="11559" y="16128"/>
                    <a:pt x="11816" y="16243"/>
                    <a:pt x="12047" y="16243"/>
                  </a:cubicBezTo>
                  <a:cubicBezTo>
                    <a:pt x="12139" y="16243"/>
                    <a:pt x="12226" y="16225"/>
                    <a:pt x="12304" y="16183"/>
                  </a:cubicBezTo>
                  <a:cubicBezTo>
                    <a:pt x="12357" y="16163"/>
                    <a:pt x="12396" y="16131"/>
                    <a:pt x="12430" y="16090"/>
                  </a:cubicBezTo>
                  <a:cubicBezTo>
                    <a:pt x="12750" y="15802"/>
                    <a:pt x="12591" y="15227"/>
                    <a:pt x="12502" y="14862"/>
                  </a:cubicBezTo>
                  <a:cubicBezTo>
                    <a:pt x="12295" y="14026"/>
                    <a:pt x="12430" y="13938"/>
                    <a:pt x="13005" y="13370"/>
                  </a:cubicBezTo>
                  <a:cubicBezTo>
                    <a:pt x="13406" y="12965"/>
                    <a:pt x="13451" y="12430"/>
                    <a:pt x="13686" y="11947"/>
                  </a:cubicBezTo>
                  <a:cubicBezTo>
                    <a:pt x="13828" y="11648"/>
                    <a:pt x="13925" y="11571"/>
                    <a:pt x="14053" y="11571"/>
                  </a:cubicBezTo>
                  <a:cubicBezTo>
                    <a:pt x="14186" y="11571"/>
                    <a:pt x="14353" y="11656"/>
                    <a:pt x="14638" y="11656"/>
                  </a:cubicBezTo>
                  <a:cubicBezTo>
                    <a:pt x="14654" y="11656"/>
                    <a:pt x="14671" y="11656"/>
                    <a:pt x="14688" y="11655"/>
                  </a:cubicBezTo>
                  <a:cubicBezTo>
                    <a:pt x="15348" y="11627"/>
                    <a:pt x="15109" y="11253"/>
                    <a:pt x="15028" y="10800"/>
                  </a:cubicBezTo>
                  <a:cubicBezTo>
                    <a:pt x="14946" y="10318"/>
                    <a:pt x="15315" y="10265"/>
                    <a:pt x="15737" y="10224"/>
                  </a:cubicBezTo>
                  <a:cubicBezTo>
                    <a:pt x="16171" y="10179"/>
                    <a:pt x="16645" y="10151"/>
                    <a:pt x="16739" y="9717"/>
                  </a:cubicBezTo>
                  <a:cubicBezTo>
                    <a:pt x="16791" y="9429"/>
                    <a:pt x="16771" y="8922"/>
                    <a:pt x="16658" y="8688"/>
                  </a:cubicBezTo>
                  <a:cubicBezTo>
                    <a:pt x="16463" y="8274"/>
                    <a:pt x="16211" y="8262"/>
                    <a:pt x="16256" y="7760"/>
                  </a:cubicBezTo>
                  <a:cubicBezTo>
                    <a:pt x="16276" y="7759"/>
                    <a:pt x="16297" y="7758"/>
                    <a:pt x="16319" y="7758"/>
                  </a:cubicBezTo>
                  <a:cubicBezTo>
                    <a:pt x="16397" y="7758"/>
                    <a:pt x="16482" y="7764"/>
                    <a:pt x="16566" y="7764"/>
                  </a:cubicBezTo>
                  <a:cubicBezTo>
                    <a:pt x="16737" y="7764"/>
                    <a:pt x="16903" y="7741"/>
                    <a:pt x="16998" y="7601"/>
                  </a:cubicBezTo>
                  <a:cubicBezTo>
                    <a:pt x="17132" y="7407"/>
                    <a:pt x="16986" y="6965"/>
                    <a:pt x="16864" y="6787"/>
                  </a:cubicBezTo>
                  <a:cubicBezTo>
                    <a:pt x="16503" y="6312"/>
                    <a:pt x="15850" y="6344"/>
                    <a:pt x="15502" y="5964"/>
                  </a:cubicBezTo>
                  <a:cubicBezTo>
                    <a:pt x="15182" y="5611"/>
                    <a:pt x="15356" y="4662"/>
                    <a:pt x="15510" y="4252"/>
                  </a:cubicBezTo>
                  <a:cubicBezTo>
                    <a:pt x="15697" y="3766"/>
                    <a:pt x="16552" y="3004"/>
                    <a:pt x="16171" y="2416"/>
                  </a:cubicBezTo>
                  <a:cubicBezTo>
                    <a:pt x="16078" y="2282"/>
                    <a:pt x="15648" y="2084"/>
                    <a:pt x="15234" y="1950"/>
                  </a:cubicBezTo>
                  <a:cubicBezTo>
                    <a:pt x="15174" y="2076"/>
                    <a:pt x="15060" y="2169"/>
                    <a:pt x="14853" y="2218"/>
                  </a:cubicBezTo>
                  <a:cubicBezTo>
                    <a:pt x="14725" y="2254"/>
                    <a:pt x="14598" y="2270"/>
                    <a:pt x="14473" y="2270"/>
                  </a:cubicBezTo>
                  <a:cubicBezTo>
                    <a:pt x="13656" y="2270"/>
                    <a:pt x="12912" y="1581"/>
                    <a:pt x="12222" y="1261"/>
                  </a:cubicBezTo>
                  <a:cubicBezTo>
                    <a:pt x="11937" y="1127"/>
                    <a:pt x="11651" y="1081"/>
                    <a:pt x="11363" y="1081"/>
                  </a:cubicBezTo>
                  <a:cubicBezTo>
                    <a:pt x="10791" y="1081"/>
                    <a:pt x="10211" y="1263"/>
                    <a:pt x="9612" y="1290"/>
                  </a:cubicBezTo>
                  <a:cubicBezTo>
                    <a:pt x="9592" y="1291"/>
                    <a:pt x="9573" y="1291"/>
                    <a:pt x="9554" y="1291"/>
                  </a:cubicBezTo>
                  <a:cubicBezTo>
                    <a:pt x="8891" y="1291"/>
                    <a:pt x="8553" y="765"/>
                    <a:pt x="7954" y="722"/>
                  </a:cubicBezTo>
                  <a:cubicBezTo>
                    <a:pt x="7924" y="720"/>
                    <a:pt x="7893" y="719"/>
                    <a:pt x="7863" y="719"/>
                  </a:cubicBezTo>
                  <a:cubicBezTo>
                    <a:pt x="7438" y="719"/>
                    <a:pt x="6997" y="882"/>
                    <a:pt x="6567" y="882"/>
                  </a:cubicBezTo>
                  <a:cubicBezTo>
                    <a:pt x="6544" y="882"/>
                    <a:pt x="6521" y="881"/>
                    <a:pt x="6499" y="880"/>
                  </a:cubicBezTo>
                  <a:cubicBezTo>
                    <a:pt x="6077" y="860"/>
                    <a:pt x="5683" y="787"/>
                    <a:pt x="5270" y="661"/>
                  </a:cubicBezTo>
                  <a:cubicBezTo>
                    <a:pt x="4949" y="561"/>
                    <a:pt x="4750" y="512"/>
                    <a:pt x="4606" y="512"/>
                  </a:cubicBezTo>
                  <a:cubicBezTo>
                    <a:pt x="4308" y="512"/>
                    <a:pt x="4245" y="725"/>
                    <a:pt x="3807" y="1135"/>
                  </a:cubicBezTo>
                  <a:cubicBezTo>
                    <a:pt x="3468" y="1448"/>
                    <a:pt x="3049" y="1696"/>
                    <a:pt x="2652" y="1696"/>
                  </a:cubicBezTo>
                  <a:cubicBezTo>
                    <a:pt x="2432" y="1696"/>
                    <a:pt x="2219" y="1619"/>
                    <a:pt x="2031" y="1436"/>
                  </a:cubicBezTo>
                  <a:cubicBezTo>
                    <a:pt x="1775" y="1193"/>
                    <a:pt x="1390" y="1"/>
                    <a:pt x="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4086800" y="4318850"/>
              <a:ext cx="49700" cy="23225"/>
            </a:xfrm>
            <a:custGeom>
              <a:avLst/>
              <a:gdLst/>
              <a:ahLst/>
              <a:cxnLst/>
              <a:rect l="l" t="t" r="r" b="b"/>
              <a:pathLst>
                <a:path w="1988" h="929" extrusionOk="0">
                  <a:moveTo>
                    <a:pt x="1446" y="1"/>
                  </a:moveTo>
                  <a:cubicBezTo>
                    <a:pt x="1375" y="1"/>
                    <a:pt x="1303" y="8"/>
                    <a:pt x="1237" y="19"/>
                  </a:cubicBezTo>
                  <a:cubicBezTo>
                    <a:pt x="909" y="71"/>
                    <a:pt x="670" y="197"/>
                    <a:pt x="297" y="197"/>
                  </a:cubicBezTo>
                  <a:cubicBezTo>
                    <a:pt x="0" y="246"/>
                    <a:pt x="208" y="805"/>
                    <a:pt x="443" y="906"/>
                  </a:cubicBezTo>
                  <a:cubicBezTo>
                    <a:pt x="483" y="922"/>
                    <a:pt x="524" y="929"/>
                    <a:pt x="565" y="929"/>
                  </a:cubicBezTo>
                  <a:cubicBezTo>
                    <a:pt x="785" y="929"/>
                    <a:pt x="1014" y="738"/>
                    <a:pt x="1240" y="738"/>
                  </a:cubicBezTo>
                  <a:cubicBezTo>
                    <a:pt x="1252" y="738"/>
                    <a:pt x="1265" y="739"/>
                    <a:pt x="1278" y="740"/>
                  </a:cubicBezTo>
                  <a:cubicBezTo>
                    <a:pt x="1346" y="748"/>
                    <a:pt x="1424" y="755"/>
                    <a:pt x="1502" y="755"/>
                  </a:cubicBezTo>
                  <a:cubicBezTo>
                    <a:pt x="1744" y="755"/>
                    <a:pt x="1988" y="685"/>
                    <a:pt x="1951" y="351"/>
                  </a:cubicBezTo>
                  <a:cubicBezTo>
                    <a:pt x="1917" y="80"/>
                    <a:pt x="1683" y="1"/>
                    <a:pt x="1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4021525" y="2544300"/>
              <a:ext cx="67625" cy="80350"/>
            </a:xfrm>
            <a:custGeom>
              <a:avLst/>
              <a:gdLst/>
              <a:ahLst/>
              <a:cxnLst/>
              <a:rect l="l" t="t" r="r" b="b"/>
              <a:pathLst>
                <a:path w="2705" h="3214" extrusionOk="0">
                  <a:moveTo>
                    <a:pt x="1045" y="1"/>
                  </a:moveTo>
                  <a:cubicBezTo>
                    <a:pt x="858" y="1"/>
                    <a:pt x="692" y="57"/>
                    <a:pt x="581" y="201"/>
                  </a:cubicBezTo>
                  <a:cubicBezTo>
                    <a:pt x="1" y="590"/>
                    <a:pt x="175" y="1181"/>
                    <a:pt x="556" y="1591"/>
                  </a:cubicBezTo>
                  <a:cubicBezTo>
                    <a:pt x="804" y="1871"/>
                    <a:pt x="962" y="2025"/>
                    <a:pt x="1063" y="2397"/>
                  </a:cubicBezTo>
                  <a:cubicBezTo>
                    <a:pt x="1136" y="2645"/>
                    <a:pt x="1063" y="3058"/>
                    <a:pt x="1351" y="3180"/>
                  </a:cubicBezTo>
                  <a:cubicBezTo>
                    <a:pt x="1406" y="3203"/>
                    <a:pt x="1457" y="3213"/>
                    <a:pt x="1506" y="3213"/>
                  </a:cubicBezTo>
                  <a:cubicBezTo>
                    <a:pt x="1943" y="3213"/>
                    <a:pt x="2179" y="2373"/>
                    <a:pt x="2364" y="2077"/>
                  </a:cubicBezTo>
                  <a:cubicBezTo>
                    <a:pt x="2693" y="1571"/>
                    <a:pt x="2705" y="1024"/>
                    <a:pt x="2198" y="509"/>
                  </a:cubicBezTo>
                  <a:cubicBezTo>
                    <a:pt x="1985" y="287"/>
                    <a:pt x="1465" y="1"/>
                    <a:pt x="1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3929525" y="238125"/>
              <a:ext cx="1027250" cy="507850"/>
            </a:xfrm>
            <a:custGeom>
              <a:avLst/>
              <a:gdLst/>
              <a:ahLst/>
              <a:cxnLst/>
              <a:rect l="l" t="t" r="r" b="b"/>
              <a:pathLst>
                <a:path w="41090" h="20314" extrusionOk="0">
                  <a:moveTo>
                    <a:pt x="32843" y="1"/>
                  </a:moveTo>
                  <a:cubicBezTo>
                    <a:pt x="32027" y="1"/>
                    <a:pt x="31613" y="1009"/>
                    <a:pt x="31033" y="1098"/>
                  </a:cubicBezTo>
                  <a:cubicBezTo>
                    <a:pt x="30943" y="1112"/>
                    <a:pt x="30859" y="1118"/>
                    <a:pt x="30778" y="1118"/>
                  </a:cubicBezTo>
                  <a:cubicBezTo>
                    <a:pt x="29776" y="1118"/>
                    <a:pt x="29413" y="157"/>
                    <a:pt x="28326" y="157"/>
                  </a:cubicBezTo>
                  <a:cubicBezTo>
                    <a:pt x="28281" y="157"/>
                    <a:pt x="28235" y="159"/>
                    <a:pt x="28187" y="162"/>
                  </a:cubicBezTo>
                  <a:cubicBezTo>
                    <a:pt x="26958" y="256"/>
                    <a:pt x="26938" y="1164"/>
                    <a:pt x="26155" y="1706"/>
                  </a:cubicBezTo>
                  <a:cubicBezTo>
                    <a:pt x="25454" y="2193"/>
                    <a:pt x="25454" y="1966"/>
                    <a:pt x="24606" y="2213"/>
                  </a:cubicBezTo>
                  <a:cubicBezTo>
                    <a:pt x="24144" y="2339"/>
                    <a:pt x="23030" y="2481"/>
                    <a:pt x="22677" y="2834"/>
                  </a:cubicBezTo>
                  <a:cubicBezTo>
                    <a:pt x="21688" y="3802"/>
                    <a:pt x="22535" y="3409"/>
                    <a:pt x="22462" y="4431"/>
                  </a:cubicBezTo>
                  <a:cubicBezTo>
                    <a:pt x="22369" y="5781"/>
                    <a:pt x="22101" y="6762"/>
                    <a:pt x="20658" y="6782"/>
                  </a:cubicBezTo>
                  <a:cubicBezTo>
                    <a:pt x="20642" y="6782"/>
                    <a:pt x="20626" y="6783"/>
                    <a:pt x="20610" y="6783"/>
                  </a:cubicBezTo>
                  <a:cubicBezTo>
                    <a:pt x="19162" y="6783"/>
                    <a:pt x="17863" y="5940"/>
                    <a:pt x="16716" y="5940"/>
                  </a:cubicBezTo>
                  <a:cubicBezTo>
                    <a:pt x="15934" y="5940"/>
                    <a:pt x="15222" y="6332"/>
                    <a:pt x="14582" y="7650"/>
                  </a:cubicBezTo>
                  <a:cubicBezTo>
                    <a:pt x="14282" y="8290"/>
                    <a:pt x="14282" y="9239"/>
                    <a:pt x="13788" y="9673"/>
                  </a:cubicBezTo>
                  <a:cubicBezTo>
                    <a:pt x="13292" y="10102"/>
                    <a:pt x="12323" y="9834"/>
                    <a:pt x="11756" y="10208"/>
                  </a:cubicBezTo>
                  <a:cubicBezTo>
                    <a:pt x="10520" y="11031"/>
                    <a:pt x="10994" y="12612"/>
                    <a:pt x="10933" y="14023"/>
                  </a:cubicBezTo>
                  <a:cubicBezTo>
                    <a:pt x="10831" y="14031"/>
                    <a:pt x="10732" y="14035"/>
                    <a:pt x="10634" y="14035"/>
                  </a:cubicBezTo>
                  <a:cubicBezTo>
                    <a:pt x="9452" y="14035"/>
                    <a:pt x="8548" y="13451"/>
                    <a:pt x="7395" y="13406"/>
                  </a:cubicBezTo>
                  <a:cubicBezTo>
                    <a:pt x="7316" y="13402"/>
                    <a:pt x="7240" y="13400"/>
                    <a:pt x="7167" y="13400"/>
                  </a:cubicBezTo>
                  <a:cubicBezTo>
                    <a:pt x="5873" y="13400"/>
                    <a:pt x="5465" y="14009"/>
                    <a:pt x="4897" y="15064"/>
                  </a:cubicBezTo>
                  <a:cubicBezTo>
                    <a:pt x="4123" y="16519"/>
                    <a:pt x="4597" y="16179"/>
                    <a:pt x="2794" y="16386"/>
                  </a:cubicBezTo>
                  <a:cubicBezTo>
                    <a:pt x="1505" y="16540"/>
                    <a:pt x="0" y="16828"/>
                    <a:pt x="422" y="18469"/>
                  </a:cubicBezTo>
                  <a:cubicBezTo>
                    <a:pt x="620" y="19224"/>
                    <a:pt x="990" y="19485"/>
                    <a:pt x="1441" y="19485"/>
                  </a:cubicBezTo>
                  <a:cubicBezTo>
                    <a:pt x="2116" y="19485"/>
                    <a:pt x="2969" y="18902"/>
                    <a:pt x="3694" y="18518"/>
                  </a:cubicBezTo>
                  <a:cubicBezTo>
                    <a:pt x="4650" y="18016"/>
                    <a:pt x="6207" y="16661"/>
                    <a:pt x="7180" y="16459"/>
                  </a:cubicBezTo>
                  <a:cubicBezTo>
                    <a:pt x="7334" y="16426"/>
                    <a:pt x="7476" y="16410"/>
                    <a:pt x="7606" y="16410"/>
                  </a:cubicBezTo>
                  <a:cubicBezTo>
                    <a:pt x="8644" y="16410"/>
                    <a:pt x="8862" y="17422"/>
                    <a:pt x="8310" y="18449"/>
                  </a:cubicBezTo>
                  <a:cubicBezTo>
                    <a:pt x="8136" y="18766"/>
                    <a:pt x="7921" y="19045"/>
                    <a:pt x="7683" y="19284"/>
                  </a:cubicBezTo>
                  <a:lnTo>
                    <a:pt x="10560" y="20314"/>
                  </a:lnTo>
                  <a:cubicBezTo>
                    <a:pt x="10714" y="19933"/>
                    <a:pt x="10933" y="19604"/>
                    <a:pt x="11229" y="19385"/>
                  </a:cubicBezTo>
                  <a:cubicBezTo>
                    <a:pt x="12250" y="18631"/>
                    <a:pt x="13058" y="19593"/>
                    <a:pt x="13540" y="17982"/>
                  </a:cubicBezTo>
                  <a:cubicBezTo>
                    <a:pt x="13852" y="17002"/>
                    <a:pt x="13532" y="16139"/>
                    <a:pt x="14821" y="16139"/>
                  </a:cubicBezTo>
                  <a:cubicBezTo>
                    <a:pt x="15644" y="16139"/>
                    <a:pt x="16357" y="16572"/>
                    <a:pt x="17139" y="16592"/>
                  </a:cubicBezTo>
                  <a:cubicBezTo>
                    <a:pt x="17162" y="16593"/>
                    <a:pt x="17185" y="16593"/>
                    <a:pt x="17207" y="16593"/>
                  </a:cubicBezTo>
                  <a:cubicBezTo>
                    <a:pt x="18290" y="16593"/>
                    <a:pt x="18174" y="15613"/>
                    <a:pt x="18174" y="14683"/>
                  </a:cubicBezTo>
                  <a:cubicBezTo>
                    <a:pt x="18174" y="13969"/>
                    <a:pt x="17995" y="12794"/>
                    <a:pt x="18997" y="12661"/>
                  </a:cubicBezTo>
                  <a:cubicBezTo>
                    <a:pt x="19043" y="12655"/>
                    <a:pt x="19087" y="12653"/>
                    <a:pt x="19128" y="12653"/>
                  </a:cubicBezTo>
                  <a:cubicBezTo>
                    <a:pt x="19458" y="12653"/>
                    <a:pt x="19620" y="12819"/>
                    <a:pt x="19811" y="13021"/>
                  </a:cubicBezTo>
                  <a:cubicBezTo>
                    <a:pt x="19966" y="12291"/>
                    <a:pt x="20151" y="11529"/>
                    <a:pt x="20812" y="11444"/>
                  </a:cubicBezTo>
                  <a:cubicBezTo>
                    <a:pt x="20849" y="11440"/>
                    <a:pt x="20885" y="11438"/>
                    <a:pt x="20919" y="11438"/>
                  </a:cubicBezTo>
                  <a:cubicBezTo>
                    <a:pt x="21607" y="11438"/>
                    <a:pt x="21815" y="12297"/>
                    <a:pt x="22090" y="12807"/>
                  </a:cubicBezTo>
                  <a:cubicBezTo>
                    <a:pt x="22669" y="13836"/>
                    <a:pt x="23390" y="14416"/>
                    <a:pt x="24619" y="14537"/>
                  </a:cubicBezTo>
                  <a:cubicBezTo>
                    <a:pt x="24725" y="14550"/>
                    <a:pt x="24832" y="14558"/>
                    <a:pt x="24939" y="14558"/>
                  </a:cubicBezTo>
                  <a:cubicBezTo>
                    <a:pt x="25205" y="14558"/>
                    <a:pt x="25467" y="14508"/>
                    <a:pt x="25682" y="14354"/>
                  </a:cubicBezTo>
                  <a:cubicBezTo>
                    <a:pt x="26042" y="14107"/>
                    <a:pt x="26103" y="13548"/>
                    <a:pt x="26617" y="13527"/>
                  </a:cubicBezTo>
                  <a:cubicBezTo>
                    <a:pt x="26627" y="13527"/>
                    <a:pt x="26636" y="13527"/>
                    <a:pt x="26645" y="13527"/>
                  </a:cubicBezTo>
                  <a:cubicBezTo>
                    <a:pt x="27300" y="13527"/>
                    <a:pt x="27848" y="14509"/>
                    <a:pt x="28545" y="14509"/>
                  </a:cubicBezTo>
                  <a:cubicBezTo>
                    <a:pt x="28658" y="14509"/>
                    <a:pt x="28774" y="14483"/>
                    <a:pt x="28896" y="14424"/>
                  </a:cubicBezTo>
                  <a:cubicBezTo>
                    <a:pt x="29289" y="14242"/>
                    <a:pt x="29869" y="13220"/>
                    <a:pt x="30002" y="12839"/>
                  </a:cubicBezTo>
                  <a:cubicBezTo>
                    <a:pt x="30457" y="11570"/>
                    <a:pt x="30631" y="9847"/>
                    <a:pt x="30631" y="8464"/>
                  </a:cubicBezTo>
                  <a:cubicBezTo>
                    <a:pt x="30631" y="7804"/>
                    <a:pt x="30590" y="6794"/>
                    <a:pt x="31145" y="6328"/>
                  </a:cubicBezTo>
                  <a:cubicBezTo>
                    <a:pt x="31474" y="6060"/>
                    <a:pt x="31826" y="6166"/>
                    <a:pt x="32155" y="5939"/>
                  </a:cubicBezTo>
                  <a:cubicBezTo>
                    <a:pt x="32333" y="5813"/>
                    <a:pt x="32447" y="5546"/>
                    <a:pt x="32589" y="5400"/>
                  </a:cubicBezTo>
                  <a:cubicBezTo>
                    <a:pt x="32909" y="5064"/>
                    <a:pt x="33397" y="4679"/>
                    <a:pt x="33855" y="4679"/>
                  </a:cubicBezTo>
                  <a:cubicBezTo>
                    <a:pt x="34018" y="4679"/>
                    <a:pt x="34177" y="4727"/>
                    <a:pt x="34324" y="4844"/>
                  </a:cubicBezTo>
                  <a:cubicBezTo>
                    <a:pt x="34592" y="5059"/>
                    <a:pt x="34632" y="5485"/>
                    <a:pt x="34891" y="5732"/>
                  </a:cubicBezTo>
                  <a:cubicBezTo>
                    <a:pt x="35159" y="5980"/>
                    <a:pt x="35561" y="6142"/>
                    <a:pt x="35901" y="6288"/>
                  </a:cubicBezTo>
                  <a:cubicBezTo>
                    <a:pt x="36408" y="6494"/>
                    <a:pt x="37312" y="6640"/>
                    <a:pt x="37538" y="7216"/>
                  </a:cubicBezTo>
                  <a:cubicBezTo>
                    <a:pt x="37757" y="7772"/>
                    <a:pt x="37284" y="8217"/>
                    <a:pt x="37024" y="8631"/>
                  </a:cubicBezTo>
                  <a:cubicBezTo>
                    <a:pt x="36837" y="8939"/>
                    <a:pt x="36476" y="9648"/>
                    <a:pt x="36704" y="10041"/>
                  </a:cubicBezTo>
                  <a:cubicBezTo>
                    <a:pt x="36813" y="10238"/>
                    <a:pt x="36926" y="10320"/>
                    <a:pt x="37042" y="10320"/>
                  </a:cubicBezTo>
                  <a:cubicBezTo>
                    <a:pt x="37067" y="10320"/>
                    <a:pt x="37092" y="10316"/>
                    <a:pt x="37117" y="10309"/>
                  </a:cubicBezTo>
                  <a:cubicBezTo>
                    <a:pt x="37396" y="10248"/>
                    <a:pt x="37644" y="9774"/>
                    <a:pt x="37830" y="9547"/>
                  </a:cubicBezTo>
                  <a:cubicBezTo>
                    <a:pt x="38139" y="9153"/>
                    <a:pt x="38613" y="8979"/>
                    <a:pt x="38820" y="8485"/>
                  </a:cubicBezTo>
                  <a:cubicBezTo>
                    <a:pt x="39014" y="8010"/>
                    <a:pt x="38747" y="7329"/>
                    <a:pt x="39108" y="6956"/>
                  </a:cubicBezTo>
                  <a:cubicBezTo>
                    <a:pt x="39428" y="6648"/>
                    <a:pt x="40222" y="6628"/>
                    <a:pt x="40616" y="6300"/>
                  </a:cubicBezTo>
                  <a:cubicBezTo>
                    <a:pt x="40863" y="6093"/>
                    <a:pt x="41024" y="5854"/>
                    <a:pt x="41069" y="5566"/>
                  </a:cubicBezTo>
                  <a:cubicBezTo>
                    <a:pt x="41090" y="5452"/>
                    <a:pt x="41090" y="5319"/>
                    <a:pt x="41069" y="5185"/>
                  </a:cubicBezTo>
                  <a:cubicBezTo>
                    <a:pt x="40992" y="5181"/>
                    <a:pt x="40914" y="5180"/>
                    <a:pt x="40835" y="5180"/>
                  </a:cubicBezTo>
                  <a:cubicBezTo>
                    <a:pt x="40220" y="5180"/>
                    <a:pt x="39586" y="5275"/>
                    <a:pt x="38977" y="5275"/>
                  </a:cubicBezTo>
                  <a:cubicBezTo>
                    <a:pt x="38777" y="5275"/>
                    <a:pt x="38579" y="5265"/>
                    <a:pt x="38386" y="5237"/>
                  </a:cubicBezTo>
                  <a:cubicBezTo>
                    <a:pt x="37778" y="5153"/>
                    <a:pt x="37737" y="4844"/>
                    <a:pt x="37250" y="4492"/>
                  </a:cubicBezTo>
                  <a:cubicBezTo>
                    <a:pt x="36890" y="4236"/>
                    <a:pt x="36384" y="4111"/>
                    <a:pt x="35954" y="4103"/>
                  </a:cubicBezTo>
                  <a:cubicBezTo>
                    <a:pt x="34871" y="3154"/>
                    <a:pt x="39067" y="3729"/>
                    <a:pt x="38446" y="1452"/>
                  </a:cubicBezTo>
                  <a:cubicBezTo>
                    <a:pt x="38383" y="1449"/>
                    <a:pt x="38319" y="1448"/>
                    <a:pt x="38254" y="1448"/>
                  </a:cubicBezTo>
                  <a:cubicBezTo>
                    <a:pt x="37498" y="1448"/>
                    <a:pt x="36641" y="1608"/>
                    <a:pt x="35849" y="1608"/>
                  </a:cubicBezTo>
                  <a:cubicBezTo>
                    <a:pt x="35305" y="1608"/>
                    <a:pt x="34792" y="1532"/>
                    <a:pt x="34365" y="1277"/>
                  </a:cubicBezTo>
                  <a:cubicBezTo>
                    <a:pt x="33692" y="872"/>
                    <a:pt x="33951" y="122"/>
                    <a:pt x="32962" y="8"/>
                  </a:cubicBezTo>
                  <a:cubicBezTo>
                    <a:pt x="32921" y="3"/>
                    <a:pt x="32881" y="1"/>
                    <a:pt x="32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3746400" y="3168125"/>
              <a:ext cx="666575" cy="347850"/>
            </a:xfrm>
            <a:custGeom>
              <a:avLst/>
              <a:gdLst/>
              <a:ahLst/>
              <a:cxnLst/>
              <a:rect l="l" t="t" r="r" b="b"/>
              <a:pathLst>
                <a:path w="26663" h="13914" extrusionOk="0">
                  <a:moveTo>
                    <a:pt x="9097" y="1"/>
                  </a:moveTo>
                  <a:cubicBezTo>
                    <a:pt x="8963" y="864"/>
                    <a:pt x="9048" y="823"/>
                    <a:pt x="8140" y="1062"/>
                  </a:cubicBezTo>
                  <a:cubicBezTo>
                    <a:pt x="7820" y="1144"/>
                    <a:pt x="7438" y="1204"/>
                    <a:pt x="7139" y="1338"/>
                  </a:cubicBezTo>
                  <a:cubicBezTo>
                    <a:pt x="6786" y="1496"/>
                    <a:pt x="6538" y="1792"/>
                    <a:pt x="6198" y="1950"/>
                  </a:cubicBezTo>
                  <a:cubicBezTo>
                    <a:pt x="6018" y="2031"/>
                    <a:pt x="5838" y="2054"/>
                    <a:pt x="5661" y="2054"/>
                  </a:cubicBezTo>
                  <a:cubicBezTo>
                    <a:pt x="5413" y="2054"/>
                    <a:pt x="5169" y="2008"/>
                    <a:pt x="4933" y="2008"/>
                  </a:cubicBezTo>
                  <a:cubicBezTo>
                    <a:pt x="4817" y="2008"/>
                    <a:pt x="4704" y="2019"/>
                    <a:pt x="4592" y="2052"/>
                  </a:cubicBezTo>
                  <a:cubicBezTo>
                    <a:pt x="4364" y="2120"/>
                    <a:pt x="4159" y="2448"/>
                    <a:pt x="3928" y="2448"/>
                  </a:cubicBezTo>
                  <a:cubicBezTo>
                    <a:pt x="3844" y="2448"/>
                    <a:pt x="3757" y="2405"/>
                    <a:pt x="3664" y="2291"/>
                  </a:cubicBezTo>
                  <a:cubicBezTo>
                    <a:pt x="3656" y="2291"/>
                    <a:pt x="3648" y="2291"/>
                    <a:pt x="3640" y="2291"/>
                  </a:cubicBezTo>
                  <a:cubicBezTo>
                    <a:pt x="3038" y="2291"/>
                    <a:pt x="2338" y="2758"/>
                    <a:pt x="1930" y="3167"/>
                  </a:cubicBezTo>
                  <a:cubicBezTo>
                    <a:pt x="1674" y="3421"/>
                    <a:pt x="1662" y="3474"/>
                    <a:pt x="1322" y="3588"/>
                  </a:cubicBezTo>
                  <a:cubicBezTo>
                    <a:pt x="1054" y="3669"/>
                    <a:pt x="661" y="3681"/>
                    <a:pt x="466" y="3908"/>
                  </a:cubicBezTo>
                  <a:cubicBezTo>
                    <a:pt x="0" y="4435"/>
                    <a:pt x="579" y="5238"/>
                    <a:pt x="859" y="5724"/>
                  </a:cubicBezTo>
                  <a:cubicBezTo>
                    <a:pt x="1269" y="6466"/>
                    <a:pt x="1374" y="6879"/>
                    <a:pt x="1374" y="7735"/>
                  </a:cubicBezTo>
                  <a:cubicBezTo>
                    <a:pt x="1362" y="9425"/>
                    <a:pt x="3191" y="8931"/>
                    <a:pt x="3892" y="10013"/>
                  </a:cubicBezTo>
                  <a:cubicBezTo>
                    <a:pt x="4126" y="10374"/>
                    <a:pt x="4345" y="10747"/>
                    <a:pt x="4568" y="11107"/>
                  </a:cubicBezTo>
                  <a:lnTo>
                    <a:pt x="4581" y="11107"/>
                  </a:lnTo>
                  <a:cubicBezTo>
                    <a:pt x="5456" y="11416"/>
                    <a:pt x="5756" y="12405"/>
                    <a:pt x="6519" y="13005"/>
                  </a:cubicBezTo>
                  <a:cubicBezTo>
                    <a:pt x="6993" y="13379"/>
                    <a:pt x="7960" y="13834"/>
                    <a:pt x="8758" y="13834"/>
                  </a:cubicBezTo>
                  <a:cubicBezTo>
                    <a:pt x="9058" y="13834"/>
                    <a:pt x="9334" y="13770"/>
                    <a:pt x="9550" y="13613"/>
                  </a:cubicBezTo>
                  <a:cubicBezTo>
                    <a:pt x="9891" y="13354"/>
                    <a:pt x="10293" y="12717"/>
                    <a:pt x="10605" y="12405"/>
                  </a:cubicBezTo>
                  <a:cubicBezTo>
                    <a:pt x="10779" y="12230"/>
                    <a:pt x="10698" y="11971"/>
                    <a:pt x="10913" y="11861"/>
                  </a:cubicBezTo>
                  <a:cubicBezTo>
                    <a:pt x="10969" y="11832"/>
                    <a:pt x="11048" y="11821"/>
                    <a:pt x="11138" y="11821"/>
                  </a:cubicBezTo>
                  <a:cubicBezTo>
                    <a:pt x="11396" y="11821"/>
                    <a:pt x="11742" y="11915"/>
                    <a:pt x="11902" y="11951"/>
                  </a:cubicBezTo>
                  <a:cubicBezTo>
                    <a:pt x="12555" y="12084"/>
                    <a:pt x="13090" y="12498"/>
                    <a:pt x="13738" y="12652"/>
                  </a:cubicBezTo>
                  <a:cubicBezTo>
                    <a:pt x="14031" y="12721"/>
                    <a:pt x="14343" y="12739"/>
                    <a:pt x="14660" y="12739"/>
                  </a:cubicBezTo>
                  <a:cubicBezTo>
                    <a:pt x="15015" y="12739"/>
                    <a:pt x="15376" y="12717"/>
                    <a:pt x="15721" y="12717"/>
                  </a:cubicBezTo>
                  <a:cubicBezTo>
                    <a:pt x="16884" y="12717"/>
                    <a:pt x="17845" y="13106"/>
                    <a:pt x="18960" y="13272"/>
                  </a:cubicBezTo>
                  <a:cubicBezTo>
                    <a:pt x="18967" y="13479"/>
                    <a:pt x="18967" y="13694"/>
                    <a:pt x="18967" y="13913"/>
                  </a:cubicBezTo>
                  <a:cubicBezTo>
                    <a:pt x="19142" y="13767"/>
                    <a:pt x="19300" y="13601"/>
                    <a:pt x="19414" y="13427"/>
                  </a:cubicBezTo>
                  <a:cubicBezTo>
                    <a:pt x="19681" y="13025"/>
                    <a:pt x="19669" y="12705"/>
                    <a:pt x="20144" y="12498"/>
                  </a:cubicBezTo>
                  <a:cubicBezTo>
                    <a:pt x="20493" y="12345"/>
                    <a:pt x="20876" y="12322"/>
                    <a:pt x="21265" y="12322"/>
                  </a:cubicBezTo>
                  <a:cubicBezTo>
                    <a:pt x="21431" y="12322"/>
                    <a:pt x="21598" y="12326"/>
                    <a:pt x="21764" y="12326"/>
                  </a:cubicBezTo>
                  <a:cubicBezTo>
                    <a:pt x="22411" y="12326"/>
                    <a:pt x="23035" y="12262"/>
                    <a:pt x="23496" y="11635"/>
                  </a:cubicBezTo>
                  <a:cubicBezTo>
                    <a:pt x="24136" y="10767"/>
                    <a:pt x="23845" y="9847"/>
                    <a:pt x="24951" y="9238"/>
                  </a:cubicBezTo>
                  <a:cubicBezTo>
                    <a:pt x="25292" y="9052"/>
                    <a:pt x="25598" y="8992"/>
                    <a:pt x="25895" y="8992"/>
                  </a:cubicBezTo>
                  <a:cubicBezTo>
                    <a:pt x="26153" y="8992"/>
                    <a:pt x="26404" y="9038"/>
                    <a:pt x="26662" y="9085"/>
                  </a:cubicBezTo>
                  <a:cubicBezTo>
                    <a:pt x="26621" y="8602"/>
                    <a:pt x="26561" y="8197"/>
                    <a:pt x="26240" y="7723"/>
                  </a:cubicBezTo>
                  <a:cubicBezTo>
                    <a:pt x="25673" y="6908"/>
                    <a:pt x="24919" y="6373"/>
                    <a:pt x="24011" y="6000"/>
                  </a:cubicBezTo>
                  <a:cubicBezTo>
                    <a:pt x="23735" y="5878"/>
                    <a:pt x="23094" y="5753"/>
                    <a:pt x="22868" y="5526"/>
                  </a:cubicBezTo>
                  <a:cubicBezTo>
                    <a:pt x="22628" y="5279"/>
                    <a:pt x="22734" y="4869"/>
                    <a:pt x="22588" y="4598"/>
                  </a:cubicBezTo>
                  <a:cubicBezTo>
                    <a:pt x="22451" y="4352"/>
                    <a:pt x="22227" y="4297"/>
                    <a:pt x="21974" y="4297"/>
                  </a:cubicBezTo>
                  <a:cubicBezTo>
                    <a:pt x="21769" y="4297"/>
                    <a:pt x="21546" y="4333"/>
                    <a:pt x="21333" y="4333"/>
                  </a:cubicBezTo>
                  <a:cubicBezTo>
                    <a:pt x="21178" y="4333"/>
                    <a:pt x="21029" y="4314"/>
                    <a:pt x="20898" y="4248"/>
                  </a:cubicBezTo>
                  <a:cubicBezTo>
                    <a:pt x="20381" y="3982"/>
                    <a:pt x="20244" y="3388"/>
                    <a:pt x="19578" y="3388"/>
                  </a:cubicBezTo>
                  <a:cubicBezTo>
                    <a:pt x="19523" y="3388"/>
                    <a:pt x="19464" y="3392"/>
                    <a:pt x="19401" y="3401"/>
                  </a:cubicBezTo>
                  <a:cubicBezTo>
                    <a:pt x="19300" y="3741"/>
                    <a:pt x="19742" y="4403"/>
                    <a:pt x="19502" y="4703"/>
                  </a:cubicBezTo>
                  <a:cubicBezTo>
                    <a:pt x="19474" y="4744"/>
                    <a:pt x="18988" y="4845"/>
                    <a:pt x="18915" y="4869"/>
                  </a:cubicBezTo>
                  <a:cubicBezTo>
                    <a:pt x="18634" y="4956"/>
                    <a:pt x="18388" y="5007"/>
                    <a:pt x="18104" y="5007"/>
                  </a:cubicBezTo>
                  <a:cubicBezTo>
                    <a:pt x="18057" y="5007"/>
                    <a:pt x="18008" y="5005"/>
                    <a:pt x="17958" y="5002"/>
                  </a:cubicBezTo>
                  <a:cubicBezTo>
                    <a:pt x="17257" y="4958"/>
                    <a:pt x="16308" y="4009"/>
                    <a:pt x="16649" y="3268"/>
                  </a:cubicBezTo>
                  <a:cubicBezTo>
                    <a:pt x="16811" y="2919"/>
                    <a:pt x="17257" y="2692"/>
                    <a:pt x="17131" y="2218"/>
                  </a:cubicBezTo>
                  <a:cubicBezTo>
                    <a:pt x="17050" y="1926"/>
                    <a:pt x="16786" y="1874"/>
                    <a:pt x="16486" y="1874"/>
                  </a:cubicBezTo>
                  <a:cubicBezTo>
                    <a:pt x="16316" y="1874"/>
                    <a:pt x="16134" y="1891"/>
                    <a:pt x="15968" y="1891"/>
                  </a:cubicBezTo>
                  <a:cubicBezTo>
                    <a:pt x="15917" y="1891"/>
                    <a:pt x="15869" y="1889"/>
                    <a:pt x="15822" y="1885"/>
                  </a:cubicBezTo>
                  <a:cubicBezTo>
                    <a:pt x="14905" y="1792"/>
                    <a:pt x="13966" y="1630"/>
                    <a:pt x="13236" y="1062"/>
                  </a:cubicBezTo>
                  <a:cubicBezTo>
                    <a:pt x="12709" y="649"/>
                    <a:pt x="12048" y="401"/>
                    <a:pt x="11472" y="29"/>
                  </a:cubicBezTo>
                  <a:lnTo>
                    <a:pt x="11472" y="29"/>
                  </a:lnTo>
                  <a:cubicBezTo>
                    <a:pt x="11424" y="618"/>
                    <a:pt x="11793" y="1285"/>
                    <a:pt x="11005" y="1285"/>
                  </a:cubicBezTo>
                  <a:cubicBezTo>
                    <a:pt x="10936" y="1285"/>
                    <a:pt x="10858" y="1280"/>
                    <a:pt x="10771" y="1269"/>
                  </a:cubicBezTo>
                  <a:cubicBezTo>
                    <a:pt x="10252" y="1204"/>
                    <a:pt x="10377" y="1030"/>
                    <a:pt x="10183" y="661"/>
                  </a:cubicBezTo>
                  <a:cubicBezTo>
                    <a:pt x="9956" y="248"/>
                    <a:pt x="9530" y="134"/>
                    <a:pt x="9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3937725" y="4955125"/>
              <a:ext cx="34075" cy="39475"/>
            </a:xfrm>
            <a:custGeom>
              <a:avLst/>
              <a:gdLst/>
              <a:ahLst/>
              <a:cxnLst/>
              <a:rect l="l" t="t" r="r" b="b"/>
              <a:pathLst>
                <a:path w="1363" h="1579" extrusionOk="0">
                  <a:moveTo>
                    <a:pt x="487" y="1"/>
                  </a:moveTo>
                  <a:cubicBezTo>
                    <a:pt x="334" y="1"/>
                    <a:pt x="168" y="14"/>
                    <a:pt x="0" y="14"/>
                  </a:cubicBezTo>
                  <a:cubicBezTo>
                    <a:pt x="114" y="220"/>
                    <a:pt x="208" y="375"/>
                    <a:pt x="219" y="622"/>
                  </a:cubicBezTo>
                  <a:cubicBezTo>
                    <a:pt x="219" y="735"/>
                    <a:pt x="174" y="930"/>
                    <a:pt x="219" y="1043"/>
                  </a:cubicBezTo>
                  <a:cubicBezTo>
                    <a:pt x="260" y="1168"/>
                    <a:pt x="754" y="1578"/>
                    <a:pt x="928" y="1578"/>
                  </a:cubicBezTo>
                  <a:cubicBezTo>
                    <a:pt x="1115" y="1578"/>
                    <a:pt x="1196" y="1424"/>
                    <a:pt x="1196" y="1262"/>
                  </a:cubicBezTo>
                  <a:cubicBezTo>
                    <a:pt x="1209" y="1056"/>
                    <a:pt x="1042" y="1003"/>
                    <a:pt x="1014" y="848"/>
                  </a:cubicBezTo>
                  <a:cubicBezTo>
                    <a:pt x="949" y="536"/>
                    <a:pt x="1362" y="375"/>
                    <a:pt x="990" y="115"/>
                  </a:cubicBezTo>
                  <a:cubicBezTo>
                    <a:pt x="858" y="21"/>
                    <a:pt x="683" y="1"/>
                    <a:pt x="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3834350" y="3763925"/>
              <a:ext cx="339325" cy="207850"/>
            </a:xfrm>
            <a:custGeom>
              <a:avLst/>
              <a:gdLst/>
              <a:ahLst/>
              <a:cxnLst/>
              <a:rect l="l" t="t" r="r" b="b"/>
              <a:pathLst>
                <a:path w="13573" h="8314" extrusionOk="0">
                  <a:moveTo>
                    <a:pt x="12770" y="0"/>
                  </a:moveTo>
                  <a:cubicBezTo>
                    <a:pt x="12429" y="288"/>
                    <a:pt x="11529" y="601"/>
                    <a:pt x="11209" y="795"/>
                  </a:cubicBezTo>
                  <a:cubicBezTo>
                    <a:pt x="9819" y="1643"/>
                    <a:pt x="8015" y="1764"/>
                    <a:pt x="6487" y="2210"/>
                  </a:cubicBezTo>
                  <a:cubicBezTo>
                    <a:pt x="5550" y="2486"/>
                    <a:pt x="4721" y="2931"/>
                    <a:pt x="3767" y="2931"/>
                  </a:cubicBezTo>
                  <a:cubicBezTo>
                    <a:pt x="3515" y="2931"/>
                    <a:pt x="3254" y="2900"/>
                    <a:pt x="2980" y="2827"/>
                  </a:cubicBezTo>
                  <a:cubicBezTo>
                    <a:pt x="2344" y="2651"/>
                    <a:pt x="1785" y="2486"/>
                    <a:pt x="1196" y="2384"/>
                  </a:cubicBezTo>
                  <a:lnTo>
                    <a:pt x="1188" y="2384"/>
                  </a:lnTo>
                  <a:cubicBezTo>
                    <a:pt x="661" y="2619"/>
                    <a:pt x="0" y="2818"/>
                    <a:pt x="535" y="3560"/>
                  </a:cubicBezTo>
                  <a:cubicBezTo>
                    <a:pt x="836" y="3974"/>
                    <a:pt x="1188" y="4034"/>
                    <a:pt x="1104" y="4642"/>
                  </a:cubicBezTo>
                  <a:cubicBezTo>
                    <a:pt x="1074" y="4943"/>
                    <a:pt x="949" y="5129"/>
                    <a:pt x="917" y="5416"/>
                  </a:cubicBezTo>
                  <a:cubicBezTo>
                    <a:pt x="896" y="5652"/>
                    <a:pt x="982" y="5891"/>
                    <a:pt x="1031" y="6118"/>
                  </a:cubicBezTo>
                  <a:cubicBezTo>
                    <a:pt x="1391" y="6178"/>
                    <a:pt x="1845" y="6251"/>
                    <a:pt x="1865" y="6625"/>
                  </a:cubicBezTo>
                  <a:cubicBezTo>
                    <a:pt x="1877" y="6799"/>
                    <a:pt x="1712" y="7005"/>
                    <a:pt x="1549" y="7200"/>
                  </a:cubicBezTo>
                  <a:cubicBezTo>
                    <a:pt x="1289" y="7529"/>
                    <a:pt x="1031" y="7869"/>
                    <a:pt x="1549" y="8182"/>
                  </a:cubicBezTo>
                  <a:cubicBezTo>
                    <a:pt x="1648" y="8241"/>
                    <a:pt x="1749" y="8263"/>
                    <a:pt x="1850" y="8263"/>
                  </a:cubicBezTo>
                  <a:cubicBezTo>
                    <a:pt x="2150" y="8263"/>
                    <a:pt x="2455" y="8068"/>
                    <a:pt x="2725" y="8047"/>
                  </a:cubicBezTo>
                  <a:cubicBezTo>
                    <a:pt x="2749" y="8045"/>
                    <a:pt x="2773" y="8044"/>
                    <a:pt x="2797" y="8044"/>
                  </a:cubicBezTo>
                  <a:cubicBezTo>
                    <a:pt x="3109" y="8044"/>
                    <a:pt x="3400" y="8242"/>
                    <a:pt x="3705" y="8242"/>
                  </a:cubicBezTo>
                  <a:cubicBezTo>
                    <a:pt x="3745" y="8242"/>
                    <a:pt x="3787" y="8238"/>
                    <a:pt x="3828" y="8230"/>
                  </a:cubicBezTo>
                  <a:cubicBezTo>
                    <a:pt x="4229" y="8161"/>
                    <a:pt x="4261" y="7841"/>
                    <a:pt x="4549" y="7643"/>
                  </a:cubicBezTo>
                  <a:cubicBezTo>
                    <a:pt x="4684" y="7552"/>
                    <a:pt x="4829" y="7515"/>
                    <a:pt x="4977" y="7515"/>
                  </a:cubicBezTo>
                  <a:cubicBezTo>
                    <a:pt x="5202" y="7515"/>
                    <a:pt x="5435" y="7599"/>
                    <a:pt x="5652" y="7707"/>
                  </a:cubicBezTo>
                  <a:cubicBezTo>
                    <a:pt x="6045" y="7894"/>
                    <a:pt x="6300" y="8068"/>
                    <a:pt x="6747" y="8088"/>
                  </a:cubicBezTo>
                  <a:cubicBezTo>
                    <a:pt x="6778" y="8090"/>
                    <a:pt x="6809" y="8091"/>
                    <a:pt x="6839" y="8091"/>
                  </a:cubicBezTo>
                  <a:cubicBezTo>
                    <a:pt x="7050" y="8091"/>
                    <a:pt x="7254" y="8052"/>
                    <a:pt x="7458" y="8052"/>
                  </a:cubicBezTo>
                  <a:cubicBezTo>
                    <a:pt x="7540" y="8052"/>
                    <a:pt x="7621" y="8058"/>
                    <a:pt x="7703" y="8075"/>
                  </a:cubicBezTo>
                  <a:cubicBezTo>
                    <a:pt x="7907" y="8126"/>
                    <a:pt x="8154" y="8314"/>
                    <a:pt x="8389" y="8314"/>
                  </a:cubicBezTo>
                  <a:cubicBezTo>
                    <a:pt x="8491" y="8314"/>
                    <a:pt x="8591" y="8278"/>
                    <a:pt x="8684" y="8182"/>
                  </a:cubicBezTo>
                  <a:cubicBezTo>
                    <a:pt x="8964" y="7894"/>
                    <a:pt x="8736" y="7241"/>
                    <a:pt x="8644" y="6953"/>
                  </a:cubicBezTo>
                  <a:cubicBezTo>
                    <a:pt x="8404" y="6191"/>
                    <a:pt x="8644" y="6219"/>
                    <a:pt x="9344" y="6013"/>
                  </a:cubicBezTo>
                  <a:cubicBezTo>
                    <a:pt x="10058" y="5798"/>
                    <a:pt x="10058" y="5591"/>
                    <a:pt x="9831" y="4943"/>
                  </a:cubicBezTo>
                  <a:cubicBezTo>
                    <a:pt x="9333" y="3548"/>
                    <a:pt x="10573" y="3994"/>
                    <a:pt x="11241" y="3240"/>
                  </a:cubicBezTo>
                  <a:cubicBezTo>
                    <a:pt x="11728" y="2692"/>
                    <a:pt x="11728" y="2692"/>
                    <a:pt x="12511" y="2644"/>
                  </a:cubicBezTo>
                  <a:cubicBezTo>
                    <a:pt x="12944" y="2619"/>
                    <a:pt x="13172" y="2486"/>
                    <a:pt x="13305" y="2230"/>
                  </a:cubicBezTo>
                  <a:cubicBezTo>
                    <a:pt x="13378" y="2084"/>
                    <a:pt x="13427" y="1910"/>
                    <a:pt x="13471" y="1683"/>
                  </a:cubicBezTo>
                  <a:cubicBezTo>
                    <a:pt x="13573" y="1063"/>
                    <a:pt x="13419" y="889"/>
                    <a:pt x="13037" y="455"/>
                  </a:cubicBezTo>
                  <a:cubicBezTo>
                    <a:pt x="12925" y="321"/>
                    <a:pt x="12839" y="167"/>
                    <a:pt x="12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3830200" y="3819675"/>
              <a:ext cx="655425" cy="584650"/>
            </a:xfrm>
            <a:custGeom>
              <a:avLst/>
              <a:gdLst/>
              <a:ahLst/>
              <a:cxnLst/>
              <a:rect l="l" t="t" r="r" b="b"/>
              <a:pathLst>
                <a:path w="26217" h="23386" extrusionOk="0">
                  <a:moveTo>
                    <a:pt x="13471" y="0"/>
                  </a:moveTo>
                  <a:cubicBezTo>
                    <a:pt x="13338" y="256"/>
                    <a:pt x="13110" y="389"/>
                    <a:pt x="12677" y="414"/>
                  </a:cubicBezTo>
                  <a:cubicBezTo>
                    <a:pt x="11894" y="462"/>
                    <a:pt x="11894" y="462"/>
                    <a:pt x="11407" y="1010"/>
                  </a:cubicBezTo>
                  <a:cubicBezTo>
                    <a:pt x="10739" y="1764"/>
                    <a:pt x="9499" y="1318"/>
                    <a:pt x="9997" y="2713"/>
                  </a:cubicBezTo>
                  <a:cubicBezTo>
                    <a:pt x="10224" y="3361"/>
                    <a:pt x="10224" y="3568"/>
                    <a:pt x="9510" y="3783"/>
                  </a:cubicBezTo>
                  <a:cubicBezTo>
                    <a:pt x="8810" y="3989"/>
                    <a:pt x="8570" y="3961"/>
                    <a:pt x="8810" y="4723"/>
                  </a:cubicBezTo>
                  <a:cubicBezTo>
                    <a:pt x="8902" y="5011"/>
                    <a:pt x="9130" y="5664"/>
                    <a:pt x="8850" y="5952"/>
                  </a:cubicBezTo>
                  <a:cubicBezTo>
                    <a:pt x="8757" y="6048"/>
                    <a:pt x="8657" y="6084"/>
                    <a:pt x="8555" y="6084"/>
                  </a:cubicBezTo>
                  <a:cubicBezTo>
                    <a:pt x="8320" y="6084"/>
                    <a:pt x="8073" y="5896"/>
                    <a:pt x="7869" y="5845"/>
                  </a:cubicBezTo>
                  <a:cubicBezTo>
                    <a:pt x="7787" y="5828"/>
                    <a:pt x="7706" y="5822"/>
                    <a:pt x="7624" y="5822"/>
                  </a:cubicBezTo>
                  <a:cubicBezTo>
                    <a:pt x="7420" y="5822"/>
                    <a:pt x="7216" y="5861"/>
                    <a:pt x="7005" y="5861"/>
                  </a:cubicBezTo>
                  <a:cubicBezTo>
                    <a:pt x="6975" y="5861"/>
                    <a:pt x="6944" y="5860"/>
                    <a:pt x="6913" y="5858"/>
                  </a:cubicBezTo>
                  <a:cubicBezTo>
                    <a:pt x="6466" y="5838"/>
                    <a:pt x="6211" y="5664"/>
                    <a:pt x="5818" y="5477"/>
                  </a:cubicBezTo>
                  <a:cubicBezTo>
                    <a:pt x="5601" y="5369"/>
                    <a:pt x="5368" y="5285"/>
                    <a:pt x="5143" y="5285"/>
                  </a:cubicBezTo>
                  <a:cubicBezTo>
                    <a:pt x="4995" y="5285"/>
                    <a:pt x="4850" y="5322"/>
                    <a:pt x="4715" y="5413"/>
                  </a:cubicBezTo>
                  <a:cubicBezTo>
                    <a:pt x="4427" y="5611"/>
                    <a:pt x="4395" y="5931"/>
                    <a:pt x="3994" y="6000"/>
                  </a:cubicBezTo>
                  <a:cubicBezTo>
                    <a:pt x="3953" y="6008"/>
                    <a:pt x="3911" y="6012"/>
                    <a:pt x="3871" y="6012"/>
                  </a:cubicBezTo>
                  <a:cubicBezTo>
                    <a:pt x="3566" y="6012"/>
                    <a:pt x="3275" y="5814"/>
                    <a:pt x="2963" y="5814"/>
                  </a:cubicBezTo>
                  <a:cubicBezTo>
                    <a:pt x="2939" y="5814"/>
                    <a:pt x="2915" y="5815"/>
                    <a:pt x="2891" y="5817"/>
                  </a:cubicBezTo>
                  <a:cubicBezTo>
                    <a:pt x="2621" y="5838"/>
                    <a:pt x="2316" y="6033"/>
                    <a:pt x="2016" y="6033"/>
                  </a:cubicBezTo>
                  <a:cubicBezTo>
                    <a:pt x="1915" y="6033"/>
                    <a:pt x="1814" y="6011"/>
                    <a:pt x="1715" y="5952"/>
                  </a:cubicBezTo>
                  <a:cubicBezTo>
                    <a:pt x="1197" y="5639"/>
                    <a:pt x="1455" y="5299"/>
                    <a:pt x="1715" y="4970"/>
                  </a:cubicBezTo>
                  <a:lnTo>
                    <a:pt x="1715" y="4970"/>
                  </a:lnTo>
                  <a:cubicBezTo>
                    <a:pt x="1176" y="5031"/>
                    <a:pt x="580" y="5185"/>
                    <a:pt x="406" y="5477"/>
                  </a:cubicBezTo>
                  <a:cubicBezTo>
                    <a:pt x="0" y="6146"/>
                    <a:pt x="787" y="6880"/>
                    <a:pt x="993" y="7426"/>
                  </a:cubicBezTo>
                  <a:cubicBezTo>
                    <a:pt x="1249" y="8104"/>
                    <a:pt x="1289" y="8818"/>
                    <a:pt x="1878" y="9324"/>
                  </a:cubicBezTo>
                  <a:cubicBezTo>
                    <a:pt x="2104" y="9519"/>
                    <a:pt x="2260" y="9596"/>
                    <a:pt x="2373" y="9596"/>
                  </a:cubicBezTo>
                  <a:cubicBezTo>
                    <a:pt x="2706" y="9596"/>
                    <a:pt x="2658" y="8916"/>
                    <a:pt x="2952" y="8631"/>
                  </a:cubicBezTo>
                  <a:cubicBezTo>
                    <a:pt x="3025" y="8558"/>
                    <a:pt x="3434" y="8509"/>
                    <a:pt x="3572" y="8424"/>
                  </a:cubicBezTo>
                  <a:cubicBezTo>
                    <a:pt x="3706" y="8343"/>
                    <a:pt x="3839" y="8217"/>
                    <a:pt x="3933" y="8104"/>
                  </a:cubicBezTo>
                  <a:cubicBezTo>
                    <a:pt x="4228" y="7743"/>
                    <a:pt x="4180" y="7426"/>
                    <a:pt x="4200" y="6981"/>
                  </a:cubicBezTo>
                  <a:cubicBezTo>
                    <a:pt x="4297" y="6958"/>
                    <a:pt x="4398" y="6947"/>
                    <a:pt x="4502" y="6947"/>
                  </a:cubicBezTo>
                  <a:cubicBezTo>
                    <a:pt x="5235" y="6947"/>
                    <a:pt x="6082" y="7495"/>
                    <a:pt x="6264" y="8148"/>
                  </a:cubicBezTo>
                  <a:cubicBezTo>
                    <a:pt x="6426" y="8736"/>
                    <a:pt x="6232" y="9417"/>
                    <a:pt x="6406" y="9973"/>
                  </a:cubicBezTo>
                  <a:cubicBezTo>
                    <a:pt x="6653" y="10788"/>
                    <a:pt x="7561" y="11428"/>
                    <a:pt x="8202" y="11902"/>
                  </a:cubicBezTo>
                  <a:cubicBezTo>
                    <a:pt x="8797" y="12336"/>
                    <a:pt x="9531" y="12685"/>
                    <a:pt x="9543" y="13499"/>
                  </a:cubicBezTo>
                  <a:cubicBezTo>
                    <a:pt x="9525" y="13502"/>
                    <a:pt x="9506" y="13503"/>
                    <a:pt x="9487" y="13503"/>
                  </a:cubicBezTo>
                  <a:cubicBezTo>
                    <a:pt x="9085" y="13503"/>
                    <a:pt x="8425" y="13053"/>
                    <a:pt x="8015" y="13053"/>
                  </a:cubicBezTo>
                  <a:cubicBezTo>
                    <a:pt x="7892" y="13053"/>
                    <a:pt x="7791" y="13094"/>
                    <a:pt x="7727" y="13200"/>
                  </a:cubicBezTo>
                  <a:cubicBezTo>
                    <a:pt x="7439" y="13694"/>
                    <a:pt x="8355" y="14614"/>
                    <a:pt x="8623" y="14955"/>
                  </a:cubicBezTo>
                  <a:cubicBezTo>
                    <a:pt x="9223" y="15729"/>
                    <a:pt x="9697" y="15778"/>
                    <a:pt x="10573" y="16037"/>
                  </a:cubicBezTo>
                  <a:cubicBezTo>
                    <a:pt x="11407" y="16285"/>
                    <a:pt x="10726" y="16873"/>
                    <a:pt x="11222" y="17399"/>
                  </a:cubicBezTo>
                  <a:cubicBezTo>
                    <a:pt x="11365" y="17557"/>
                    <a:pt x="11651" y="17597"/>
                    <a:pt x="11956" y="17597"/>
                  </a:cubicBezTo>
                  <a:cubicBezTo>
                    <a:pt x="12273" y="17597"/>
                    <a:pt x="12610" y="17554"/>
                    <a:pt x="12831" y="17554"/>
                  </a:cubicBezTo>
                  <a:cubicBezTo>
                    <a:pt x="13626" y="17574"/>
                    <a:pt x="13986" y="18068"/>
                    <a:pt x="14679" y="18377"/>
                  </a:cubicBezTo>
                  <a:cubicBezTo>
                    <a:pt x="15069" y="18542"/>
                    <a:pt x="15381" y="18461"/>
                    <a:pt x="15770" y="18542"/>
                  </a:cubicBezTo>
                  <a:cubicBezTo>
                    <a:pt x="16285" y="18648"/>
                    <a:pt x="16390" y="18923"/>
                    <a:pt x="16670" y="19305"/>
                  </a:cubicBezTo>
                  <a:cubicBezTo>
                    <a:pt x="17112" y="19945"/>
                    <a:pt x="17639" y="20545"/>
                    <a:pt x="18113" y="21153"/>
                  </a:cubicBezTo>
                  <a:cubicBezTo>
                    <a:pt x="18555" y="21709"/>
                    <a:pt x="19102" y="22183"/>
                    <a:pt x="19710" y="22544"/>
                  </a:cubicBezTo>
                  <a:cubicBezTo>
                    <a:pt x="20103" y="22770"/>
                    <a:pt x="20805" y="23277"/>
                    <a:pt x="21352" y="23371"/>
                  </a:cubicBezTo>
                  <a:cubicBezTo>
                    <a:pt x="21402" y="23381"/>
                    <a:pt x="21454" y="23386"/>
                    <a:pt x="21504" y="23386"/>
                  </a:cubicBezTo>
                  <a:cubicBezTo>
                    <a:pt x="21555" y="23386"/>
                    <a:pt x="21603" y="23381"/>
                    <a:pt x="21647" y="23371"/>
                  </a:cubicBezTo>
                  <a:cubicBezTo>
                    <a:pt x="21587" y="22978"/>
                    <a:pt x="21084" y="22690"/>
                    <a:pt x="20825" y="22422"/>
                  </a:cubicBezTo>
                  <a:cubicBezTo>
                    <a:pt x="20464" y="22061"/>
                    <a:pt x="20452" y="21688"/>
                    <a:pt x="20184" y="21234"/>
                  </a:cubicBezTo>
                  <a:cubicBezTo>
                    <a:pt x="19495" y="20071"/>
                    <a:pt x="18121" y="19771"/>
                    <a:pt x="17237" y="18850"/>
                  </a:cubicBezTo>
                  <a:cubicBezTo>
                    <a:pt x="16904" y="18514"/>
                    <a:pt x="16763" y="18080"/>
                    <a:pt x="16451" y="17707"/>
                  </a:cubicBezTo>
                  <a:cubicBezTo>
                    <a:pt x="16038" y="17213"/>
                    <a:pt x="15462" y="16884"/>
                    <a:pt x="14967" y="16471"/>
                  </a:cubicBezTo>
                  <a:cubicBezTo>
                    <a:pt x="14266" y="15891"/>
                    <a:pt x="14047" y="15129"/>
                    <a:pt x="13564" y="14407"/>
                  </a:cubicBezTo>
                  <a:cubicBezTo>
                    <a:pt x="13224" y="13901"/>
                    <a:pt x="12664" y="13593"/>
                    <a:pt x="12348" y="13086"/>
                  </a:cubicBezTo>
                  <a:cubicBezTo>
                    <a:pt x="12028" y="12563"/>
                    <a:pt x="12016" y="11931"/>
                    <a:pt x="11729" y="11415"/>
                  </a:cubicBezTo>
                  <a:cubicBezTo>
                    <a:pt x="11388" y="10807"/>
                    <a:pt x="10945" y="10796"/>
                    <a:pt x="10500" y="10394"/>
                  </a:cubicBezTo>
                  <a:cubicBezTo>
                    <a:pt x="10005" y="9932"/>
                    <a:pt x="10118" y="9466"/>
                    <a:pt x="10358" y="8983"/>
                  </a:cubicBezTo>
                  <a:cubicBezTo>
                    <a:pt x="10479" y="8704"/>
                    <a:pt x="10532" y="8590"/>
                    <a:pt x="10585" y="8290"/>
                  </a:cubicBezTo>
                  <a:cubicBezTo>
                    <a:pt x="10625" y="8064"/>
                    <a:pt x="10541" y="7654"/>
                    <a:pt x="10739" y="7475"/>
                  </a:cubicBezTo>
                  <a:cubicBezTo>
                    <a:pt x="10810" y="7411"/>
                    <a:pt x="10881" y="7383"/>
                    <a:pt x="10949" y="7383"/>
                  </a:cubicBezTo>
                  <a:cubicBezTo>
                    <a:pt x="11395" y="7383"/>
                    <a:pt x="11780" y="8575"/>
                    <a:pt x="12036" y="8818"/>
                  </a:cubicBezTo>
                  <a:cubicBezTo>
                    <a:pt x="12224" y="9001"/>
                    <a:pt x="12437" y="9078"/>
                    <a:pt x="12657" y="9078"/>
                  </a:cubicBezTo>
                  <a:cubicBezTo>
                    <a:pt x="13054" y="9078"/>
                    <a:pt x="13473" y="8830"/>
                    <a:pt x="13812" y="8517"/>
                  </a:cubicBezTo>
                  <a:cubicBezTo>
                    <a:pt x="14250" y="8107"/>
                    <a:pt x="14313" y="7894"/>
                    <a:pt x="14611" y="7894"/>
                  </a:cubicBezTo>
                  <a:cubicBezTo>
                    <a:pt x="14755" y="7894"/>
                    <a:pt x="14954" y="7943"/>
                    <a:pt x="15275" y="8043"/>
                  </a:cubicBezTo>
                  <a:cubicBezTo>
                    <a:pt x="15688" y="8169"/>
                    <a:pt x="16082" y="8242"/>
                    <a:pt x="16504" y="8262"/>
                  </a:cubicBezTo>
                  <a:cubicBezTo>
                    <a:pt x="16526" y="8263"/>
                    <a:pt x="16549" y="8264"/>
                    <a:pt x="16572" y="8264"/>
                  </a:cubicBezTo>
                  <a:cubicBezTo>
                    <a:pt x="17002" y="8264"/>
                    <a:pt x="17443" y="8101"/>
                    <a:pt x="17868" y="8101"/>
                  </a:cubicBezTo>
                  <a:cubicBezTo>
                    <a:pt x="17898" y="8101"/>
                    <a:pt x="17929" y="8102"/>
                    <a:pt x="17959" y="8104"/>
                  </a:cubicBezTo>
                  <a:cubicBezTo>
                    <a:pt x="18558" y="8147"/>
                    <a:pt x="18896" y="8673"/>
                    <a:pt x="19559" y="8673"/>
                  </a:cubicBezTo>
                  <a:cubicBezTo>
                    <a:pt x="19578" y="8673"/>
                    <a:pt x="19597" y="8673"/>
                    <a:pt x="19617" y="8672"/>
                  </a:cubicBezTo>
                  <a:cubicBezTo>
                    <a:pt x="20216" y="8645"/>
                    <a:pt x="20796" y="8463"/>
                    <a:pt x="21368" y="8463"/>
                  </a:cubicBezTo>
                  <a:cubicBezTo>
                    <a:pt x="21656" y="8463"/>
                    <a:pt x="21942" y="8509"/>
                    <a:pt x="22227" y="8643"/>
                  </a:cubicBezTo>
                  <a:cubicBezTo>
                    <a:pt x="22917" y="8963"/>
                    <a:pt x="23661" y="9652"/>
                    <a:pt x="24478" y="9652"/>
                  </a:cubicBezTo>
                  <a:cubicBezTo>
                    <a:pt x="24603" y="9652"/>
                    <a:pt x="24730" y="9636"/>
                    <a:pt x="24858" y="9600"/>
                  </a:cubicBezTo>
                  <a:cubicBezTo>
                    <a:pt x="25065" y="9551"/>
                    <a:pt x="25179" y="9458"/>
                    <a:pt x="25239" y="9332"/>
                  </a:cubicBezTo>
                  <a:cubicBezTo>
                    <a:pt x="25374" y="9044"/>
                    <a:pt x="25199" y="8582"/>
                    <a:pt x="25239" y="8156"/>
                  </a:cubicBezTo>
                  <a:cubicBezTo>
                    <a:pt x="25608" y="8064"/>
                    <a:pt x="26216" y="8075"/>
                    <a:pt x="26063" y="7529"/>
                  </a:cubicBezTo>
                  <a:cubicBezTo>
                    <a:pt x="25900" y="6953"/>
                    <a:pt x="24907" y="7074"/>
                    <a:pt x="24652" y="6446"/>
                  </a:cubicBezTo>
                  <a:cubicBezTo>
                    <a:pt x="24339" y="5692"/>
                    <a:pt x="24599" y="4301"/>
                    <a:pt x="23950" y="3661"/>
                  </a:cubicBezTo>
                  <a:lnTo>
                    <a:pt x="23939" y="3661"/>
                  </a:lnTo>
                  <a:cubicBezTo>
                    <a:pt x="23909" y="3620"/>
                    <a:pt x="23866" y="3588"/>
                    <a:pt x="23825" y="3559"/>
                  </a:cubicBezTo>
                  <a:cubicBezTo>
                    <a:pt x="23674" y="3451"/>
                    <a:pt x="23511" y="3407"/>
                    <a:pt x="23347" y="3407"/>
                  </a:cubicBezTo>
                  <a:cubicBezTo>
                    <a:pt x="23040" y="3407"/>
                    <a:pt x="22724" y="3558"/>
                    <a:pt x="22455" y="3714"/>
                  </a:cubicBezTo>
                  <a:cubicBezTo>
                    <a:pt x="21835" y="4066"/>
                    <a:pt x="21358" y="4220"/>
                    <a:pt x="20718" y="4220"/>
                  </a:cubicBezTo>
                  <a:cubicBezTo>
                    <a:pt x="20571" y="4220"/>
                    <a:pt x="20414" y="4212"/>
                    <a:pt x="20245" y="4196"/>
                  </a:cubicBezTo>
                  <a:cubicBezTo>
                    <a:pt x="19390" y="4123"/>
                    <a:pt x="18908" y="3495"/>
                    <a:pt x="18141" y="3267"/>
                  </a:cubicBezTo>
                  <a:cubicBezTo>
                    <a:pt x="17931" y="3205"/>
                    <a:pt x="17739" y="3188"/>
                    <a:pt x="17563" y="3188"/>
                  </a:cubicBezTo>
                  <a:cubicBezTo>
                    <a:pt x="17358" y="3188"/>
                    <a:pt x="17173" y="3211"/>
                    <a:pt x="17003" y="3211"/>
                  </a:cubicBezTo>
                  <a:cubicBezTo>
                    <a:pt x="16644" y="3211"/>
                    <a:pt x="16350" y="3110"/>
                    <a:pt x="16070" y="2485"/>
                  </a:cubicBezTo>
                  <a:cubicBezTo>
                    <a:pt x="15742" y="1764"/>
                    <a:pt x="15368" y="1143"/>
                    <a:pt x="14679" y="689"/>
                  </a:cubicBezTo>
                  <a:cubicBezTo>
                    <a:pt x="14380" y="494"/>
                    <a:pt x="13913" y="195"/>
                    <a:pt x="1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3843675" y="5308425"/>
              <a:ext cx="57675" cy="71700"/>
            </a:xfrm>
            <a:custGeom>
              <a:avLst/>
              <a:gdLst/>
              <a:ahLst/>
              <a:cxnLst/>
              <a:rect l="l" t="t" r="r" b="b"/>
              <a:pathLst>
                <a:path w="2307" h="2868" extrusionOk="0">
                  <a:moveTo>
                    <a:pt x="512" y="0"/>
                  </a:moveTo>
                  <a:cubicBezTo>
                    <a:pt x="363" y="0"/>
                    <a:pt x="195" y="23"/>
                    <a:pt x="29" y="82"/>
                  </a:cubicBezTo>
                  <a:cubicBezTo>
                    <a:pt x="1" y="455"/>
                    <a:pt x="114" y="816"/>
                    <a:pt x="90" y="1185"/>
                  </a:cubicBezTo>
                  <a:cubicBezTo>
                    <a:pt x="61" y="1566"/>
                    <a:pt x="69" y="1538"/>
                    <a:pt x="390" y="1744"/>
                  </a:cubicBezTo>
                  <a:cubicBezTo>
                    <a:pt x="701" y="1939"/>
                    <a:pt x="989" y="2105"/>
                    <a:pt x="1164" y="2413"/>
                  </a:cubicBezTo>
                  <a:cubicBezTo>
                    <a:pt x="1315" y="2686"/>
                    <a:pt x="1356" y="2867"/>
                    <a:pt x="1707" y="2867"/>
                  </a:cubicBezTo>
                  <a:cubicBezTo>
                    <a:pt x="1715" y="2867"/>
                    <a:pt x="1723" y="2867"/>
                    <a:pt x="1732" y="2867"/>
                  </a:cubicBezTo>
                  <a:cubicBezTo>
                    <a:pt x="2039" y="2855"/>
                    <a:pt x="2307" y="2661"/>
                    <a:pt x="2258" y="2332"/>
                  </a:cubicBezTo>
                  <a:cubicBezTo>
                    <a:pt x="2218" y="2032"/>
                    <a:pt x="1938" y="2019"/>
                    <a:pt x="1833" y="1793"/>
                  </a:cubicBezTo>
                  <a:cubicBezTo>
                    <a:pt x="1719" y="1578"/>
                    <a:pt x="1886" y="1290"/>
                    <a:pt x="1711" y="1071"/>
                  </a:cubicBezTo>
                  <a:cubicBezTo>
                    <a:pt x="1565" y="885"/>
                    <a:pt x="1339" y="917"/>
                    <a:pt x="1225" y="670"/>
                  </a:cubicBezTo>
                  <a:cubicBezTo>
                    <a:pt x="1103" y="382"/>
                    <a:pt x="1225" y="176"/>
                    <a:pt x="864" y="49"/>
                  </a:cubicBezTo>
                  <a:cubicBezTo>
                    <a:pt x="774" y="20"/>
                    <a:pt x="651" y="0"/>
                    <a:pt x="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3747700" y="554425"/>
              <a:ext cx="910700" cy="1979900"/>
            </a:xfrm>
            <a:custGeom>
              <a:avLst/>
              <a:gdLst/>
              <a:ahLst/>
              <a:cxnLst/>
              <a:rect l="l" t="t" r="r" b="b"/>
              <a:pathLst>
                <a:path w="36428" h="79196" extrusionOk="0">
                  <a:moveTo>
                    <a:pt x="26401" y="1"/>
                  </a:moveTo>
                  <a:cubicBezTo>
                    <a:pt x="26360" y="1"/>
                    <a:pt x="26316" y="3"/>
                    <a:pt x="26270" y="9"/>
                  </a:cubicBezTo>
                  <a:cubicBezTo>
                    <a:pt x="25268" y="142"/>
                    <a:pt x="25447" y="1317"/>
                    <a:pt x="25447" y="2031"/>
                  </a:cubicBezTo>
                  <a:cubicBezTo>
                    <a:pt x="25447" y="2961"/>
                    <a:pt x="25563" y="3941"/>
                    <a:pt x="24480" y="3941"/>
                  </a:cubicBezTo>
                  <a:cubicBezTo>
                    <a:pt x="24458" y="3941"/>
                    <a:pt x="24435" y="3941"/>
                    <a:pt x="24412" y="3940"/>
                  </a:cubicBezTo>
                  <a:cubicBezTo>
                    <a:pt x="23630" y="3920"/>
                    <a:pt x="22917" y="3487"/>
                    <a:pt x="22094" y="3487"/>
                  </a:cubicBezTo>
                  <a:cubicBezTo>
                    <a:pt x="20805" y="3487"/>
                    <a:pt x="21125" y="4350"/>
                    <a:pt x="20813" y="5330"/>
                  </a:cubicBezTo>
                  <a:cubicBezTo>
                    <a:pt x="20331" y="6941"/>
                    <a:pt x="19523" y="5979"/>
                    <a:pt x="18502" y="6733"/>
                  </a:cubicBezTo>
                  <a:cubicBezTo>
                    <a:pt x="18206" y="6952"/>
                    <a:pt x="17987" y="7281"/>
                    <a:pt x="17833" y="7662"/>
                  </a:cubicBezTo>
                  <a:cubicBezTo>
                    <a:pt x="17566" y="8290"/>
                    <a:pt x="17473" y="9044"/>
                    <a:pt x="17432" y="9644"/>
                  </a:cubicBezTo>
                  <a:cubicBezTo>
                    <a:pt x="17339" y="10921"/>
                    <a:pt x="17185" y="11703"/>
                    <a:pt x="16483" y="12818"/>
                  </a:cubicBezTo>
                  <a:cubicBezTo>
                    <a:pt x="15916" y="13738"/>
                    <a:pt x="15369" y="14707"/>
                    <a:pt x="14789" y="15624"/>
                  </a:cubicBezTo>
                  <a:cubicBezTo>
                    <a:pt x="14140" y="16657"/>
                    <a:pt x="12851" y="16470"/>
                    <a:pt x="12235" y="17366"/>
                  </a:cubicBezTo>
                  <a:cubicBezTo>
                    <a:pt x="11623" y="18242"/>
                    <a:pt x="12211" y="19937"/>
                    <a:pt x="11850" y="20958"/>
                  </a:cubicBezTo>
                  <a:cubicBezTo>
                    <a:pt x="11396" y="22255"/>
                    <a:pt x="10967" y="23399"/>
                    <a:pt x="10366" y="24639"/>
                  </a:cubicBezTo>
                  <a:cubicBezTo>
                    <a:pt x="9746" y="25937"/>
                    <a:pt x="10334" y="26978"/>
                    <a:pt x="10492" y="28280"/>
                  </a:cubicBezTo>
                  <a:cubicBezTo>
                    <a:pt x="10640" y="29567"/>
                    <a:pt x="9991" y="29689"/>
                    <a:pt x="9054" y="29689"/>
                  </a:cubicBezTo>
                  <a:cubicBezTo>
                    <a:pt x="8835" y="29689"/>
                    <a:pt x="8600" y="29683"/>
                    <a:pt x="8355" y="29683"/>
                  </a:cubicBezTo>
                  <a:cubicBezTo>
                    <a:pt x="8347" y="29683"/>
                    <a:pt x="8340" y="29683"/>
                    <a:pt x="8332" y="29683"/>
                  </a:cubicBezTo>
                  <a:cubicBezTo>
                    <a:pt x="5361" y="29683"/>
                    <a:pt x="4942" y="32060"/>
                    <a:pt x="4950" y="34559"/>
                  </a:cubicBezTo>
                  <a:lnTo>
                    <a:pt x="4950" y="36201"/>
                  </a:lnTo>
                  <a:cubicBezTo>
                    <a:pt x="4950" y="38151"/>
                    <a:pt x="4776" y="40417"/>
                    <a:pt x="4869" y="42233"/>
                  </a:cubicBezTo>
                  <a:cubicBezTo>
                    <a:pt x="4881" y="42533"/>
                    <a:pt x="4744" y="43121"/>
                    <a:pt x="4881" y="43388"/>
                  </a:cubicBezTo>
                  <a:cubicBezTo>
                    <a:pt x="5084" y="43802"/>
                    <a:pt x="5684" y="43842"/>
                    <a:pt x="5943" y="44191"/>
                  </a:cubicBezTo>
                  <a:cubicBezTo>
                    <a:pt x="6467" y="44904"/>
                    <a:pt x="6231" y="45820"/>
                    <a:pt x="5717" y="46368"/>
                  </a:cubicBezTo>
                  <a:cubicBezTo>
                    <a:pt x="5356" y="46749"/>
                    <a:pt x="5270" y="46554"/>
                    <a:pt x="5116" y="47134"/>
                  </a:cubicBezTo>
                  <a:cubicBezTo>
                    <a:pt x="4995" y="47596"/>
                    <a:pt x="5137" y="48245"/>
                    <a:pt x="5197" y="48698"/>
                  </a:cubicBezTo>
                  <a:cubicBezTo>
                    <a:pt x="5324" y="49493"/>
                    <a:pt x="5810" y="50341"/>
                    <a:pt x="5696" y="51164"/>
                  </a:cubicBezTo>
                  <a:cubicBezTo>
                    <a:pt x="5558" y="52157"/>
                    <a:pt x="4942" y="52311"/>
                    <a:pt x="4127" y="52752"/>
                  </a:cubicBezTo>
                  <a:cubicBezTo>
                    <a:pt x="3292" y="53207"/>
                    <a:pt x="2867" y="53969"/>
                    <a:pt x="2725" y="54962"/>
                  </a:cubicBezTo>
                  <a:cubicBezTo>
                    <a:pt x="2600" y="55765"/>
                    <a:pt x="3032" y="56681"/>
                    <a:pt x="2725" y="57447"/>
                  </a:cubicBezTo>
                  <a:cubicBezTo>
                    <a:pt x="2577" y="57802"/>
                    <a:pt x="2411" y="57926"/>
                    <a:pt x="2228" y="57926"/>
                  </a:cubicBezTo>
                  <a:cubicBezTo>
                    <a:pt x="1824" y="57926"/>
                    <a:pt x="1333" y="57327"/>
                    <a:pt x="742" y="57269"/>
                  </a:cubicBezTo>
                  <a:cubicBezTo>
                    <a:pt x="394" y="57722"/>
                    <a:pt x="114" y="58403"/>
                    <a:pt x="33" y="59065"/>
                  </a:cubicBezTo>
                  <a:cubicBezTo>
                    <a:pt x="1" y="59385"/>
                    <a:pt x="13" y="59705"/>
                    <a:pt x="85" y="59993"/>
                  </a:cubicBezTo>
                  <a:cubicBezTo>
                    <a:pt x="308" y="60880"/>
                    <a:pt x="1270" y="61273"/>
                    <a:pt x="1488" y="62023"/>
                  </a:cubicBezTo>
                  <a:cubicBezTo>
                    <a:pt x="1764" y="63024"/>
                    <a:pt x="1509" y="64006"/>
                    <a:pt x="1898" y="65048"/>
                  </a:cubicBezTo>
                  <a:cubicBezTo>
                    <a:pt x="2344" y="66211"/>
                    <a:pt x="2911" y="67273"/>
                    <a:pt x="3426" y="68376"/>
                  </a:cubicBezTo>
                  <a:cubicBezTo>
                    <a:pt x="3889" y="69369"/>
                    <a:pt x="4744" y="70411"/>
                    <a:pt x="4950" y="71440"/>
                  </a:cubicBezTo>
                  <a:cubicBezTo>
                    <a:pt x="5149" y="72462"/>
                    <a:pt x="4508" y="72937"/>
                    <a:pt x="4269" y="73792"/>
                  </a:cubicBezTo>
                  <a:cubicBezTo>
                    <a:pt x="4127" y="74299"/>
                    <a:pt x="4188" y="74700"/>
                    <a:pt x="4334" y="75094"/>
                  </a:cubicBezTo>
                  <a:cubicBezTo>
                    <a:pt x="4468" y="75474"/>
                    <a:pt x="4695" y="75835"/>
                    <a:pt x="4890" y="76256"/>
                  </a:cubicBezTo>
                  <a:cubicBezTo>
                    <a:pt x="5230" y="76970"/>
                    <a:pt x="5157" y="77959"/>
                    <a:pt x="5745" y="78547"/>
                  </a:cubicBezTo>
                  <a:cubicBezTo>
                    <a:pt x="6157" y="78964"/>
                    <a:pt x="6733" y="79195"/>
                    <a:pt x="7295" y="79195"/>
                  </a:cubicBezTo>
                  <a:cubicBezTo>
                    <a:pt x="7732" y="79195"/>
                    <a:pt x="8162" y="79055"/>
                    <a:pt x="8501" y="78754"/>
                  </a:cubicBezTo>
                  <a:cubicBezTo>
                    <a:pt x="9203" y="78134"/>
                    <a:pt x="9491" y="77185"/>
                    <a:pt x="10159" y="76524"/>
                  </a:cubicBezTo>
                  <a:cubicBezTo>
                    <a:pt x="11055" y="75640"/>
                    <a:pt x="12344" y="75754"/>
                    <a:pt x="13500" y="75320"/>
                  </a:cubicBezTo>
                  <a:cubicBezTo>
                    <a:pt x="14627" y="74894"/>
                    <a:pt x="15656" y="74185"/>
                    <a:pt x="16277" y="73083"/>
                  </a:cubicBezTo>
                  <a:cubicBezTo>
                    <a:pt x="17120" y="71567"/>
                    <a:pt x="17525" y="69410"/>
                    <a:pt x="17821" y="67719"/>
                  </a:cubicBezTo>
                  <a:cubicBezTo>
                    <a:pt x="18121" y="66089"/>
                    <a:pt x="17618" y="64148"/>
                    <a:pt x="18174" y="62603"/>
                  </a:cubicBezTo>
                  <a:cubicBezTo>
                    <a:pt x="18648" y="61282"/>
                    <a:pt x="19650" y="60747"/>
                    <a:pt x="20339" y="59571"/>
                  </a:cubicBezTo>
                  <a:cubicBezTo>
                    <a:pt x="20545" y="59230"/>
                    <a:pt x="20740" y="58530"/>
                    <a:pt x="21061" y="58302"/>
                  </a:cubicBezTo>
                  <a:cubicBezTo>
                    <a:pt x="21401" y="58043"/>
                    <a:pt x="22208" y="58063"/>
                    <a:pt x="22642" y="57856"/>
                  </a:cubicBezTo>
                  <a:cubicBezTo>
                    <a:pt x="24019" y="57179"/>
                    <a:pt x="23002" y="55825"/>
                    <a:pt x="23906" y="54796"/>
                  </a:cubicBezTo>
                  <a:cubicBezTo>
                    <a:pt x="24384" y="54268"/>
                    <a:pt x="24765" y="54208"/>
                    <a:pt x="24867" y="53454"/>
                  </a:cubicBezTo>
                  <a:cubicBezTo>
                    <a:pt x="24981" y="52537"/>
                    <a:pt x="24494" y="51865"/>
                    <a:pt x="23950" y="51175"/>
                  </a:cubicBezTo>
                  <a:cubicBezTo>
                    <a:pt x="23497" y="50595"/>
                    <a:pt x="22937" y="49627"/>
                    <a:pt x="22382" y="49185"/>
                  </a:cubicBezTo>
                  <a:cubicBezTo>
                    <a:pt x="21826" y="48752"/>
                    <a:pt x="21474" y="48958"/>
                    <a:pt x="20784" y="48833"/>
                  </a:cubicBezTo>
                  <a:cubicBezTo>
                    <a:pt x="19175" y="48545"/>
                    <a:pt x="19577" y="47182"/>
                    <a:pt x="19577" y="45906"/>
                  </a:cubicBezTo>
                  <a:cubicBezTo>
                    <a:pt x="19577" y="45132"/>
                    <a:pt x="19516" y="44389"/>
                    <a:pt x="19411" y="43648"/>
                  </a:cubicBezTo>
                  <a:cubicBezTo>
                    <a:pt x="19183" y="42079"/>
                    <a:pt x="20732" y="40822"/>
                    <a:pt x="20825" y="39180"/>
                  </a:cubicBezTo>
                  <a:cubicBezTo>
                    <a:pt x="20853" y="38531"/>
                    <a:pt x="20740" y="37952"/>
                    <a:pt x="20988" y="37364"/>
                  </a:cubicBezTo>
                  <a:cubicBezTo>
                    <a:pt x="21267" y="36675"/>
                    <a:pt x="21940" y="36168"/>
                    <a:pt x="22414" y="35601"/>
                  </a:cubicBezTo>
                  <a:cubicBezTo>
                    <a:pt x="23144" y="34713"/>
                    <a:pt x="23683" y="33217"/>
                    <a:pt x="24567" y="32568"/>
                  </a:cubicBezTo>
                  <a:cubicBezTo>
                    <a:pt x="25682" y="31754"/>
                    <a:pt x="27157" y="31701"/>
                    <a:pt x="28187" y="30684"/>
                  </a:cubicBezTo>
                  <a:cubicBezTo>
                    <a:pt x="29054" y="29836"/>
                    <a:pt x="29756" y="28568"/>
                    <a:pt x="29817" y="27331"/>
                  </a:cubicBezTo>
                  <a:cubicBezTo>
                    <a:pt x="29902" y="25876"/>
                    <a:pt x="29541" y="24214"/>
                    <a:pt x="29963" y="22824"/>
                  </a:cubicBezTo>
                  <a:cubicBezTo>
                    <a:pt x="30396" y="21441"/>
                    <a:pt x="31799" y="21039"/>
                    <a:pt x="32521" y="19945"/>
                  </a:cubicBezTo>
                  <a:cubicBezTo>
                    <a:pt x="32983" y="19235"/>
                    <a:pt x="32736" y="18830"/>
                    <a:pt x="33542" y="18421"/>
                  </a:cubicBezTo>
                  <a:cubicBezTo>
                    <a:pt x="34203" y="18088"/>
                    <a:pt x="34944" y="18120"/>
                    <a:pt x="35606" y="17862"/>
                  </a:cubicBezTo>
                  <a:cubicBezTo>
                    <a:pt x="36007" y="17707"/>
                    <a:pt x="36201" y="17492"/>
                    <a:pt x="36262" y="17233"/>
                  </a:cubicBezTo>
                  <a:cubicBezTo>
                    <a:pt x="36428" y="16584"/>
                    <a:pt x="35739" y="15664"/>
                    <a:pt x="35606" y="14882"/>
                  </a:cubicBezTo>
                  <a:cubicBezTo>
                    <a:pt x="35354" y="13398"/>
                    <a:pt x="35707" y="12150"/>
                    <a:pt x="34450" y="11003"/>
                  </a:cubicBezTo>
                  <a:cubicBezTo>
                    <a:pt x="34860" y="9972"/>
                    <a:pt x="33943" y="8570"/>
                    <a:pt x="33623" y="7601"/>
                  </a:cubicBezTo>
                  <a:cubicBezTo>
                    <a:pt x="33335" y="6726"/>
                    <a:pt x="33428" y="5899"/>
                    <a:pt x="32841" y="5096"/>
                  </a:cubicBezTo>
                  <a:cubicBezTo>
                    <a:pt x="32261" y="4289"/>
                    <a:pt x="31612" y="3856"/>
                    <a:pt x="30777" y="3320"/>
                  </a:cubicBezTo>
                  <a:cubicBezTo>
                    <a:pt x="29963" y="2793"/>
                    <a:pt x="29508" y="1885"/>
                    <a:pt x="28734" y="1317"/>
                  </a:cubicBezTo>
                  <a:cubicBezTo>
                    <a:pt x="28333" y="1021"/>
                    <a:pt x="27818" y="969"/>
                    <a:pt x="27413" y="681"/>
                  </a:cubicBezTo>
                  <a:cubicBezTo>
                    <a:pt x="27279" y="587"/>
                    <a:pt x="27177" y="475"/>
                    <a:pt x="27084" y="369"/>
                  </a:cubicBezTo>
                  <a:cubicBezTo>
                    <a:pt x="26893" y="167"/>
                    <a:pt x="26731" y="1"/>
                    <a:pt x="26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3289000" y="720225"/>
              <a:ext cx="904550" cy="1384175"/>
            </a:xfrm>
            <a:custGeom>
              <a:avLst/>
              <a:gdLst/>
              <a:ahLst/>
              <a:cxnLst/>
              <a:rect l="l" t="t" r="r" b="b"/>
              <a:pathLst>
                <a:path w="36182" h="55367" extrusionOk="0">
                  <a:moveTo>
                    <a:pt x="33304" y="0"/>
                  </a:moveTo>
                  <a:cubicBezTo>
                    <a:pt x="32273" y="1063"/>
                    <a:pt x="30798" y="1557"/>
                    <a:pt x="30303" y="2899"/>
                  </a:cubicBezTo>
                  <a:cubicBezTo>
                    <a:pt x="29942" y="3888"/>
                    <a:pt x="30243" y="5570"/>
                    <a:pt x="29610" y="6414"/>
                  </a:cubicBezTo>
                  <a:cubicBezTo>
                    <a:pt x="29055" y="7168"/>
                    <a:pt x="27734" y="7208"/>
                    <a:pt x="27117" y="7808"/>
                  </a:cubicBezTo>
                  <a:cubicBezTo>
                    <a:pt x="26123" y="8756"/>
                    <a:pt x="25588" y="10869"/>
                    <a:pt x="25220" y="12137"/>
                  </a:cubicBezTo>
                  <a:cubicBezTo>
                    <a:pt x="24786" y="13666"/>
                    <a:pt x="24993" y="13386"/>
                    <a:pt x="23679" y="13994"/>
                  </a:cubicBezTo>
                  <a:cubicBezTo>
                    <a:pt x="23031" y="14302"/>
                    <a:pt x="21462" y="14602"/>
                    <a:pt x="21012" y="15210"/>
                  </a:cubicBezTo>
                  <a:cubicBezTo>
                    <a:pt x="20124" y="16406"/>
                    <a:pt x="21535" y="16572"/>
                    <a:pt x="21827" y="17821"/>
                  </a:cubicBezTo>
                  <a:cubicBezTo>
                    <a:pt x="22277" y="19730"/>
                    <a:pt x="19472" y="20379"/>
                    <a:pt x="18142" y="21287"/>
                  </a:cubicBezTo>
                  <a:cubicBezTo>
                    <a:pt x="17307" y="21854"/>
                    <a:pt x="16710" y="22422"/>
                    <a:pt x="16330" y="23411"/>
                  </a:cubicBezTo>
                  <a:cubicBezTo>
                    <a:pt x="15742" y="24894"/>
                    <a:pt x="16545" y="24720"/>
                    <a:pt x="14769" y="25296"/>
                  </a:cubicBezTo>
                  <a:cubicBezTo>
                    <a:pt x="14557" y="25367"/>
                    <a:pt x="14390" y="25380"/>
                    <a:pt x="14245" y="25380"/>
                  </a:cubicBezTo>
                  <a:cubicBezTo>
                    <a:pt x="14159" y="25380"/>
                    <a:pt x="14080" y="25375"/>
                    <a:pt x="14004" y="25375"/>
                  </a:cubicBezTo>
                  <a:cubicBezTo>
                    <a:pt x="13774" y="25375"/>
                    <a:pt x="13568" y="25418"/>
                    <a:pt x="13245" y="25762"/>
                  </a:cubicBezTo>
                  <a:cubicBezTo>
                    <a:pt x="12864" y="26176"/>
                    <a:pt x="13091" y="26970"/>
                    <a:pt x="12799" y="27392"/>
                  </a:cubicBezTo>
                  <a:cubicBezTo>
                    <a:pt x="12183" y="28299"/>
                    <a:pt x="11035" y="28475"/>
                    <a:pt x="10006" y="28733"/>
                  </a:cubicBezTo>
                  <a:cubicBezTo>
                    <a:pt x="9110" y="28961"/>
                    <a:pt x="7140" y="28908"/>
                    <a:pt x="6560" y="29476"/>
                  </a:cubicBezTo>
                  <a:cubicBezTo>
                    <a:pt x="5965" y="30051"/>
                    <a:pt x="6446" y="31145"/>
                    <a:pt x="5705" y="31794"/>
                  </a:cubicBezTo>
                  <a:cubicBezTo>
                    <a:pt x="4829" y="32561"/>
                    <a:pt x="2887" y="31847"/>
                    <a:pt x="2219" y="32722"/>
                  </a:cubicBezTo>
                  <a:cubicBezTo>
                    <a:pt x="1776" y="33302"/>
                    <a:pt x="2024" y="34911"/>
                    <a:pt x="1776" y="35621"/>
                  </a:cubicBezTo>
                  <a:cubicBezTo>
                    <a:pt x="1217" y="37198"/>
                    <a:pt x="62" y="37972"/>
                    <a:pt x="34" y="39789"/>
                  </a:cubicBezTo>
                  <a:cubicBezTo>
                    <a:pt x="1" y="41491"/>
                    <a:pt x="507" y="43149"/>
                    <a:pt x="507" y="44912"/>
                  </a:cubicBezTo>
                  <a:cubicBezTo>
                    <a:pt x="507" y="46749"/>
                    <a:pt x="1237" y="47896"/>
                    <a:pt x="1444" y="49554"/>
                  </a:cubicBezTo>
                  <a:cubicBezTo>
                    <a:pt x="1643" y="51103"/>
                    <a:pt x="1124" y="52671"/>
                    <a:pt x="1890" y="54001"/>
                  </a:cubicBezTo>
                  <a:cubicBezTo>
                    <a:pt x="2445" y="54983"/>
                    <a:pt x="3359" y="55366"/>
                    <a:pt x="4437" y="55366"/>
                  </a:cubicBezTo>
                  <a:cubicBezTo>
                    <a:pt x="7341" y="55366"/>
                    <a:pt x="11440" y="52587"/>
                    <a:pt x="12945" y="51256"/>
                  </a:cubicBezTo>
                  <a:cubicBezTo>
                    <a:pt x="13671" y="50604"/>
                    <a:pt x="14794" y="48721"/>
                    <a:pt x="15891" y="48721"/>
                  </a:cubicBezTo>
                  <a:cubicBezTo>
                    <a:pt x="16178" y="48721"/>
                    <a:pt x="16464" y="48850"/>
                    <a:pt x="16740" y="49165"/>
                  </a:cubicBezTo>
                  <a:cubicBezTo>
                    <a:pt x="17554" y="50081"/>
                    <a:pt x="17213" y="51784"/>
                    <a:pt x="18381" y="52433"/>
                  </a:cubicBezTo>
                  <a:cubicBezTo>
                    <a:pt x="18462" y="51771"/>
                    <a:pt x="18742" y="51090"/>
                    <a:pt x="19090" y="50637"/>
                  </a:cubicBezTo>
                  <a:cubicBezTo>
                    <a:pt x="19681" y="50695"/>
                    <a:pt x="20172" y="51294"/>
                    <a:pt x="20576" y="51294"/>
                  </a:cubicBezTo>
                  <a:cubicBezTo>
                    <a:pt x="20759" y="51294"/>
                    <a:pt x="20925" y="51170"/>
                    <a:pt x="21073" y="50815"/>
                  </a:cubicBezTo>
                  <a:cubicBezTo>
                    <a:pt x="21380" y="50049"/>
                    <a:pt x="20948" y="49133"/>
                    <a:pt x="21073" y="48330"/>
                  </a:cubicBezTo>
                  <a:cubicBezTo>
                    <a:pt x="21215" y="47337"/>
                    <a:pt x="21640" y="46575"/>
                    <a:pt x="22475" y="46120"/>
                  </a:cubicBezTo>
                  <a:cubicBezTo>
                    <a:pt x="23290" y="45679"/>
                    <a:pt x="23906" y="45525"/>
                    <a:pt x="24044" y="44532"/>
                  </a:cubicBezTo>
                  <a:cubicBezTo>
                    <a:pt x="24158" y="43709"/>
                    <a:pt x="23672" y="42861"/>
                    <a:pt x="23545" y="42066"/>
                  </a:cubicBezTo>
                  <a:cubicBezTo>
                    <a:pt x="23485" y="41613"/>
                    <a:pt x="23343" y="40964"/>
                    <a:pt x="23464" y="40502"/>
                  </a:cubicBezTo>
                  <a:cubicBezTo>
                    <a:pt x="23618" y="39922"/>
                    <a:pt x="23704" y="40117"/>
                    <a:pt x="24065" y="39736"/>
                  </a:cubicBezTo>
                  <a:cubicBezTo>
                    <a:pt x="24579" y="39188"/>
                    <a:pt x="24815" y="38272"/>
                    <a:pt x="24291" y="37559"/>
                  </a:cubicBezTo>
                  <a:cubicBezTo>
                    <a:pt x="24032" y="37210"/>
                    <a:pt x="23432" y="37170"/>
                    <a:pt x="23229" y="36756"/>
                  </a:cubicBezTo>
                  <a:cubicBezTo>
                    <a:pt x="23092" y="36489"/>
                    <a:pt x="23229" y="35901"/>
                    <a:pt x="23217" y="35601"/>
                  </a:cubicBezTo>
                  <a:cubicBezTo>
                    <a:pt x="23124" y="33785"/>
                    <a:pt x="23298" y="31519"/>
                    <a:pt x="23298" y="29569"/>
                  </a:cubicBezTo>
                  <a:lnTo>
                    <a:pt x="23298" y="27927"/>
                  </a:lnTo>
                  <a:cubicBezTo>
                    <a:pt x="23290" y="25428"/>
                    <a:pt x="23709" y="23051"/>
                    <a:pt x="26680" y="23051"/>
                  </a:cubicBezTo>
                  <a:cubicBezTo>
                    <a:pt x="26688" y="23051"/>
                    <a:pt x="26695" y="23051"/>
                    <a:pt x="26703" y="23051"/>
                  </a:cubicBezTo>
                  <a:cubicBezTo>
                    <a:pt x="26948" y="23051"/>
                    <a:pt x="27183" y="23057"/>
                    <a:pt x="27402" y="23057"/>
                  </a:cubicBezTo>
                  <a:cubicBezTo>
                    <a:pt x="28339" y="23057"/>
                    <a:pt x="28988" y="22935"/>
                    <a:pt x="28840" y="21648"/>
                  </a:cubicBezTo>
                  <a:cubicBezTo>
                    <a:pt x="28682" y="20346"/>
                    <a:pt x="28094" y="19305"/>
                    <a:pt x="28714" y="18007"/>
                  </a:cubicBezTo>
                  <a:cubicBezTo>
                    <a:pt x="29315" y="16767"/>
                    <a:pt x="29744" y="15623"/>
                    <a:pt x="30198" y="14326"/>
                  </a:cubicBezTo>
                  <a:cubicBezTo>
                    <a:pt x="30559" y="13305"/>
                    <a:pt x="29971" y="11610"/>
                    <a:pt x="30583" y="10734"/>
                  </a:cubicBezTo>
                  <a:cubicBezTo>
                    <a:pt x="31199" y="9838"/>
                    <a:pt x="32488" y="10025"/>
                    <a:pt x="33137" y="8992"/>
                  </a:cubicBezTo>
                  <a:cubicBezTo>
                    <a:pt x="33717" y="8075"/>
                    <a:pt x="34264" y="7106"/>
                    <a:pt x="34831" y="6186"/>
                  </a:cubicBezTo>
                  <a:cubicBezTo>
                    <a:pt x="35533" y="5071"/>
                    <a:pt x="35687" y="4289"/>
                    <a:pt x="35780" y="3012"/>
                  </a:cubicBezTo>
                  <a:cubicBezTo>
                    <a:pt x="35821" y="2412"/>
                    <a:pt x="35914" y="1658"/>
                    <a:pt x="36181" y="1030"/>
                  </a:cubicBezTo>
                  <a:lnTo>
                    <a:pt x="33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3700275" y="2422250"/>
              <a:ext cx="148500" cy="217350"/>
            </a:xfrm>
            <a:custGeom>
              <a:avLst/>
              <a:gdLst/>
              <a:ahLst/>
              <a:cxnLst/>
              <a:rect l="l" t="t" r="r" b="b"/>
              <a:pathLst>
                <a:path w="5940" h="8694" extrusionOk="0">
                  <a:moveTo>
                    <a:pt x="4988" y="1"/>
                  </a:moveTo>
                  <a:cubicBezTo>
                    <a:pt x="4544" y="1"/>
                    <a:pt x="4261" y="215"/>
                    <a:pt x="4022" y="648"/>
                  </a:cubicBezTo>
                  <a:cubicBezTo>
                    <a:pt x="3869" y="925"/>
                    <a:pt x="3564" y="2245"/>
                    <a:pt x="3215" y="2245"/>
                  </a:cubicBezTo>
                  <a:cubicBezTo>
                    <a:pt x="3213" y="2245"/>
                    <a:pt x="3210" y="2245"/>
                    <a:pt x="3207" y="2245"/>
                  </a:cubicBezTo>
                  <a:cubicBezTo>
                    <a:pt x="2959" y="2237"/>
                    <a:pt x="2838" y="1130"/>
                    <a:pt x="2311" y="1028"/>
                  </a:cubicBezTo>
                  <a:cubicBezTo>
                    <a:pt x="2254" y="1018"/>
                    <a:pt x="2200" y="1013"/>
                    <a:pt x="2149" y="1013"/>
                  </a:cubicBezTo>
                  <a:cubicBezTo>
                    <a:pt x="1639" y="1013"/>
                    <a:pt x="1376" y="1481"/>
                    <a:pt x="916" y="1670"/>
                  </a:cubicBezTo>
                  <a:cubicBezTo>
                    <a:pt x="714" y="1750"/>
                    <a:pt x="536" y="1743"/>
                    <a:pt x="373" y="1884"/>
                  </a:cubicBezTo>
                  <a:cubicBezTo>
                    <a:pt x="134" y="2078"/>
                    <a:pt x="33" y="2577"/>
                    <a:pt x="74" y="2865"/>
                  </a:cubicBezTo>
                  <a:cubicBezTo>
                    <a:pt x="134" y="3287"/>
                    <a:pt x="454" y="3481"/>
                    <a:pt x="669" y="3834"/>
                  </a:cubicBezTo>
                  <a:cubicBezTo>
                    <a:pt x="783" y="4029"/>
                    <a:pt x="795" y="4321"/>
                    <a:pt x="929" y="4535"/>
                  </a:cubicBezTo>
                  <a:cubicBezTo>
                    <a:pt x="1310" y="5143"/>
                    <a:pt x="2259" y="4669"/>
                    <a:pt x="2599" y="5483"/>
                  </a:cubicBezTo>
                  <a:cubicBezTo>
                    <a:pt x="2838" y="6052"/>
                    <a:pt x="2599" y="6700"/>
                    <a:pt x="1971" y="6813"/>
                  </a:cubicBezTo>
                  <a:cubicBezTo>
                    <a:pt x="1937" y="6820"/>
                    <a:pt x="1903" y="6823"/>
                    <a:pt x="1869" y="6823"/>
                  </a:cubicBezTo>
                  <a:cubicBezTo>
                    <a:pt x="1413" y="6823"/>
                    <a:pt x="937" y="6266"/>
                    <a:pt x="508" y="6266"/>
                  </a:cubicBezTo>
                  <a:cubicBezTo>
                    <a:pt x="462" y="6266"/>
                    <a:pt x="418" y="6272"/>
                    <a:pt x="373" y="6286"/>
                  </a:cubicBezTo>
                  <a:cubicBezTo>
                    <a:pt x="126" y="6380"/>
                    <a:pt x="21" y="6619"/>
                    <a:pt x="12" y="6854"/>
                  </a:cubicBezTo>
                  <a:cubicBezTo>
                    <a:pt x="1" y="7021"/>
                    <a:pt x="41" y="7195"/>
                    <a:pt x="114" y="7341"/>
                  </a:cubicBezTo>
                  <a:cubicBezTo>
                    <a:pt x="268" y="7661"/>
                    <a:pt x="588" y="8155"/>
                    <a:pt x="795" y="8415"/>
                  </a:cubicBezTo>
                  <a:cubicBezTo>
                    <a:pt x="962" y="8608"/>
                    <a:pt x="1118" y="8693"/>
                    <a:pt x="1269" y="8693"/>
                  </a:cubicBezTo>
                  <a:cubicBezTo>
                    <a:pt x="1455" y="8693"/>
                    <a:pt x="1633" y="8563"/>
                    <a:pt x="1816" y="8342"/>
                  </a:cubicBezTo>
                  <a:cubicBezTo>
                    <a:pt x="2137" y="7949"/>
                    <a:pt x="2186" y="7835"/>
                    <a:pt x="2704" y="7782"/>
                  </a:cubicBezTo>
                  <a:cubicBezTo>
                    <a:pt x="3385" y="7713"/>
                    <a:pt x="3560" y="7588"/>
                    <a:pt x="3921" y="7021"/>
                  </a:cubicBezTo>
                  <a:cubicBezTo>
                    <a:pt x="4200" y="6607"/>
                    <a:pt x="4589" y="6587"/>
                    <a:pt x="4703" y="6132"/>
                  </a:cubicBezTo>
                  <a:cubicBezTo>
                    <a:pt x="4817" y="5670"/>
                    <a:pt x="4549" y="5143"/>
                    <a:pt x="4662" y="4701"/>
                  </a:cubicBezTo>
                  <a:cubicBezTo>
                    <a:pt x="4715" y="4442"/>
                    <a:pt x="4910" y="4389"/>
                    <a:pt x="5002" y="4162"/>
                  </a:cubicBezTo>
                  <a:cubicBezTo>
                    <a:pt x="5056" y="4009"/>
                    <a:pt x="4970" y="3753"/>
                    <a:pt x="4991" y="3586"/>
                  </a:cubicBezTo>
                  <a:cubicBezTo>
                    <a:pt x="5064" y="3080"/>
                    <a:pt x="5303" y="2959"/>
                    <a:pt x="5578" y="2618"/>
                  </a:cubicBezTo>
                  <a:cubicBezTo>
                    <a:pt x="5939" y="2164"/>
                    <a:pt x="5911" y="1637"/>
                    <a:pt x="5911" y="1069"/>
                  </a:cubicBezTo>
                  <a:cubicBezTo>
                    <a:pt x="5911" y="843"/>
                    <a:pt x="5898" y="656"/>
                    <a:pt x="5859" y="502"/>
                  </a:cubicBezTo>
                  <a:cubicBezTo>
                    <a:pt x="5786" y="246"/>
                    <a:pt x="5623" y="80"/>
                    <a:pt x="5230" y="20"/>
                  </a:cubicBezTo>
                  <a:cubicBezTo>
                    <a:pt x="5144" y="7"/>
                    <a:pt x="5064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3633500" y="5003900"/>
              <a:ext cx="413300" cy="237575"/>
            </a:xfrm>
            <a:custGeom>
              <a:avLst/>
              <a:gdLst/>
              <a:ahLst/>
              <a:cxnLst/>
              <a:rect l="l" t="t" r="r" b="b"/>
              <a:pathLst>
                <a:path w="16532" h="9503" extrusionOk="0">
                  <a:moveTo>
                    <a:pt x="15851" y="1"/>
                  </a:moveTo>
                  <a:cubicBezTo>
                    <a:pt x="14692" y="1"/>
                    <a:pt x="14051" y="800"/>
                    <a:pt x="13195" y="800"/>
                  </a:cubicBezTo>
                  <a:cubicBezTo>
                    <a:pt x="13068" y="800"/>
                    <a:pt x="12936" y="782"/>
                    <a:pt x="12798" y="742"/>
                  </a:cubicBezTo>
                  <a:cubicBezTo>
                    <a:pt x="12421" y="636"/>
                    <a:pt x="12151" y="524"/>
                    <a:pt x="11859" y="524"/>
                  </a:cubicBezTo>
                  <a:cubicBezTo>
                    <a:pt x="11673" y="524"/>
                    <a:pt x="11478" y="569"/>
                    <a:pt x="11241" y="689"/>
                  </a:cubicBezTo>
                  <a:cubicBezTo>
                    <a:pt x="10711" y="950"/>
                    <a:pt x="10308" y="1237"/>
                    <a:pt x="9736" y="1237"/>
                  </a:cubicBezTo>
                  <a:cubicBezTo>
                    <a:pt x="9651" y="1237"/>
                    <a:pt x="9563" y="1230"/>
                    <a:pt x="9469" y="1217"/>
                  </a:cubicBezTo>
                  <a:cubicBezTo>
                    <a:pt x="8953" y="1146"/>
                    <a:pt x="8574" y="944"/>
                    <a:pt x="8097" y="944"/>
                  </a:cubicBezTo>
                  <a:cubicBezTo>
                    <a:pt x="8021" y="944"/>
                    <a:pt x="7942" y="949"/>
                    <a:pt x="7860" y="961"/>
                  </a:cubicBezTo>
                  <a:cubicBezTo>
                    <a:pt x="7578" y="1001"/>
                    <a:pt x="7337" y="1028"/>
                    <a:pt x="7104" y="1028"/>
                  </a:cubicBezTo>
                  <a:cubicBezTo>
                    <a:pt x="6746" y="1028"/>
                    <a:pt x="6407" y="964"/>
                    <a:pt x="5971" y="783"/>
                  </a:cubicBezTo>
                  <a:cubicBezTo>
                    <a:pt x="5430" y="566"/>
                    <a:pt x="4949" y="239"/>
                    <a:pt x="4364" y="239"/>
                  </a:cubicBezTo>
                  <a:cubicBezTo>
                    <a:pt x="4283" y="239"/>
                    <a:pt x="4200" y="246"/>
                    <a:pt x="4115" y="259"/>
                  </a:cubicBezTo>
                  <a:cubicBezTo>
                    <a:pt x="3687" y="321"/>
                    <a:pt x="3387" y="646"/>
                    <a:pt x="3001" y="646"/>
                  </a:cubicBezTo>
                  <a:cubicBezTo>
                    <a:pt x="2951" y="646"/>
                    <a:pt x="2899" y="640"/>
                    <a:pt x="2846" y="628"/>
                  </a:cubicBezTo>
                  <a:cubicBezTo>
                    <a:pt x="2414" y="535"/>
                    <a:pt x="2140" y="77"/>
                    <a:pt x="1745" y="77"/>
                  </a:cubicBezTo>
                  <a:cubicBezTo>
                    <a:pt x="1662" y="77"/>
                    <a:pt x="1573" y="98"/>
                    <a:pt x="1476" y="147"/>
                  </a:cubicBezTo>
                  <a:cubicBezTo>
                    <a:pt x="1063" y="350"/>
                    <a:pt x="1035" y="651"/>
                    <a:pt x="481" y="651"/>
                  </a:cubicBezTo>
                  <a:cubicBezTo>
                    <a:pt x="453" y="651"/>
                    <a:pt x="424" y="650"/>
                    <a:pt x="393" y="649"/>
                  </a:cubicBezTo>
                  <a:lnTo>
                    <a:pt x="393" y="649"/>
                  </a:lnTo>
                  <a:cubicBezTo>
                    <a:pt x="308" y="1095"/>
                    <a:pt x="454" y="1528"/>
                    <a:pt x="320" y="1958"/>
                  </a:cubicBezTo>
                  <a:cubicBezTo>
                    <a:pt x="174" y="2424"/>
                    <a:pt x="0" y="2704"/>
                    <a:pt x="260" y="3199"/>
                  </a:cubicBezTo>
                  <a:cubicBezTo>
                    <a:pt x="713" y="4095"/>
                    <a:pt x="1877" y="3754"/>
                    <a:pt x="2659" y="4220"/>
                  </a:cubicBezTo>
                  <a:cubicBezTo>
                    <a:pt x="3052" y="4447"/>
                    <a:pt x="3385" y="4744"/>
                    <a:pt x="3766" y="4970"/>
                  </a:cubicBezTo>
                  <a:cubicBezTo>
                    <a:pt x="4127" y="5197"/>
                    <a:pt x="4487" y="5238"/>
                    <a:pt x="4857" y="5395"/>
                  </a:cubicBezTo>
                  <a:cubicBezTo>
                    <a:pt x="5282" y="5558"/>
                    <a:pt x="5765" y="5797"/>
                    <a:pt x="6117" y="6097"/>
                  </a:cubicBezTo>
                  <a:cubicBezTo>
                    <a:pt x="6466" y="6405"/>
                    <a:pt x="6705" y="6940"/>
                    <a:pt x="7187" y="7094"/>
                  </a:cubicBezTo>
                  <a:cubicBezTo>
                    <a:pt x="7410" y="7158"/>
                    <a:pt x="7628" y="7171"/>
                    <a:pt x="7843" y="7171"/>
                  </a:cubicBezTo>
                  <a:cubicBezTo>
                    <a:pt x="8005" y="7171"/>
                    <a:pt x="8165" y="7164"/>
                    <a:pt x="8325" y="7164"/>
                  </a:cubicBezTo>
                  <a:cubicBezTo>
                    <a:pt x="8683" y="7164"/>
                    <a:pt x="9037" y="7203"/>
                    <a:pt x="9396" y="7455"/>
                  </a:cubicBezTo>
                  <a:cubicBezTo>
                    <a:pt x="9664" y="7654"/>
                    <a:pt x="9810" y="7954"/>
                    <a:pt x="10078" y="8181"/>
                  </a:cubicBezTo>
                  <a:cubicBezTo>
                    <a:pt x="10293" y="8363"/>
                    <a:pt x="10592" y="8469"/>
                    <a:pt x="10820" y="8643"/>
                  </a:cubicBezTo>
                  <a:cubicBezTo>
                    <a:pt x="11387" y="9105"/>
                    <a:pt x="11829" y="9470"/>
                    <a:pt x="12616" y="9498"/>
                  </a:cubicBezTo>
                  <a:cubicBezTo>
                    <a:pt x="12670" y="9501"/>
                    <a:pt x="12720" y="9502"/>
                    <a:pt x="12766" y="9502"/>
                  </a:cubicBezTo>
                  <a:cubicBezTo>
                    <a:pt x="13615" y="9502"/>
                    <a:pt x="13166" y="9051"/>
                    <a:pt x="13451" y="8436"/>
                  </a:cubicBezTo>
                  <a:cubicBezTo>
                    <a:pt x="13572" y="8157"/>
                    <a:pt x="14038" y="8136"/>
                    <a:pt x="14201" y="7840"/>
                  </a:cubicBezTo>
                  <a:cubicBezTo>
                    <a:pt x="14358" y="7549"/>
                    <a:pt x="14212" y="7240"/>
                    <a:pt x="14139" y="6961"/>
                  </a:cubicBezTo>
                  <a:cubicBezTo>
                    <a:pt x="13973" y="6332"/>
                    <a:pt x="13973" y="5964"/>
                    <a:pt x="13337" y="5663"/>
                  </a:cubicBezTo>
                  <a:cubicBezTo>
                    <a:pt x="13511" y="5096"/>
                    <a:pt x="13666" y="4723"/>
                    <a:pt x="13666" y="4115"/>
                  </a:cubicBezTo>
                  <a:cubicBezTo>
                    <a:pt x="13666" y="3393"/>
                    <a:pt x="13718" y="3085"/>
                    <a:pt x="14294" y="2631"/>
                  </a:cubicBezTo>
                  <a:cubicBezTo>
                    <a:pt x="14902" y="2136"/>
                    <a:pt x="16532" y="929"/>
                    <a:pt x="15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3444800" y="2178975"/>
              <a:ext cx="264025" cy="416975"/>
            </a:xfrm>
            <a:custGeom>
              <a:avLst/>
              <a:gdLst/>
              <a:ahLst/>
              <a:cxnLst/>
              <a:rect l="l" t="t" r="r" b="b"/>
              <a:pathLst>
                <a:path w="10561" h="16679" extrusionOk="0">
                  <a:moveTo>
                    <a:pt x="10300" y="1"/>
                  </a:moveTo>
                  <a:lnTo>
                    <a:pt x="10300" y="1"/>
                  </a:lnTo>
                  <a:cubicBezTo>
                    <a:pt x="9457" y="33"/>
                    <a:pt x="8229" y="414"/>
                    <a:pt x="7528" y="860"/>
                  </a:cubicBezTo>
                  <a:cubicBezTo>
                    <a:pt x="6806" y="1314"/>
                    <a:pt x="6433" y="2003"/>
                    <a:pt x="5845" y="2579"/>
                  </a:cubicBezTo>
                  <a:cubicBezTo>
                    <a:pt x="5651" y="2778"/>
                    <a:pt x="5269" y="3146"/>
                    <a:pt x="4990" y="3260"/>
                  </a:cubicBezTo>
                  <a:cubicBezTo>
                    <a:pt x="4894" y="3300"/>
                    <a:pt x="4794" y="3315"/>
                    <a:pt x="4691" y="3315"/>
                  </a:cubicBezTo>
                  <a:cubicBezTo>
                    <a:pt x="4385" y="3315"/>
                    <a:pt x="4059" y="3180"/>
                    <a:pt x="3774" y="3146"/>
                  </a:cubicBezTo>
                  <a:cubicBezTo>
                    <a:pt x="3676" y="3136"/>
                    <a:pt x="3571" y="3130"/>
                    <a:pt x="3463" y="3130"/>
                  </a:cubicBezTo>
                  <a:cubicBezTo>
                    <a:pt x="2746" y="3130"/>
                    <a:pt x="1906" y="3390"/>
                    <a:pt x="2051" y="4254"/>
                  </a:cubicBezTo>
                  <a:cubicBezTo>
                    <a:pt x="2156" y="4869"/>
                    <a:pt x="3052" y="5296"/>
                    <a:pt x="2919" y="5972"/>
                  </a:cubicBezTo>
                  <a:cubicBezTo>
                    <a:pt x="2876" y="5981"/>
                    <a:pt x="2834" y="5985"/>
                    <a:pt x="2792" y="5985"/>
                  </a:cubicBezTo>
                  <a:cubicBezTo>
                    <a:pt x="2299" y="5985"/>
                    <a:pt x="1916" y="5398"/>
                    <a:pt x="1413" y="5398"/>
                  </a:cubicBezTo>
                  <a:cubicBezTo>
                    <a:pt x="1362" y="5398"/>
                    <a:pt x="1310" y="5404"/>
                    <a:pt x="1256" y="5417"/>
                  </a:cubicBezTo>
                  <a:cubicBezTo>
                    <a:pt x="547" y="5583"/>
                    <a:pt x="1256" y="6272"/>
                    <a:pt x="1090" y="6759"/>
                  </a:cubicBezTo>
                  <a:cubicBezTo>
                    <a:pt x="968" y="7139"/>
                    <a:pt x="421" y="7172"/>
                    <a:pt x="320" y="7674"/>
                  </a:cubicBezTo>
                  <a:cubicBezTo>
                    <a:pt x="227" y="8129"/>
                    <a:pt x="442" y="8574"/>
                    <a:pt x="669" y="8935"/>
                  </a:cubicBezTo>
                  <a:cubicBezTo>
                    <a:pt x="949" y="9397"/>
                    <a:pt x="1050" y="9730"/>
                    <a:pt x="762" y="10265"/>
                  </a:cubicBezTo>
                  <a:cubicBezTo>
                    <a:pt x="515" y="10707"/>
                    <a:pt x="0" y="10995"/>
                    <a:pt x="206" y="11607"/>
                  </a:cubicBezTo>
                  <a:cubicBezTo>
                    <a:pt x="381" y="12142"/>
                    <a:pt x="908" y="12223"/>
                    <a:pt x="1309" y="12490"/>
                  </a:cubicBezTo>
                  <a:cubicBezTo>
                    <a:pt x="1771" y="12811"/>
                    <a:pt x="1503" y="13265"/>
                    <a:pt x="1402" y="13772"/>
                  </a:cubicBezTo>
                  <a:cubicBezTo>
                    <a:pt x="1236" y="14567"/>
                    <a:pt x="1317" y="15401"/>
                    <a:pt x="1816" y="15998"/>
                  </a:cubicBezTo>
                  <a:cubicBezTo>
                    <a:pt x="1908" y="15672"/>
                    <a:pt x="2189" y="15509"/>
                    <a:pt x="2606" y="15509"/>
                  </a:cubicBezTo>
                  <a:cubicBezTo>
                    <a:pt x="2703" y="15509"/>
                    <a:pt x="2808" y="15518"/>
                    <a:pt x="2919" y="15536"/>
                  </a:cubicBezTo>
                  <a:cubicBezTo>
                    <a:pt x="3681" y="15657"/>
                    <a:pt x="4208" y="16277"/>
                    <a:pt x="4981" y="16370"/>
                  </a:cubicBezTo>
                  <a:cubicBezTo>
                    <a:pt x="5144" y="16391"/>
                    <a:pt x="5290" y="16402"/>
                    <a:pt x="5412" y="16423"/>
                  </a:cubicBezTo>
                  <a:cubicBezTo>
                    <a:pt x="5424" y="16131"/>
                    <a:pt x="5342" y="15835"/>
                    <a:pt x="5249" y="15515"/>
                  </a:cubicBezTo>
                  <a:cubicBezTo>
                    <a:pt x="5063" y="14907"/>
                    <a:pt x="5249" y="14842"/>
                    <a:pt x="5477" y="14359"/>
                  </a:cubicBezTo>
                  <a:cubicBezTo>
                    <a:pt x="5609" y="14075"/>
                    <a:pt x="5594" y="13444"/>
                    <a:pt x="5816" y="13444"/>
                  </a:cubicBezTo>
                  <a:cubicBezTo>
                    <a:pt x="5886" y="13444"/>
                    <a:pt x="5978" y="13506"/>
                    <a:pt x="6105" y="13658"/>
                  </a:cubicBezTo>
                  <a:cubicBezTo>
                    <a:pt x="6454" y="14071"/>
                    <a:pt x="6271" y="14688"/>
                    <a:pt x="6672" y="15049"/>
                  </a:cubicBezTo>
                  <a:cubicBezTo>
                    <a:pt x="6960" y="15308"/>
                    <a:pt x="7394" y="15381"/>
                    <a:pt x="7735" y="15543"/>
                  </a:cubicBezTo>
                  <a:cubicBezTo>
                    <a:pt x="8055" y="15710"/>
                    <a:pt x="8168" y="15884"/>
                    <a:pt x="8416" y="16131"/>
                  </a:cubicBezTo>
                  <a:cubicBezTo>
                    <a:pt x="8639" y="16357"/>
                    <a:pt x="8981" y="16679"/>
                    <a:pt x="9263" y="16679"/>
                  </a:cubicBezTo>
                  <a:cubicBezTo>
                    <a:pt x="9371" y="16679"/>
                    <a:pt x="9470" y="16632"/>
                    <a:pt x="9550" y="16516"/>
                  </a:cubicBezTo>
                  <a:cubicBezTo>
                    <a:pt x="9579" y="16471"/>
                    <a:pt x="9599" y="16431"/>
                    <a:pt x="9619" y="16370"/>
                  </a:cubicBezTo>
                  <a:cubicBezTo>
                    <a:pt x="9797" y="15936"/>
                    <a:pt x="9619" y="15142"/>
                    <a:pt x="9619" y="14660"/>
                  </a:cubicBezTo>
                  <a:cubicBezTo>
                    <a:pt x="9619" y="14112"/>
                    <a:pt x="9599" y="13719"/>
                    <a:pt x="9331" y="13225"/>
                  </a:cubicBezTo>
                  <a:cubicBezTo>
                    <a:pt x="8663" y="12017"/>
                    <a:pt x="7560" y="12069"/>
                    <a:pt x="6373" y="12009"/>
                  </a:cubicBezTo>
                  <a:cubicBezTo>
                    <a:pt x="6145" y="11388"/>
                    <a:pt x="6786" y="11287"/>
                    <a:pt x="7179" y="11080"/>
                  </a:cubicBezTo>
                  <a:cubicBezTo>
                    <a:pt x="7722" y="10800"/>
                    <a:pt x="8229" y="10366"/>
                    <a:pt x="8362" y="9758"/>
                  </a:cubicBezTo>
                  <a:cubicBezTo>
                    <a:pt x="8517" y="9029"/>
                    <a:pt x="8549" y="9057"/>
                    <a:pt x="9292" y="8976"/>
                  </a:cubicBezTo>
                  <a:cubicBezTo>
                    <a:pt x="9879" y="8924"/>
                    <a:pt x="10560" y="8643"/>
                    <a:pt x="10540" y="7955"/>
                  </a:cubicBezTo>
                  <a:cubicBezTo>
                    <a:pt x="10519" y="7375"/>
                    <a:pt x="10012" y="6993"/>
                    <a:pt x="9530" y="6787"/>
                  </a:cubicBezTo>
                  <a:cubicBezTo>
                    <a:pt x="8897" y="6531"/>
                    <a:pt x="8622" y="6552"/>
                    <a:pt x="8508" y="5838"/>
                  </a:cubicBezTo>
                  <a:cubicBezTo>
                    <a:pt x="8444" y="5478"/>
                    <a:pt x="8302" y="4501"/>
                    <a:pt x="8537" y="4181"/>
                  </a:cubicBezTo>
                  <a:cubicBezTo>
                    <a:pt x="8756" y="3893"/>
                    <a:pt x="9170" y="4035"/>
                    <a:pt x="9466" y="3726"/>
                  </a:cubicBezTo>
                  <a:cubicBezTo>
                    <a:pt x="9960" y="3199"/>
                    <a:pt x="10005" y="2445"/>
                    <a:pt x="10158" y="1788"/>
                  </a:cubicBezTo>
                  <a:cubicBezTo>
                    <a:pt x="10280" y="1249"/>
                    <a:pt x="10487" y="540"/>
                    <a:pt x="10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3442450" y="3445800"/>
              <a:ext cx="789300" cy="391425"/>
            </a:xfrm>
            <a:custGeom>
              <a:avLst/>
              <a:gdLst/>
              <a:ahLst/>
              <a:cxnLst/>
              <a:rect l="l" t="t" r="r" b="b"/>
              <a:pathLst>
                <a:path w="31572" h="15657" extrusionOk="0">
                  <a:moveTo>
                    <a:pt x="16739" y="0"/>
                  </a:moveTo>
                  <a:cubicBezTo>
                    <a:pt x="16864" y="195"/>
                    <a:pt x="16986" y="390"/>
                    <a:pt x="17120" y="588"/>
                  </a:cubicBezTo>
                  <a:cubicBezTo>
                    <a:pt x="17359" y="929"/>
                    <a:pt x="17566" y="1363"/>
                    <a:pt x="17874" y="1651"/>
                  </a:cubicBezTo>
                  <a:cubicBezTo>
                    <a:pt x="18080" y="1858"/>
                    <a:pt x="18255" y="1858"/>
                    <a:pt x="18267" y="2178"/>
                  </a:cubicBezTo>
                  <a:cubicBezTo>
                    <a:pt x="18275" y="2879"/>
                    <a:pt x="17059" y="2981"/>
                    <a:pt x="16658" y="3394"/>
                  </a:cubicBezTo>
                  <a:cubicBezTo>
                    <a:pt x="16439" y="3628"/>
                    <a:pt x="16430" y="3920"/>
                    <a:pt x="16252" y="4176"/>
                  </a:cubicBezTo>
                  <a:cubicBezTo>
                    <a:pt x="16005" y="4558"/>
                    <a:pt x="15811" y="4569"/>
                    <a:pt x="15388" y="4711"/>
                  </a:cubicBezTo>
                  <a:cubicBezTo>
                    <a:pt x="15150" y="4796"/>
                    <a:pt x="14533" y="4951"/>
                    <a:pt x="14387" y="5198"/>
                  </a:cubicBezTo>
                  <a:cubicBezTo>
                    <a:pt x="14221" y="5486"/>
                    <a:pt x="14522" y="6033"/>
                    <a:pt x="14623" y="6321"/>
                  </a:cubicBezTo>
                  <a:cubicBezTo>
                    <a:pt x="14737" y="6620"/>
                    <a:pt x="14849" y="6921"/>
                    <a:pt x="14882" y="7249"/>
                  </a:cubicBezTo>
                  <a:cubicBezTo>
                    <a:pt x="14922" y="7642"/>
                    <a:pt x="14780" y="7776"/>
                    <a:pt x="14707" y="8096"/>
                  </a:cubicBezTo>
                  <a:cubicBezTo>
                    <a:pt x="14635" y="8442"/>
                    <a:pt x="14870" y="8912"/>
                    <a:pt x="14368" y="8912"/>
                  </a:cubicBezTo>
                  <a:cubicBezTo>
                    <a:pt x="14364" y="8912"/>
                    <a:pt x="14359" y="8911"/>
                    <a:pt x="14355" y="8911"/>
                  </a:cubicBezTo>
                  <a:cubicBezTo>
                    <a:pt x="14067" y="8899"/>
                    <a:pt x="13812" y="8489"/>
                    <a:pt x="13625" y="8332"/>
                  </a:cubicBezTo>
                  <a:cubicBezTo>
                    <a:pt x="13086" y="7881"/>
                    <a:pt x="12490" y="8096"/>
                    <a:pt x="11931" y="7756"/>
                  </a:cubicBezTo>
                  <a:cubicBezTo>
                    <a:pt x="11687" y="7608"/>
                    <a:pt x="11610" y="7542"/>
                    <a:pt x="11475" y="7542"/>
                  </a:cubicBezTo>
                  <a:cubicBezTo>
                    <a:pt x="11383" y="7542"/>
                    <a:pt x="11264" y="7573"/>
                    <a:pt x="11047" y="7630"/>
                  </a:cubicBezTo>
                  <a:cubicBezTo>
                    <a:pt x="10642" y="7744"/>
                    <a:pt x="10281" y="7836"/>
                    <a:pt x="9859" y="7836"/>
                  </a:cubicBezTo>
                  <a:cubicBezTo>
                    <a:pt x="9004" y="7849"/>
                    <a:pt x="8404" y="8210"/>
                    <a:pt x="7569" y="8356"/>
                  </a:cubicBezTo>
                  <a:cubicBezTo>
                    <a:pt x="7274" y="8404"/>
                    <a:pt x="6979" y="8443"/>
                    <a:pt x="6693" y="8443"/>
                  </a:cubicBezTo>
                  <a:cubicBezTo>
                    <a:pt x="6258" y="8443"/>
                    <a:pt x="5844" y="8354"/>
                    <a:pt x="5477" y="8076"/>
                  </a:cubicBezTo>
                  <a:cubicBezTo>
                    <a:pt x="5132" y="7820"/>
                    <a:pt x="4810" y="7430"/>
                    <a:pt x="4478" y="7430"/>
                  </a:cubicBezTo>
                  <a:cubicBezTo>
                    <a:pt x="4342" y="7430"/>
                    <a:pt x="4204" y="7495"/>
                    <a:pt x="4063" y="7662"/>
                  </a:cubicBezTo>
                  <a:cubicBezTo>
                    <a:pt x="3744" y="8049"/>
                    <a:pt x="3408" y="8776"/>
                    <a:pt x="2818" y="8776"/>
                  </a:cubicBezTo>
                  <a:cubicBezTo>
                    <a:pt x="2777" y="8776"/>
                    <a:pt x="2735" y="8773"/>
                    <a:pt x="2692" y="8765"/>
                  </a:cubicBezTo>
                  <a:cubicBezTo>
                    <a:pt x="2011" y="8644"/>
                    <a:pt x="1898" y="7529"/>
                    <a:pt x="1030" y="7363"/>
                  </a:cubicBezTo>
                  <a:cubicBezTo>
                    <a:pt x="945" y="7347"/>
                    <a:pt x="868" y="7339"/>
                    <a:pt x="790" y="7339"/>
                  </a:cubicBezTo>
                  <a:cubicBezTo>
                    <a:pt x="764" y="7339"/>
                    <a:pt x="737" y="7340"/>
                    <a:pt x="710" y="7342"/>
                  </a:cubicBezTo>
                  <a:cubicBezTo>
                    <a:pt x="848" y="7602"/>
                    <a:pt x="848" y="7909"/>
                    <a:pt x="690" y="8303"/>
                  </a:cubicBezTo>
                  <a:cubicBezTo>
                    <a:pt x="556" y="8663"/>
                    <a:pt x="187" y="9004"/>
                    <a:pt x="102" y="9374"/>
                  </a:cubicBezTo>
                  <a:cubicBezTo>
                    <a:pt x="1" y="9819"/>
                    <a:pt x="536" y="10006"/>
                    <a:pt x="929" y="10147"/>
                  </a:cubicBezTo>
                  <a:cubicBezTo>
                    <a:pt x="1298" y="10274"/>
                    <a:pt x="1505" y="10395"/>
                    <a:pt x="1703" y="10727"/>
                  </a:cubicBezTo>
                  <a:cubicBezTo>
                    <a:pt x="1874" y="11016"/>
                    <a:pt x="1926" y="11313"/>
                    <a:pt x="2265" y="11313"/>
                  </a:cubicBezTo>
                  <a:cubicBezTo>
                    <a:pt x="2312" y="11313"/>
                    <a:pt x="2365" y="11307"/>
                    <a:pt x="2424" y="11295"/>
                  </a:cubicBezTo>
                  <a:cubicBezTo>
                    <a:pt x="2700" y="11242"/>
                    <a:pt x="2938" y="10994"/>
                    <a:pt x="3184" y="10994"/>
                  </a:cubicBezTo>
                  <a:cubicBezTo>
                    <a:pt x="3279" y="10994"/>
                    <a:pt x="3375" y="11031"/>
                    <a:pt x="3475" y="11129"/>
                  </a:cubicBezTo>
                  <a:cubicBezTo>
                    <a:pt x="3567" y="11222"/>
                    <a:pt x="3608" y="11303"/>
                    <a:pt x="3629" y="11396"/>
                  </a:cubicBezTo>
                  <a:cubicBezTo>
                    <a:pt x="3941" y="11477"/>
                    <a:pt x="4261" y="11704"/>
                    <a:pt x="4508" y="11870"/>
                  </a:cubicBezTo>
                  <a:cubicBezTo>
                    <a:pt x="4778" y="12056"/>
                    <a:pt x="5006" y="12137"/>
                    <a:pt x="5215" y="12137"/>
                  </a:cubicBezTo>
                  <a:cubicBezTo>
                    <a:pt x="5540" y="12137"/>
                    <a:pt x="5820" y="11941"/>
                    <a:pt x="6146" y="11636"/>
                  </a:cubicBezTo>
                  <a:cubicBezTo>
                    <a:pt x="6373" y="11420"/>
                    <a:pt x="6622" y="11355"/>
                    <a:pt x="6885" y="11355"/>
                  </a:cubicBezTo>
                  <a:cubicBezTo>
                    <a:pt x="7256" y="11355"/>
                    <a:pt x="7651" y="11486"/>
                    <a:pt x="8043" y="11509"/>
                  </a:cubicBezTo>
                  <a:cubicBezTo>
                    <a:pt x="8082" y="11512"/>
                    <a:pt x="8119" y="11513"/>
                    <a:pt x="8156" y="11513"/>
                  </a:cubicBezTo>
                  <a:cubicBezTo>
                    <a:pt x="8901" y="11513"/>
                    <a:pt x="9224" y="11016"/>
                    <a:pt x="9900" y="10882"/>
                  </a:cubicBezTo>
                  <a:cubicBezTo>
                    <a:pt x="9963" y="10869"/>
                    <a:pt x="10022" y="10864"/>
                    <a:pt x="10076" y="10864"/>
                  </a:cubicBezTo>
                  <a:cubicBezTo>
                    <a:pt x="10710" y="10864"/>
                    <a:pt x="10811" y="11643"/>
                    <a:pt x="11169" y="12109"/>
                  </a:cubicBezTo>
                  <a:cubicBezTo>
                    <a:pt x="11643" y="12725"/>
                    <a:pt x="12316" y="13119"/>
                    <a:pt x="13066" y="13293"/>
                  </a:cubicBezTo>
                  <a:cubicBezTo>
                    <a:pt x="13532" y="13399"/>
                    <a:pt x="14080" y="13419"/>
                    <a:pt x="14513" y="13634"/>
                  </a:cubicBezTo>
                  <a:cubicBezTo>
                    <a:pt x="14821" y="13788"/>
                    <a:pt x="15036" y="14068"/>
                    <a:pt x="15388" y="14169"/>
                  </a:cubicBezTo>
                  <a:cubicBezTo>
                    <a:pt x="15697" y="14262"/>
                    <a:pt x="17294" y="14181"/>
                    <a:pt x="17367" y="14574"/>
                  </a:cubicBezTo>
                  <a:cubicBezTo>
                    <a:pt x="17420" y="14830"/>
                    <a:pt x="17173" y="14976"/>
                    <a:pt x="16872" y="15109"/>
                  </a:cubicBezTo>
                  <a:cubicBezTo>
                    <a:pt x="17461" y="15211"/>
                    <a:pt x="18020" y="15376"/>
                    <a:pt x="18656" y="15552"/>
                  </a:cubicBezTo>
                  <a:cubicBezTo>
                    <a:pt x="18930" y="15625"/>
                    <a:pt x="19191" y="15656"/>
                    <a:pt x="19443" y="15656"/>
                  </a:cubicBezTo>
                  <a:cubicBezTo>
                    <a:pt x="20397" y="15656"/>
                    <a:pt x="21226" y="15211"/>
                    <a:pt x="22163" y="14935"/>
                  </a:cubicBezTo>
                  <a:cubicBezTo>
                    <a:pt x="23691" y="14489"/>
                    <a:pt x="25495" y="14368"/>
                    <a:pt x="26885" y="13520"/>
                  </a:cubicBezTo>
                  <a:cubicBezTo>
                    <a:pt x="27205" y="13326"/>
                    <a:pt x="28105" y="13013"/>
                    <a:pt x="28446" y="12725"/>
                  </a:cubicBezTo>
                  <a:cubicBezTo>
                    <a:pt x="28495" y="12685"/>
                    <a:pt x="28539" y="12633"/>
                    <a:pt x="28560" y="12592"/>
                  </a:cubicBezTo>
                  <a:cubicBezTo>
                    <a:pt x="28868" y="11963"/>
                    <a:pt x="28021" y="11116"/>
                    <a:pt x="28653" y="10354"/>
                  </a:cubicBezTo>
                  <a:cubicBezTo>
                    <a:pt x="28990" y="9941"/>
                    <a:pt x="29828" y="9827"/>
                    <a:pt x="29804" y="9146"/>
                  </a:cubicBezTo>
                  <a:cubicBezTo>
                    <a:pt x="29796" y="8538"/>
                    <a:pt x="29014" y="8590"/>
                    <a:pt x="29196" y="7902"/>
                  </a:cubicBezTo>
                  <a:cubicBezTo>
                    <a:pt x="29233" y="7896"/>
                    <a:pt x="29270" y="7894"/>
                    <a:pt x="29307" y="7894"/>
                  </a:cubicBezTo>
                  <a:cubicBezTo>
                    <a:pt x="29696" y="7894"/>
                    <a:pt x="30123" y="8153"/>
                    <a:pt x="30528" y="8153"/>
                  </a:cubicBezTo>
                  <a:cubicBezTo>
                    <a:pt x="30709" y="8153"/>
                    <a:pt x="30886" y="8101"/>
                    <a:pt x="31052" y="7950"/>
                  </a:cubicBezTo>
                  <a:cubicBezTo>
                    <a:pt x="31572" y="7476"/>
                    <a:pt x="31187" y="6487"/>
                    <a:pt x="31106" y="5952"/>
                  </a:cubicBezTo>
                  <a:cubicBezTo>
                    <a:pt x="31093" y="5899"/>
                    <a:pt x="31093" y="5858"/>
                    <a:pt x="31093" y="5806"/>
                  </a:cubicBezTo>
                  <a:cubicBezTo>
                    <a:pt x="30972" y="4825"/>
                    <a:pt x="31106" y="3807"/>
                    <a:pt x="31125" y="2806"/>
                  </a:cubicBezTo>
                  <a:cubicBezTo>
                    <a:pt x="31125" y="2587"/>
                    <a:pt x="31125" y="2372"/>
                    <a:pt x="31118" y="2165"/>
                  </a:cubicBezTo>
                  <a:cubicBezTo>
                    <a:pt x="30003" y="1999"/>
                    <a:pt x="29042" y="1610"/>
                    <a:pt x="27879" y="1610"/>
                  </a:cubicBezTo>
                  <a:cubicBezTo>
                    <a:pt x="27534" y="1610"/>
                    <a:pt x="27173" y="1632"/>
                    <a:pt x="26818" y="1632"/>
                  </a:cubicBezTo>
                  <a:cubicBezTo>
                    <a:pt x="26501" y="1632"/>
                    <a:pt x="26189" y="1614"/>
                    <a:pt x="25896" y="1545"/>
                  </a:cubicBezTo>
                  <a:cubicBezTo>
                    <a:pt x="25248" y="1391"/>
                    <a:pt x="24713" y="977"/>
                    <a:pt x="24060" y="844"/>
                  </a:cubicBezTo>
                  <a:cubicBezTo>
                    <a:pt x="23900" y="808"/>
                    <a:pt x="23554" y="714"/>
                    <a:pt x="23296" y="714"/>
                  </a:cubicBezTo>
                  <a:cubicBezTo>
                    <a:pt x="23206" y="714"/>
                    <a:pt x="23127" y="725"/>
                    <a:pt x="23071" y="754"/>
                  </a:cubicBezTo>
                  <a:cubicBezTo>
                    <a:pt x="22856" y="864"/>
                    <a:pt x="22937" y="1123"/>
                    <a:pt x="22763" y="1298"/>
                  </a:cubicBezTo>
                  <a:cubicBezTo>
                    <a:pt x="22451" y="1610"/>
                    <a:pt x="22049" y="2247"/>
                    <a:pt x="21708" y="2506"/>
                  </a:cubicBezTo>
                  <a:cubicBezTo>
                    <a:pt x="21492" y="2663"/>
                    <a:pt x="21216" y="2727"/>
                    <a:pt x="20916" y="2727"/>
                  </a:cubicBezTo>
                  <a:cubicBezTo>
                    <a:pt x="20118" y="2727"/>
                    <a:pt x="19151" y="2272"/>
                    <a:pt x="18677" y="1898"/>
                  </a:cubicBezTo>
                  <a:cubicBezTo>
                    <a:pt x="17914" y="1298"/>
                    <a:pt x="17614" y="309"/>
                    <a:pt x="16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3248075" y="4277350"/>
              <a:ext cx="131775" cy="244050"/>
            </a:xfrm>
            <a:custGeom>
              <a:avLst/>
              <a:gdLst/>
              <a:ahLst/>
              <a:cxnLst/>
              <a:rect l="l" t="t" r="r" b="b"/>
              <a:pathLst>
                <a:path w="5271" h="9762" extrusionOk="0">
                  <a:moveTo>
                    <a:pt x="4178" y="1"/>
                  </a:moveTo>
                  <a:cubicBezTo>
                    <a:pt x="3602" y="1"/>
                    <a:pt x="3963" y="1341"/>
                    <a:pt x="3815" y="1638"/>
                  </a:cubicBezTo>
                  <a:cubicBezTo>
                    <a:pt x="3582" y="1844"/>
                    <a:pt x="3312" y="1898"/>
                    <a:pt x="3047" y="1898"/>
                  </a:cubicBezTo>
                  <a:cubicBezTo>
                    <a:pt x="2832" y="1898"/>
                    <a:pt x="2621" y="1863"/>
                    <a:pt x="2432" y="1845"/>
                  </a:cubicBezTo>
                  <a:cubicBezTo>
                    <a:pt x="2322" y="1834"/>
                    <a:pt x="2228" y="1829"/>
                    <a:pt x="2146" y="1829"/>
                  </a:cubicBezTo>
                  <a:cubicBezTo>
                    <a:pt x="1680" y="1829"/>
                    <a:pt x="1610" y="2004"/>
                    <a:pt x="1102" y="2332"/>
                  </a:cubicBezTo>
                  <a:cubicBezTo>
                    <a:pt x="616" y="2660"/>
                    <a:pt x="101" y="2445"/>
                    <a:pt x="236" y="3215"/>
                  </a:cubicBezTo>
                  <a:cubicBezTo>
                    <a:pt x="276" y="3475"/>
                    <a:pt x="556" y="3827"/>
                    <a:pt x="494" y="4102"/>
                  </a:cubicBezTo>
                  <a:cubicBezTo>
                    <a:pt x="430" y="4390"/>
                    <a:pt x="49" y="4390"/>
                    <a:pt x="28" y="4710"/>
                  </a:cubicBezTo>
                  <a:cubicBezTo>
                    <a:pt x="0" y="5165"/>
                    <a:pt x="629" y="5137"/>
                    <a:pt x="702" y="5599"/>
                  </a:cubicBezTo>
                  <a:cubicBezTo>
                    <a:pt x="750" y="5951"/>
                    <a:pt x="389" y="6312"/>
                    <a:pt x="341" y="6673"/>
                  </a:cubicBezTo>
                  <a:cubicBezTo>
                    <a:pt x="309" y="6880"/>
                    <a:pt x="296" y="7196"/>
                    <a:pt x="442" y="7342"/>
                  </a:cubicBezTo>
                  <a:cubicBezTo>
                    <a:pt x="636" y="7556"/>
                    <a:pt x="997" y="7354"/>
                    <a:pt x="1156" y="7589"/>
                  </a:cubicBezTo>
                  <a:cubicBezTo>
                    <a:pt x="1269" y="7743"/>
                    <a:pt x="1070" y="8084"/>
                    <a:pt x="1111" y="8282"/>
                  </a:cubicBezTo>
                  <a:cubicBezTo>
                    <a:pt x="1156" y="8538"/>
                    <a:pt x="1196" y="8518"/>
                    <a:pt x="1330" y="8712"/>
                  </a:cubicBezTo>
                  <a:cubicBezTo>
                    <a:pt x="1497" y="8959"/>
                    <a:pt x="1845" y="9478"/>
                    <a:pt x="2112" y="9632"/>
                  </a:cubicBezTo>
                  <a:cubicBezTo>
                    <a:pt x="2269" y="9724"/>
                    <a:pt x="2374" y="9761"/>
                    <a:pt x="2449" y="9761"/>
                  </a:cubicBezTo>
                  <a:cubicBezTo>
                    <a:pt x="2636" y="9761"/>
                    <a:pt x="2630" y="9526"/>
                    <a:pt x="2741" y="9312"/>
                  </a:cubicBezTo>
                  <a:cubicBezTo>
                    <a:pt x="3114" y="8590"/>
                    <a:pt x="3308" y="8035"/>
                    <a:pt x="3588" y="7221"/>
                  </a:cubicBezTo>
                  <a:cubicBezTo>
                    <a:pt x="3888" y="6312"/>
                    <a:pt x="4702" y="5567"/>
                    <a:pt x="4844" y="4609"/>
                  </a:cubicBezTo>
                  <a:cubicBezTo>
                    <a:pt x="4958" y="3815"/>
                    <a:pt x="4556" y="2980"/>
                    <a:pt x="4723" y="2205"/>
                  </a:cubicBezTo>
                  <a:cubicBezTo>
                    <a:pt x="4844" y="1658"/>
                    <a:pt x="5270" y="523"/>
                    <a:pt x="4569" y="134"/>
                  </a:cubicBezTo>
                  <a:cubicBezTo>
                    <a:pt x="4406" y="41"/>
                    <a:pt x="4278" y="1"/>
                    <a:pt x="4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3143575" y="4537525"/>
              <a:ext cx="220750" cy="322125"/>
            </a:xfrm>
            <a:custGeom>
              <a:avLst/>
              <a:gdLst/>
              <a:ahLst/>
              <a:cxnLst/>
              <a:rect l="l" t="t" r="r" b="b"/>
              <a:pathLst>
                <a:path w="8830" h="12885" extrusionOk="0">
                  <a:moveTo>
                    <a:pt x="7057" y="1"/>
                  </a:moveTo>
                  <a:cubicBezTo>
                    <a:pt x="6622" y="1"/>
                    <a:pt x="6189" y="296"/>
                    <a:pt x="5851" y="515"/>
                  </a:cubicBezTo>
                  <a:cubicBezTo>
                    <a:pt x="5097" y="997"/>
                    <a:pt x="4148" y="1544"/>
                    <a:pt x="3293" y="1669"/>
                  </a:cubicBezTo>
                  <a:cubicBezTo>
                    <a:pt x="3141" y="1692"/>
                    <a:pt x="2955" y="1703"/>
                    <a:pt x="2767" y="1703"/>
                  </a:cubicBezTo>
                  <a:cubicBezTo>
                    <a:pt x="2518" y="1703"/>
                    <a:pt x="2264" y="1684"/>
                    <a:pt x="2077" y="1649"/>
                  </a:cubicBezTo>
                  <a:cubicBezTo>
                    <a:pt x="2004" y="1155"/>
                    <a:pt x="2417" y="782"/>
                    <a:pt x="2291" y="287"/>
                  </a:cubicBezTo>
                  <a:cubicBezTo>
                    <a:pt x="2417" y="214"/>
                    <a:pt x="2539" y="214"/>
                    <a:pt x="2425" y="28"/>
                  </a:cubicBezTo>
                  <a:cubicBezTo>
                    <a:pt x="2388" y="23"/>
                    <a:pt x="2353" y="20"/>
                    <a:pt x="2318" y="20"/>
                  </a:cubicBezTo>
                  <a:cubicBezTo>
                    <a:pt x="1821" y="20"/>
                    <a:pt x="1563" y="550"/>
                    <a:pt x="1469" y="949"/>
                  </a:cubicBezTo>
                  <a:cubicBezTo>
                    <a:pt x="1355" y="1402"/>
                    <a:pt x="962" y="1990"/>
                    <a:pt x="941" y="2444"/>
                  </a:cubicBezTo>
                  <a:cubicBezTo>
                    <a:pt x="889" y="3214"/>
                    <a:pt x="1509" y="2947"/>
                    <a:pt x="1870" y="3327"/>
                  </a:cubicBezTo>
                  <a:cubicBezTo>
                    <a:pt x="2218" y="3701"/>
                    <a:pt x="2012" y="4762"/>
                    <a:pt x="2012" y="5217"/>
                  </a:cubicBezTo>
                  <a:cubicBezTo>
                    <a:pt x="2012" y="5703"/>
                    <a:pt x="1950" y="6246"/>
                    <a:pt x="2044" y="6700"/>
                  </a:cubicBezTo>
                  <a:cubicBezTo>
                    <a:pt x="2198" y="7487"/>
                    <a:pt x="2190" y="7763"/>
                    <a:pt x="1804" y="8557"/>
                  </a:cubicBezTo>
                  <a:cubicBezTo>
                    <a:pt x="1557" y="9052"/>
                    <a:pt x="1217" y="9465"/>
                    <a:pt x="990" y="9980"/>
                  </a:cubicBezTo>
                  <a:cubicBezTo>
                    <a:pt x="868" y="10259"/>
                    <a:pt x="921" y="10426"/>
                    <a:pt x="836" y="10726"/>
                  </a:cubicBezTo>
                  <a:cubicBezTo>
                    <a:pt x="743" y="11075"/>
                    <a:pt x="528" y="11002"/>
                    <a:pt x="374" y="11261"/>
                  </a:cubicBezTo>
                  <a:cubicBezTo>
                    <a:pt x="1" y="11902"/>
                    <a:pt x="467" y="12169"/>
                    <a:pt x="962" y="12250"/>
                  </a:cubicBezTo>
                  <a:cubicBezTo>
                    <a:pt x="1659" y="12365"/>
                    <a:pt x="1997" y="12885"/>
                    <a:pt x="2675" y="12885"/>
                  </a:cubicBezTo>
                  <a:cubicBezTo>
                    <a:pt x="2737" y="12885"/>
                    <a:pt x="2802" y="12880"/>
                    <a:pt x="2871" y="12871"/>
                  </a:cubicBezTo>
                  <a:cubicBezTo>
                    <a:pt x="3179" y="12830"/>
                    <a:pt x="3673" y="12663"/>
                    <a:pt x="3933" y="12489"/>
                  </a:cubicBezTo>
                  <a:cubicBezTo>
                    <a:pt x="4249" y="12263"/>
                    <a:pt x="4229" y="11950"/>
                    <a:pt x="4456" y="11675"/>
                  </a:cubicBezTo>
                  <a:cubicBezTo>
                    <a:pt x="4581" y="11524"/>
                    <a:pt x="4720" y="11466"/>
                    <a:pt x="4866" y="11466"/>
                  </a:cubicBezTo>
                  <a:cubicBezTo>
                    <a:pt x="5264" y="11466"/>
                    <a:pt x="5718" y="11897"/>
                    <a:pt x="6118" y="12084"/>
                  </a:cubicBezTo>
                  <a:cubicBezTo>
                    <a:pt x="6300" y="12168"/>
                    <a:pt x="6460" y="12207"/>
                    <a:pt x="6599" y="12207"/>
                  </a:cubicBezTo>
                  <a:cubicBezTo>
                    <a:pt x="7073" y="12207"/>
                    <a:pt x="7300" y="11760"/>
                    <a:pt x="7294" y="11180"/>
                  </a:cubicBezTo>
                  <a:cubicBezTo>
                    <a:pt x="7282" y="10766"/>
                    <a:pt x="7233" y="10313"/>
                    <a:pt x="7334" y="9911"/>
                  </a:cubicBezTo>
                  <a:cubicBezTo>
                    <a:pt x="7468" y="9404"/>
                    <a:pt x="7841" y="8991"/>
                    <a:pt x="8068" y="8529"/>
                  </a:cubicBezTo>
                  <a:cubicBezTo>
                    <a:pt x="8396" y="7836"/>
                    <a:pt x="8315" y="7082"/>
                    <a:pt x="8201" y="6352"/>
                  </a:cubicBezTo>
                  <a:cubicBezTo>
                    <a:pt x="8149" y="6032"/>
                    <a:pt x="8117" y="5744"/>
                    <a:pt x="8222" y="5424"/>
                  </a:cubicBezTo>
                  <a:cubicBezTo>
                    <a:pt x="8336" y="5103"/>
                    <a:pt x="8644" y="4835"/>
                    <a:pt x="8717" y="4483"/>
                  </a:cubicBezTo>
                  <a:cubicBezTo>
                    <a:pt x="8830" y="3916"/>
                    <a:pt x="8623" y="3113"/>
                    <a:pt x="8510" y="2565"/>
                  </a:cubicBezTo>
                  <a:cubicBezTo>
                    <a:pt x="8416" y="2152"/>
                    <a:pt x="8255" y="2030"/>
                    <a:pt x="7982" y="1722"/>
                  </a:cubicBezTo>
                  <a:cubicBezTo>
                    <a:pt x="7687" y="1370"/>
                    <a:pt x="7695" y="1276"/>
                    <a:pt x="7695" y="769"/>
                  </a:cubicBezTo>
                  <a:cubicBezTo>
                    <a:pt x="7695" y="360"/>
                    <a:pt x="7756" y="206"/>
                    <a:pt x="7346" y="49"/>
                  </a:cubicBezTo>
                  <a:cubicBezTo>
                    <a:pt x="7250" y="15"/>
                    <a:pt x="7154" y="1"/>
                    <a:pt x="7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101325" y="3717375"/>
              <a:ext cx="1297750" cy="1347175"/>
            </a:xfrm>
            <a:custGeom>
              <a:avLst/>
              <a:gdLst/>
              <a:ahLst/>
              <a:cxnLst/>
              <a:rect l="l" t="t" r="r" b="b"/>
              <a:pathLst>
                <a:path w="51910" h="53887" extrusionOk="0">
                  <a:moveTo>
                    <a:pt x="23721" y="1"/>
                  </a:moveTo>
                  <a:cubicBezTo>
                    <a:pt x="23667" y="1"/>
                    <a:pt x="23608" y="6"/>
                    <a:pt x="23545" y="19"/>
                  </a:cubicBezTo>
                  <a:cubicBezTo>
                    <a:pt x="22869" y="153"/>
                    <a:pt x="22546" y="650"/>
                    <a:pt x="21801" y="650"/>
                  </a:cubicBezTo>
                  <a:cubicBezTo>
                    <a:pt x="21764" y="650"/>
                    <a:pt x="21727" y="649"/>
                    <a:pt x="21688" y="646"/>
                  </a:cubicBezTo>
                  <a:cubicBezTo>
                    <a:pt x="21296" y="623"/>
                    <a:pt x="20901" y="492"/>
                    <a:pt x="20530" y="492"/>
                  </a:cubicBezTo>
                  <a:cubicBezTo>
                    <a:pt x="20267" y="492"/>
                    <a:pt x="20018" y="557"/>
                    <a:pt x="19791" y="773"/>
                  </a:cubicBezTo>
                  <a:cubicBezTo>
                    <a:pt x="19465" y="1078"/>
                    <a:pt x="19185" y="1274"/>
                    <a:pt x="18860" y="1274"/>
                  </a:cubicBezTo>
                  <a:cubicBezTo>
                    <a:pt x="18651" y="1274"/>
                    <a:pt x="18423" y="1193"/>
                    <a:pt x="18153" y="1007"/>
                  </a:cubicBezTo>
                  <a:cubicBezTo>
                    <a:pt x="17906" y="841"/>
                    <a:pt x="17586" y="614"/>
                    <a:pt x="17274" y="533"/>
                  </a:cubicBezTo>
                  <a:lnTo>
                    <a:pt x="17274" y="533"/>
                  </a:lnTo>
                  <a:cubicBezTo>
                    <a:pt x="17358" y="792"/>
                    <a:pt x="17246" y="1060"/>
                    <a:pt x="17205" y="1327"/>
                  </a:cubicBezTo>
                  <a:cubicBezTo>
                    <a:pt x="17139" y="1729"/>
                    <a:pt x="17626" y="2288"/>
                    <a:pt x="17184" y="2543"/>
                  </a:cubicBezTo>
                  <a:cubicBezTo>
                    <a:pt x="17085" y="2601"/>
                    <a:pt x="16988" y="2624"/>
                    <a:pt x="16893" y="2624"/>
                  </a:cubicBezTo>
                  <a:cubicBezTo>
                    <a:pt x="16525" y="2624"/>
                    <a:pt x="16189" y="2273"/>
                    <a:pt x="15850" y="2215"/>
                  </a:cubicBezTo>
                  <a:lnTo>
                    <a:pt x="15850" y="2215"/>
                  </a:lnTo>
                  <a:cubicBezTo>
                    <a:pt x="15482" y="2743"/>
                    <a:pt x="15985" y="3585"/>
                    <a:pt x="15790" y="4153"/>
                  </a:cubicBezTo>
                  <a:cubicBezTo>
                    <a:pt x="15739" y="4319"/>
                    <a:pt x="15605" y="4428"/>
                    <a:pt x="15438" y="4428"/>
                  </a:cubicBezTo>
                  <a:cubicBezTo>
                    <a:pt x="15364" y="4428"/>
                    <a:pt x="15284" y="4407"/>
                    <a:pt x="15202" y="4360"/>
                  </a:cubicBezTo>
                  <a:cubicBezTo>
                    <a:pt x="14902" y="4193"/>
                    <a:pt x="15028" y="3793"/>
                    <a:pt x="14740" y="3598"/>
                  </a:cubicBezTo>
                  <a:cubicBezTo>
                    <a:pt x="14636" y="3532"/>
                    <a:pt x="14559" y="3505"/>
                    <a:pt x="14500" y="3505"/>
                  </a:cubicBezTo>
                  <a:cubicBezTo>
                    <a:pt x="14292" y="3505"/>
                    <a:pt x="14305" y="3844"/>
                    <a:pt x="14087" y="3987"/>
                  </a:cubicBezTo>
                  <a:cubicBezTo>
                    <a:pt x="14013" y="4035"/>
                    <a:pt x="13931" y="4056"/>
                    <a:pt x="13847" y="4056"/>
                  </a:cubicBezTo>
                  <a:cubicBezTo>
                    <a:pt x="13610" y="4056"/>
                    <a:pt x="13361" y="3890"/>
                    <a:pt x="13232" y="3731"/>
                  </a:cubicBezTo>
                  <a:cubicBezTo>
                    <a:pt x="13085" y="3535"/>
                    <a:pt x="12895" y="2510"/>
                    <a:pt x="12623" y="2510"/>
                  </a:cubicBezTo>
                  <a:cubicBezTo>
                    <a:pt x="12537" y="2510"/>
                    <a:pt x="12441" y="2614"/>
                    <a:pt x="12336" y="2884"/>
                  </a:cubicBezTo>
                  <a:cubicBezTo>
                    <a:pt x="12202" y="3217"/>
                    <a:pt x="12263" y="3565"/>
                    <a:pt x="11996" y="3825"/>
                  </a:cubicBezTo>
                  <a:cubicBezTo>
                    <a:pt x="11643" y="4145"/>
                    <a:pt x="11408" y="4051"/>
                    <a:pt x="11210" y="4534"/>
                  </a:cubicBezTo>
                  <a:cubicBezTo>
                    <a:pt x="11075" y="4854"/>
                    <a:pt x="10922" y="5183"/>
                    <a:pt x="10893" y="5535"/>
                  </a:cubicBezTo>
                  <a:cubicBezTo>
                    <a:pt x="10873" y="5701"/>
                    <a:pt x="10954" y="5978"/>
                    <a:pt x="10840" y="6135"/>
                  </a:cubicBezTo>
                  <a:cubicBezTo>
                    <a:pt x="10754" y="6250"/>
                    <a:pt x="10652" y="6295"/>
                    <a:pt x="10546" y="6295"/>
                  </a:cubicBezTo>
                  <a:cubicBezTo>
                    <a:pt x="10349" y="6295"/>
                    <a:pt x="10140" y="6136"/>
                    <a:pt x="10005" y="5969"/>
                  </a:cubicBezTo>
                  <a:cubicBezTo>
                    <a:pt x="9665" y="5548"/>
                    <a:pt x="9539" y="5102"/>
                    <a:pt x="9377" y="4620"/>
                  </a:cubicBezTo>
                  <a:cubicBezTo>
                    <a:pt x="9251" y="4246"/>
                    <a:pt x="8890" y="4092"/>
                    <a:pt x="8744" y="3711"/>
                  </a:cubicBezTo>
                  <a:cubicBezTo>
                    <a:pt x="8602" y="3330"/>
                    <a:pt x="8911" y="2904"/>
                    <a:pt x="8789" y="2564"/>
                  </a:cubicBezTo>
                  <a:cubicBezTo>
                    <a:pt x="8733" y="2421"/>
                    <a:pt x="8646" y="2370"/>
                    <a:pt x="8544" y="2370"/>
                  </a:cubicBezTo>
                  <a:cubicBezTo>
                    <a:pt x="8360" y="2370"/>
                    <a:pt x="8127" y="2538"/>
                    <a:pt x="7942" y="2637"/>
                  </a:cubicBezTo>
                  <a:cubicBezTo>
                    <a:pt x="7148" y="3071"/>
                    <a:pt x="7066" y="3472"/>
                    <a:pt x="6693" y="4173"/>
                  </a:cubicBezTo>
                  <a:cubicBezTo>
                    <a:pt x="6420" y="4687"/>
                    <a:pt x="6071" y="4842"/>
                    <a:pt x="5607" y="4842"/>
                  </a:cubicBezTo>
                  <a:cubicBezTo>
                    <a:pt x="5445" y="4842"/>
                    <a:pt x="5268" y="4823"/>
                    <a:pt x="5075" y="4794"/>
                  </a:cubicBezTo>
                  <a:cubicBezTo>
                    <a:pt x="4697" y="4734"/>
                    <a:pt x="4350" y="4666"/>
                    <a:pt x="3992" y="4666"/>
                  </a:cubicBezTo>
                  <a:cubicBezTo>
                    <a:pt x="3841" y="4666"/>
                    <a:pt x="3687" y="4678"/>
                    <a:pt x="3527" y="4708"/>
                  </a:cubicBezTo>
                  <a:cubicBezTo>
                    <a:pt x="3126" y="4781"/>
                    <a:pt x="2672" y="4968"/>
                    <a:pt x="2218" y="5102"/>
                  </a:cubicBezTo>
                  <a:cubicBezTo>
                    <a:pt x="2205" y="5162"/>
                    <a:pt x="2186" y="5228"/>
                    <a:pt x="2165" y="5288"/>
                  </a:cubicBezTo>
                  <a:cubicBezTo>
                    <a:pt x="2031" y="5637"/>
                    <a:pt x="1889" y="5949"/>
                    <a:pt x="2023" y="6318"/>
                  </a:cubicBezTo>
                  <a:cubicBezTo>
                    <a:pt x="2218" y="6857"/>
                    <a:pt x="2692" y="7011"/>
                    <a:pt x="2652" y="7639"/>
                  </a:cubicBezTo>
                  <a:cubicBezTo>
                    <a:pt x="2619" y="8113"/>
                    <a:pt x="2506" y="8434"/>
                    <a:pt x="2051" y="8641"/>
                  </a:cubicBezTo>
                  <a:cubicBezTo>
                    <a:pt x="1578" y="8867"/>
                    <a:pt x="641" y="8981"/>
                    <a:pt x="341" y="9423"/>
                  </a:cubicBezTo>
                  <a:cubicBezTo>
                    <a:pt x="1" y="9898"/>
                    <a:pt x="661" y="10270"/>
                    <a:pt x="1062" y="10433"/>
                  </a:cubicBezTo>
                  <a:cubicBezTo>
                    <a:pt x="1724" y="10712"/>
                    <a:pt x="1731" y="12001"/>
                    <a:pt x="1845" y="12703"/>
                  </a:cubicBezTo>
                  <a:cubicBezTo>
                    <a:pt x="1889" y="13011"/>
                    <a:pt x="1930" y="13457"/>
                    <a:pt x="1816" y="13756"/>
                  </a:cubicBezTo>
                  <a:cubicBezTo>
                    <a:pt x="1724" y="14012"/>
                    <a:pt x="1383" y="14280"/>
                    <a:pt x="1484" y="14600"/>
                  </a:cubicBezTo>
                  <a:cubicBezTo>
                    <a:pt x="1578" y="14888"/>
                    <a:pt x="2092" y="15045"/>
                    <a:pt x="2351" y="15114"/>
                  </a:cubicBezTo>
                  <a:cubicBezTo>
                    <a:pt x="2579" y="15187"/>
                    <a:pt x="3134" y="15180"/>
                    <a:pt x="3312" y="15366"/>
                  </a:cubicBezTo>
                  <a:cubicBezTo>
                    <a:pt x="3475" y="15528"/>
                    <a:pt x="3393" y="15982"/>
                    <a:pt x="3361" y="16222"/>
                  </a:cubicBezTo>
                  <a:cubicBezTo>
                    <a:pt x="3320" y="16476"/>
                    <a:pt x="3247" y="16684"/>
                    <a:pt x="3126" y="16858"/>
                  </a:cubicBezTo>
                  <a:cubicBezTo>
                    <a:pt x="3341" y="16890"/>
                    <a:pt x="3560" y="16910"/>
                    <a:pt x="3775" y="16910"/>
                  </a:cubicBezTo>
                  <a:cubicBezTo>
                    <a:pt x="4435" y="16910"/>
                    <a:pt x="4783" y="16724"/>
                    <a:pt x="5331" y="16416"/>
                  </a:cubicBezTo>
                  <a:cubicBezTo>
                    <a:pt x="5891" y="16096"/>
                    <a:pt x="6252" y="15861"/>
                    <a:pt x="6632" y="15333"/>
                  </a:cubicBezTo>
                  <a:cubicBezTo>
                    <a:pt x="6961" y="14888"/>
                    <a:pt x="7313" y="14324"/>
                    <a:pt x="7909" y="14291"/>
                  </a:cubicBezTo>
                  <a:cubicBezTo>
                    <a:pt x="7918" y="14291"/>
                    <a:pt x="7926" y="14291"/>
                    <a:pt x="7934" y="14291"/>
                  </a:cubicBezTo>
                  <a:cubicBezTo>
                    <a:pt x="8380" y="14291"/>
                    <a:pt x="8825" y="14602"/>
                    <a:pt x="9272" y="14705"/>
                  </a:cubicBezTo>
                  <a:cubicBezTo>
                    <a:pt x="9644" y="14786"/>
                    <a:pt x="10005" y="14778"/>
                    <a:pt x="10366" y="14888"/>
                  </a:cubicBezTo>
                  <a:cubicBezTo>
                    <a:pt x="10800" y="15013"/>
                    <a:pt x="11347" y="15200"/>
                    <a:pt x="11687" y="15507"/>
                  </a:cubicBezTo>
                  <a:cubicBezTo>
                    <a:pt x="12037" y="15848"/>
                    <a:pt x="12089" y="16250"/>
                    <a:pt x="12510" y="16542"/>
                  </a:cubicBezTo>
                  <a:cubicBezTo>
                    <a:pt x="12883" y="16797"/>
                    <a:pt x="13366" y="16870"/>
                    <a:pt x="13726" y="17097"/>
                  </a:cubicBezTo>
                  <a:cubicBezTo>
                    <a:pt x="14172" y="17385"/>
                    <a:pt x="14221" y="17758"/>
                    <a:pt x="14367" y="18240"/>
                  </a:cubicBezTo>
                  <a:cubicBezTo>
                    <a:pt x="14615" y="19067"/>
                    <a:pt x="15202" y="19675"/>
                    <a:pt x="15502" y="20458"/>
                  </a:cubicBezTo>
                  <a:cubicBezTo>
                    <a:pt x="15790" y="21204"/>
                    <a:pt x="15644" y="21994"/>
                    <a:pt x="15263" y="22654"/>
                  </a:cubicBezTo>
                  <a:cubicBezTo>
                    <a:pt x="15089" y="22942"/>
                    <a:pt x="14696" y="23328"/>
                    <a:pt x="15028" y="23575"/>
                  </a:cubicBezTo>
                  <a:cubicBezTo>
                    <a:pt x="15121" y="23644"/>
                    <a:pt x="15238" y="23668"/>
                    <a:pt x="15368" y="23668"/>
                  </a:cubicBezTo>
                  <a:cubicBezTo>
                    <a:pt x="15635" y="23668"/>
                    <a:pt x="15954" y="23569"/>
                    <a:pt x="16216" y="23569"/>
                  </a:cubicBezTo>
                  <a:cubicBezTo>
                    <a:pt x="16297" y="23569"/>
                    <a:pt x="16372" y="23579"/>
                    <a:pt x="16439" y="23603"/>
                  </a:cubicBezTo>
                  <a:cubicBezTo>
                    <a:pt x="16905" y="23782"/>
                    <a:pt x="17193" y="24731"/>
                    <a:pt x="17388" y="25172"/>
                  </a:cubicBezTo>
                  <a:cubicBezTo>
                    <a:pt x="17626" y="25728"/>
                    <a:pt x="17679" y="26174"/>
                    <a:pt x="17821" y="26749"/>
                  </a:cubicBezTo>
                  <a:cubicBezTo>
                    <a:pt x="17871" y="26752"/>
                    <a:pt x="17923" y="26753"/>
                    <a:pt x="17975" y="26753"/>
                  </a:cubicBezTo>
                  <a:cubicBezTo>
                    <a:pt x="18188" y="26753"/>
                    <a:pt x="18411" y="26736"/>
                    <a:pt x="18626" y="26736"/>
                  </a:cubicBezTo>
                  <a:cubicBezTo>
                    <a:pt x="18753" y="26736"/>
                    <a:pt x="18878" y="26742"/>
                    <a:pt x="18997" y="26761"/>
                  </a:cubicBezTo>
                  <a:cubicBezTo>
                    <a:pt x="19431" y="26834"/>
                    <a:pt x="19463" y="26976"/>
                    <a:pt x="19718" y="27328"/>
                  </a:cubicBezTo>
                  <a:cubicBezTo>
                    <a:pt x="20152" y="27904"/>
                    <a:pt x="20578" y="28492"/>
                    <a:pt x="21194" y="28905"/>
                  </a:cubicBezTo>
                  <a:cubicBezTo>
                    <a:pt x="21822" y="29328"/>
                    <a:pt x="22568" y="29360"/>
                    <a:pt x="23042" y="30009"/>
                  </a:cubicBezTo>
                  <a:cubicBezTo>
                    <a:pt x="23618" y="30795"/>
                    <a:pt x="23484" y="31813"/>
                    <a:pt x="24339" y="32352"/>
                  </a:cubicBezTo>
                  <a:cubicBezTo>
                    <a:pt x="24599" y="32505"/>
                    <a:pt x="24834" y="32640"/>
                    <a:pt x="25001" y="32874"/>
                  </a:cubicBezTo>
                  <a:cubicBezTo>
                    <a:pt x="25186" y="33126"/>
                    <a:pt x="25341" y="34002"/>
                    <a:pt x="25600" y="34002"/>
                  </a:cubicBezTo>
                  <a:cubicBezTo>
                    <a:pt x="25720" y="34197"/>
                    <a:pt x="25863" y="34264"/>
                    <a:pt x="26017" y="34264"/>
                  </a:cubicBezTo>
                  <a:cubicBezTo>
                    <a:pt x="26337" y="34264"/>
                    <a:pt x="26708" y="33977"/>
                    <a:pt x="27028" y="33977"/>
                  </a:cubicBezTo>
                  <a:cubicBezTo>
                    <a:pt x="27079" y="33977"/>
                    <a:pt x="27129" y="33985"/>
                    <a:pt x="27177" y="34002"/>
                  </a:cubicBezTo>
                  <a:cubicBezTo>
                    <a:pt x="27351" y="34062"/>
                    <a:pt x="27424" y="34402"/>
                    <a:pt x="27631" y="34496"/>
                  </a:cubicBezTo>
                  <a:cubicBezTo>
                    <a:pt x="27681" y="34515"/>
                    <a:pt x="27745" y="34523"/>
                    <a:pt x="27816" y="34523"/>
                  </a:cubicBezTo>
                  <a:cubicBezTo>
                    <a:pt x="28009" y="34523"/>
                    <a:pt x="28251" y="34467"/>
                    <a:pt x="28393" y="34443"/>
                  </a:cubicBezTo>
                  <a:cubicBezTo>
                    <a:pt x="28605" y="34412"/>
                    <a:pt x="28615" y="34347"/>
                    <a:pt x="28750" y="34347"/>
                  </a:cubicBezTo>
                  <a:cubicBezTo>
                    <a:pt x="28793" y="34347"/>
                    <a:pt x="28849" y="34354"/>
                    <a:pt x="28928" y="34370"/>
                  </a:cubicBezTo>
                  <a:cubicBezTo>
                    <a:pt x="29127" y="34423"/>
                    <a:pt x="29374" y="34617"/>
                    <a:pt x="29496" y="34763"/>
                  </a:cubicBezTo>
                  <a:cubicBezTo>
                    <a:pt x="29950" y="35291"/>
                    <a:pt x="29828" y="36434"/>
                    <a:pt x="30590" y="36701"/>
                  </a:cubicBezTo>
                  <a:cubicBezTo>
                    <a:pt x="30659" y="36726"/>
                    <a:pt x="30729" y="36736"/>
                    <a:pt x="30801" y="36736"/>
                  </a:cubicBezTo>
                  <a:cubicBezTo>
                    <a:pt x="31076" y="36736"/>
                    <a:pt x="31362" y="36589"/>
                    <a:pt x="31599" y="36589"/>
                  </a:cubicBezTo>
                  <a:cubicBezTo>
                    <a:pt x="31713" y="36589"/>
                    <a:pt x="31815" y="36623"/>
                    <a:pt x="31900" y="36722"/>
                  </a:cubicBezTo>
                  <a:cubicBezTo>
                    <a:pt x="32200" y="37082"/>
                    <a:pt x="31940" y="37763"/>
                    <a:pt x="32293" y="38103"/>
                  </a:cubicBezTo>
                  <a:cubicBezTo>
                    <a:pt x="32468" y="38271"/>
                    <a:pt x="32658" y="38321"/>
                    <a:pt x="32856" y="38321"/>
                  </a:cubicBezTo>
                  <a:cubicBezTo>
                    <a:pt x="33145" y="38321"/>
                    <a:pt x="33450" y="38214"/>
                    <a:pt x="33750" y="38214"/>
                  </a:cubicBezTo>
                  <a:cubicBezTo>
                    <a:pt x="33964" y="38214"/>
                    <a:pt x="34176" y="38269"/>
                    <a:pt x="34377" y="38457"/>
                  </a:cubicBezTo>
                  <a:cubicBezTo>
                    <a:pt x="35065" y="39117"/>
                    <a:pt x="34665" y="39961"/>
                    <a:pt x="34778" y="40788"/>
                  </a:cubicBezTo>
                  <a:cubicBezTo>
                    <a:pt x="35065" y="40868"/>
                    <a:pt x="35508" y="40982"/>
                    <a:pt x="35714" y="41168"/>
                  </a:cubicBezTo>
                  <a:cubicBezTo>
                    <a:pt x="35922" y="41355"/>
                    <a:pt x="35901" y="41675"/>
                    <a:pt x="36120" y="41838"/>
                  </a:cubicBezTo>
                  <a:cubicBezTo>
                    <a:pt x="36272" y="41961"/>
                    <a:pt x="36409" y="42006"/>
                    <a:pt x="36539" y="42006"/>
                  </a:cubicBezTo>
                  <a:cubicBezTo>
                    <a:pt x="36758" y="42006"/>
                    <a:pt x="36956" y="41878"/>
                    <a:pt x="37170" y="41789"/>
                  </a:cubicBezTo>
                  <a:cubicBezTo>
                    <a:pt x="37333" y="41719"/>
                    <a:pt x="37717" y="41535"/>
                    <a:pt x="38001" y="41535"/>
                  </a:cubicBezTo>
                  <a:cubicBezTo>
                    <a:pt x="38098" y="41535"/>
                    <a:pt x="38183" y="41556"/>
                    <a:pt x="38244" y="41611"/>
                  </a:cubicBezTo>
                  <a:cubicBezTo>
                    <a:pt x="38398" y="41768"/>
                    <a:pt x="38285" y="42129"/>
                    <a:pt x="38313" y="42324"/>
                  </a:cubicBezTo>
                  <a:cubicBezTo>
                    <a:pt x="38418" y="43211"/>
                    <a:pt x="39367" y="43634"/>
                    <a:pt x="39541" y="44468"/>
                  </a:cubicBezTo>
                  <a:cubicBezTo>
                    <a:pt x="39716" y="45295"/>
                    <a:pt x="39181" y="46118"/>
                    <a:pt x="39667" y="46872"/>
                  </a:cubicBezTo>
                  <a:cubicBezTo>
                    <a:pt x="40016" y="47419"/>
                    <a:pt x="41078" y="48530"/>
                    <a:pt x="40377" y="49224"/>
                  </a:cubicBezTo>
                  <a:cubicBezTo>
                    <a:pt x="40190" y="49411"/>
                    <a:pt x="39959" y="49446"/>
                    <a:pt x="39728" y="49446"/>
                  </a:cubicBezTo>
                  <a:cubicBezTo>
                    <a:pt x="39585" y="49446"/>
                    <a:pt x="39442" y="49432"/>
                    <a:pt x="39311" y="49432"/>
                  </a:cubicBezTo>
                  <a:cubicBezTo>
                    <a:pt x="39009" y="49432"/>
                    <a:pt x="38765" y="49504"/>
                    <a:pt x="38706" y="49978"/>
                  </a:cubicBezTo>
                  <a:cubicBezTo>
                    <a:pt x="38625" y="50566"/>
                    <a:pt x="38913" y="51389"/>
                    <a:pt x="38512" y="51814"/>
                  </a:cubicBezTo>
                  <a:cubicBezTo>
                    <a:pt x="38038" y="52296"/>
                    <a:pt x="37303" y="52289"/>
                    <a:pt x="37376" y="53152"/>
                  </a:cubicBezTo>
                  <a:cubicBezTo>
                    <a:pt x="37420" y="53679"/>
                    <a:pt x="37964" y="53886"/>
                    <a:pt x="38582" y="53886"/>
                  </a:cubicBezTo>
                  <a:cubicBezTo>
                    <a:pt x="39293" y="53886"/>
                    <a:pt x="40102" y="53612"/>
                    <a:pt x="40356" y="53237"/>
                  </a:cubicBezTo>
                  <a:cubicBezTo>
                    <a:pt x="40717" y="52710"/>
                    <a:pt x="40916" y="52143"/>
                    <a:pt x="41410" y="51709"/>
                  </a:cubicBezTo>
                  <a:cubicBezTo>
                    <a:pt x="41872" y="51316"/>
                    <a:pt x="42079" y="51295"/>
                    <a:pt x="42246" y="50708"/>
                  </a:cubicBezTo>
                  <a:cubicBezTo>
                    <a:pt x="42472" y="49933"/>
                    <a:pt x="42387" y="49511"/>
                    <a:pt x="43101" y="49078"/>
                  </a:cubicBezTo>
                  <a:cubicBezTo>
                    <a:pt x="43729" y="48689"/>
                    <a:pt x="44297" y="48603"/>
                    <a:pt x="45010" y="48441"/>
                  </a:cubicBezTo>
                  <a:cubicBezTo>
                    <a:pt x="45326" y="48356"/>
                    <a:pt x="45432" y="48502"/>
                    <a:pt x="45451" y="48089"/>
                  </a:cubicBezTo>
                  <a:cubicBezTo>
                    <a:pt x="45472" y="47789"/>
                    <a:pt x="45172" y="47448"/>
                    <a:pt x="45164" y="47127"/>
                  </a:cubicBezTo>
                  <a:cubicBezTo>
                    <a:pt x="45131" y="46625"/>
                    <a:pt x="45350" y="46139"/>
                    <a:pt x="45204" y="45624"/>
                  </a:cubicBezTo>
                  <a:cubicBezTo>
                    <a:pt x="45051" y="45056"/>
                    <a:pt x="44556" y="44788"/>
                    <a:pt x="44016" y="44642"/>
                  </a:cubicBezTo>
                  <a:cubicBezTo>
                    <a:pt x="43514" y="44521"/>
                    <a:pt x="42411" y="44549"/>
                    <a:pt x="42205" y="44027"/>
                  </a:cubicBezTo>
                  <a:cubicBezTo>
                    <a:pt x="41960" y="43423"/>
                    <a:pt x="42544" y="41294"/>
                    <a:pt x="43219" y="41294"/>
                  </a:cubicBezTo>
                  <a:cubicBezTo>
                    <a:pt x="43224" y="41294"/>
                    <a:pt x="43229" y="41294"/>
                    <a:pt x="43234" y="41295"/>
                  </a:cubicBezTo>
                  <a:cubicBezTo>
                    <a:pt x="43360" y="40889"/>
                    <a:pt x="43575" y="40500"/>
                    <a:pt x="43721" y="40094"/>
                  </a:cubicBezTo>
                  <a:cubicBezTo>
                    <a:pt x="43915" y="39572"/>
                    <a:pt x="44070" y="39364"/>
                    <a:pt x="44710" y="39280"/>
                  </a:cubicBezTo>
                  <a:cubicBezTo>
                    <a:pt x="44848" y="39260"/>
                    <a:pt x="44986" y="39246"/>
                    <a:pt x="45121" y="39246"/>
                  </a:cubicBezTo>
                  <a:cubicBezTo>
                    <a:pt x="45399" y="39246"/>
                    <a:pt x="45665" y="39303"/>
                    <a:pt x="45894" y="39478"/>
                  </a:cubicBezTo>
                  <a:cubicBezTo>
                    <a:pt x="46308" y="39798"/>
                    <a:pt x="46433" y="40365"/>
                    <a:pt x="46907" y="40653"/>
                  </a:cubicBezTo>
                  <a:cubicBezTo>
                    <a:pt x="47182" y="40823"/>
                    <a:pt x="47468" y="40843"/>
                    <a:pt x="47765" y="40843"/>
                  </a:cubicBezTo>
                  <a:cubicBezTo>
                    <a:pt x="47856" y="40843"/>
                    <a:pt x="47948" y="40841"/>
                    <a:pt x="48041" y="40841"/>
                  </a:cubicBezTo>
                  <a:cubicBezTo>
                    <a:pt x="48123" y="40841"/>
                    <a:pt x="48206" y="40843"/>
                    <a:pt x="48289" y="40848"/>
                  </a:cubicBezTo>
                  <a:cubicBezTo>
                    <a:pt x="49238" y="40909"/>
                    <a:pt x="49465" y="41477"/>
                    <a:pt x="49794" y="42263"/>
                  </a:cubicBezTo>
                  <a:cubicBezTo>
                    <a:pt x="49971" y="42707"/>
                    <a:pt x="50349" y="43180"/>
                    <a:pt x="50836" y="43180"/>
                  </a:cubicBezTo>
                  <a:cubicBezTo>
                    <a:pt x="50973" y="43180"/>
                    <a:pt x="51118" y="43143"/>
                    <a:pt x="51269" y="43058"/>
                  </a:cubicBezTo>
                  <a:cubicBezTo>
                    <a:pt x="51610" y="42859"/>
                    <a:pt x="51496" y="42664"/>
                    <a:pt x="51610" y="42377"/>
                  </a:cubicBezTo>
                  <a:cubicBezTo>
                    <a:pt x="51732" y="42056"/>
                    <a:pt x="51910" y="41882"/>
                    <a:pt x="51910" y="41509"/>
                  </a:cubicBezTo>
                  <a:cubicBezTo>
                    <a:pt x="51910" y="41003"/>
                    <a:pt x="51483" y="39993"/>
                    <a:pt x="51216" y="39572"/>
                  </a:cubicBezTo>
                  <a:cubicBezTo>
                    <a:pt x="50734" y="38797"/>
                    <a:pt x="49567" y="38878"/>
                    <a:pt x="48877" y="38395"/>
                  </a:cubicBezTo>
                  <a:cubicBezTo>
                    <a:pt x="48338" y="38002"/>
                    <a:pt x="48196" y="37310"/>
                    <a:pt x="47616" y="36949"/>
                  </a:cubicBezTo>
                  <a:cubicBezTo>
                    <a:pt x="46834" y="36446"/>
                    <a:pt x="45752" y="36734"/>
                    <a:pt x="44957" y="36206"/>
                  </a:cubicBezTo>
                  <a:cubicBezTo>
                    <a:pt x="44224" y="35712"/>
                    <a:pt x="43834" y="35136"/>
                    <a:pt x="42987" y="34825"/>
                  </a:cubicBezTo>
                  <a:cubicBezTo>
                    <a:pt x="42586" y="34690"/>
                    <a:pt x="42265" y="34455"/>
                    <a:pt x="41885" y="34342"/>
                  </a:cubicBezTo>
                  <a:cubicBezTo>
                    <a:pt x="41378" y="34196"/>
                    <a:pt x="40944" y="34082"/>
                    <a:pt x="40543" y="33755"/>
                  </a:cubicBezTo>
                  <a:cubicBezTo>
                    <a:pt x="40089" y="33394"/>
                    <a:pt x="39821" y="32967"/>
                    <a:pt x="40109" y="32400"/>
                  </a:cubicBezTo>
                  <a:cubicBezTo>
                    <a:pt x="40295" y="32052"/>
                    <a:pt x="41090" y="31517"/>
                    <a:pt x="40781" y="31042"/>
                  </a:cubicBezTo>
                  <a:cubicBezTo>
                    <a:pt x="40640" y="30831"/>
                    <a:pt x="40447" y="30758"/>
                    <a:pt x="40237" y="30758"/>
                  </a:cubicBezTo>
                  <a:cubicBezTo>
                    <a:pt x="39817" y="30758"/>
                    <a:pt x="39328" y="31054"/>
                    <a:pt x="39047" y="31143"/>
                  </a:cubicBezTo>
                  <a:cubicBezTo>
                    <a:pt x="38929" y="31184"/>
                    <a:pt x="38814" y="31200"/>
                    <a:pt x="38700" y="31200"/>
                  </a:cubicBezTo>
                  <a:cubicBezTo>
                    <a:pt x="38292" y="31200"/>
                    <a:pt x="37897" y="30997"/>
                    <a:pt x="37470" y="30997"/>
                  </a:cubicBezTo>
                  <a:cubicBezTo>
                    <a:pt x="37200" y="30997"/>
                    <a:pt x="36898" y="31023"/>
                    <a:pt x="36597" y="31023"/>
                  </a:cubicBezTo>
                  <a:cubicBezTo>
                    <a:pt x="36185" y="31023"/>
                    <a:pt x="35776" y="30974"/>
                    <a:pt x="35460" y="30742"/>
                  </a:cubicBezTo>
                  <a:cubicBezTo>
                    <a:pt x="34932" y="30349"/>
                    <a:pt x="34818" y="29708"/>
                    <a:pt x="34311" y="29319"/>
                  </a:cubicBezTo>
                  <a:cubicBezTo>
                    <a:pt x="33716" y="28866"/>
                    <a:pt x="32962" y="28793"/>
                    <a:pt x="32374" y="28359"/>
                  </a:cubicBezTo>
                  <a:cubicBezTo>
                    <a:pt x="31819" y="27957"/>
                    <a:pt x="31519" y="27296"/>
                    <a:pt x="31344" y="26636"/>
                  </a:cubicBezTo>
                  <a:cubicBezTo>
                    <a:pt x="31259" y="26316"/>
                    <a:pt x="31271" y="26007"/>
                    <a:pt x="31219" y="25679"/>
                  </a:cubicBezTo>
                  <a:cubicBezTo>
                    <a:pt x="31117" y="25026"/>
                    <a:pt x="30571" y="24284"/>
                    <a:pt x="30623" y="23603"/>
                  </a:cubicBezTo>
                  <a:cubicBezTo>
                    <a:pt x="29695" y="22306"/>
                    <a:pt x="29970" y="20551"/>
                    <a:pt x="28300" y="19801"/>
                  </a:cubicBezTo>
                  <a:cubicBezTo>
                    <a:pt x="27117" y="19274"/>
                    <a:pt x="25755" y="18467"/>
                    <a:pt x="24960" y="17445"/>
                  </a:cubicBezTo>
                  <a:cubicBezTo>
                    <a:pt x="24505" y="16870"/>
                    <a:pt x="22885" y="15541"/>
                    <a:pt x="23338" y="14685"/>
                  </a:cubicBezTo>
                  <a:cubicBezTo>
                    <a:pt x="23525" y="14332"/>
                    <a:pt x="24125" y="14145"/>
                    <a:pt x="24412" y="13858"/>
                  </a:cubicBezTo>
                  <a:cubicBezTo>
                    <a:pt x="24720" y="13550"/>
                    <a:pt x="25166" y="13011"/>
                    <a:pt x="25259" y="12581"/>
                  </a:cubicBezTo>
                  <a:cubicBezTo>
                    <a:pt x="25308" y="12382"/>
                    <a:pt x="25288" y="11961"/>
                    <a:pt x="25207" y="11767"/>
                  </a:cubicBezTo>
                  <a:cubicBezTo>
                    <a:pt x="25061" y="11406"/>
                    <a:pt x="24587" y="11320"/>
                    <a:pt x="24514" y="10951"/>
                  </a:cubicBezTo>
                  <a:cubicBezTo>
                    <a:pt x="24453" y="10631"/>
                    <a:pt x="24700" y="10145"/>
                    <a:pt x="24919" y="9950"/>
                  </a:cubicBezTo>
                  <a:cubicBezTo>
                    <a:pt x="25114" y="9782"/>
                    <a:pt x="25258" y="9772"/>
                    <a:pt x="25446" y="9772"/>
                  </a:cubicBezTo>
                  <a:cubicBezTo>
                    <a:pt x="25474" y="9772"/>
                    <a:pt x="25503" y="9772"/>
                    <a:pt x="25533" y="9772"/>
                  </a:cubicBezTo>
                  <a:cubicBezTo>
                    <a:pt x="25600" y="9772"/>
                    <a:pt x="25672" y="9771"/>
                    <a:pt x="25755" y="9763"/>
                  </a:cubicBezTo>
                  <a:cubicBezTo>
                    <a:pt x="26269" y="9723"/>
                    <a:pt x="26711" y="9496"/>
                    <a:pt x="27136" y="9269"/>
                  </a:cubicBezTo>
                  <a:cubicBezTo>
                    <a:pt x="27692" y="8981"/>
                    <a:pt x="28219" y="8721"/>
                    <a:pt x="28859" y="8629"/>
                  </a:cubicBezTo>
                  <a:cubicBezTo>
                    <a:pt x="29362" y="8556"/>
                    <a:pt x="29942" y="8629"/>
                    <a:pt x="30425" y="8474"/>
                  </a:cubicBezTo>
                  <a:cubicBezTo>
                    <a:pt x="30444" y="8308"/>
                    <a:pt x="30404" y="8146"/>
                    <a:pt x="30352" y="7980"/>
                  </a:cubicBezTo>
                  <a:cubicBezTo>
                    <a:pt x="30303" y="7753"/>
                    <a:pt x="30217" y="7514"/>
                    <a:pt x="30238" y="7278"/>
                  </a:cubicBezTo>
                  <a:cubicBezTo>
                    <a:pt x="30270" y="6991"/>
                    <a:pt x="30395" y="6805"/>
                    <a:pt x="30425" y="6504"/>
                  </a:cubicBezTo>
                  <a:cubicBezTo>
                    <a:pt x="30509" y="5896"/>
                    <a:pt x="30157" y="5836"/>
                    <a:pt x="29856" y="5422"/>
                  </a:cubicBezTo>
                  <a:cubicBezTo>
                    <a:pt x="29321" y="4680"/>
                    <a:pt x="29982" y="4481"/>
                    <a:pt x="30509" y="4246"/>
                  </a:cubicBezTo>
                  <a:lnTo>
                    <a:pt x="30517" y="4246"/>
                  </a:lnTo>
                  <a:cubicBezTo>
                    <a:pt x="30818" y="4113"/>
                    <a:pt x="31065" y="3967"/>
                    <a:pt x="31012" y="3711"/>
                  </a:cubicBezTo>
                  <a:cubicBezTo>
                    <a:pt x="30939" y="3318"/>
                    <a:pt x="29342" y="3399"/>
                    <a:pt x="29033" y="3306"/>
                  </a:cubicBezTo>
                  <a:cubicBezTo>
                    <a:pt x="28681" y="3205"/>
                    <a:pt x="28466" y="2925"/>
                    <a:pt x="28158" y="2771"/>
                  </a:cubicBezTo>
                  <a:cubicBezTo>
                    <a:pt x="27725" y="2556"/>
                    <a:pt x="27177" y="2536"/>
                    <a:pt x="26711" y="2430"/>
                  </a:cubicBezTo>
                  <a:cubicBezTo>
                    <a:pt x="25961" y="2256"/>
                    <a:pt x="25288" y="1862"/>
                    <a:pt x="24814" y="1246"/>
                  </a:cubicBezTo>
                  <a:cubicBezTo>
                    <a:pt x="24456" y="780"/>
                    <a:pt x="24355" y="1"/>
                    <a:pt x="23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105675" y="2566700"/>
              <a:ext cx="937575" cy="1101900"/>
            </a:xfrm>
            <a:custGeom>
              <a:avLst/>
              <a:gdLst/>
              <a:ahLst/>
              <a:cxnLst/>
              <a:rect l="l" t="t" r="r" b="b"/>
              <a:pathLst>
                <a:path w="37503" h="44076" extrusionOk="0">
                  <a:moveTo>
                    <a:pt x="16171" y="0"/>
                  </a:moveTo>
                  <a:cubicBezTo>
                    <a:pt x="15754" y="0"/>
                    <a:pt x="15473" y="163"/>
                    <a:pt x="15381" y="489"/>
                  </a:cubicBezTo>
                  <a:cubicBezTo>
                    <a:pt x="15328" y="646"/>
                    <a:pt x="15328" y="841"/>
                    <a:pt x="15381" y="1068"/>
                  </a:cubicBezTo>
                  <a:cubicBezTo>
                    <a:pt x="15462" y="1490"/>
                    <a:pt x="15822" y="1729"/>
                    <a:pt x="16030" y="2098"/>
                  </a:cubicBezTo>
                  <a:cubicBezTo>
                    <a:pt x="16143" y="2325"/>
                    <a:pt x="16350" y="2811"/>
                    <a:pt x="16123" y="3018"/>
                  </a:cubicBezTo>
                  <a:cubicBezTo>
                    <a:pt x="16072" y="3065"/>
                    <a:pt x="15995" y="3079"/>
                    <a:pt x="15909" y="3079"/>
                  </a:cubicBezTo>
                  <a:cubicBezTo>
                    <a:pt x="15785" y="3079"/>
                    <a:pt x="15642" y="3050"/>
                    <a:pt x="15529" y="3050"/>
                  </a:cubicBezTo>
                  <a:cubicBezTo>
                    <a:pt x="15497" y="3050"/>
                    <a:pt x="15468" y="3053"/>
                    <a:pt x="15442" y="3058"/>
                  </a:cubicBezTo>
                  <a:cubicBezTo>
                    <a:pt x="14587" y="3265"/>
                    <a:pt x="15195" y="3655"/>
                    <a:pt x="15523" y="3986"/>
                  </a:cubicBezTo>
                  <a:cubicBezTo>
                    <a:pt x="15924" y="4400"/>
                    <a:pt x="15895" y="4502"/>
                    <a:pt x="15904" y="5069"/>
                  </a:cubicBezTo>
                  <a:cubicBezTo>
                    <a:pt x="15904" y="5378"/>
                    <a:pt x="16357" y="5965"/>
                    <a:pt x="16183" y="6233"/>
                  </a:cubicBezTo>
                  <a:cubicBezTo>
                    <a:pt x="16058" y="6433"/>
                    <a:pt x="15831" y="6488"/>
                    <a:pt x="15558" y="6488"/>
                  </a:cubicBezTo>
                  <a:cubicBezTo>
                    <a:pt x="15223" y="6488"/>
                    <a:pt x="14819" y="6405"/>
                    <a:pt x="14452" y="6405"/>
                  </a:cubicBezTo>
                  <a:cubicBezTo>
                    <a:pt x="14085" y="6405"/>
                    <a:pt x="13755" y="6488"/>
                    <a:pt x="13565" y="6820"/>
                  </a:cubicBezTo>
                  <a:cubicBezTo>
                    <a:pt x="13305" y="7254"/>
                    <a:pt x="13492" y="7988"/>
                    <a:pt x="12937" y="8134"/>
                  </a:cubicBezTo>
                  <a:cubicBezTo>
                    <a:pt x="12867" y="8153"/>
                    <a:pt x="12799" y="8161"/>
                    <a:pt x="12734" y="8161"/>
                  </a:cubicBezTo>
                  <a:cubicBezTo>
                    <a:pt x="12378" y="8161"/>
                    <a:pt x="12103" y="7897"/>
                    <a:pt x="11955" y="7574"/>
                  </a:cubicBezTo>
                  <a:cubicBezTo>
                    <a:pt x="11809" y="7234"/>
                    <a:pt x="11850" y="6492"/>
                    <a:pt x="11489" y="6285"/>
                  </a:cubicBezTo>
                  <a:cubicBezTo>
                    <a:pt x="11369" y="6220"/>
                    <a:pt x="11189" y="6199"/>
                    <a:pt x="10987" y="6199"/>
                  </a:cubicBezTo>
                  <a:cubicBezTo>
                    <a:pt x="10584" y="6199"/>
                    <a:pt x="10092" y="6285"/>
                    <a:pt x="9811" y="6285"/>
                  </a:cubicBezTo>
                  <a:cubicBezTo>
                    <a:pt x="9628" y="6285"/>
                    <a:pt x="9384" y="6256"/>
                    <a:pt x="9163" y="6256"/>
                  </a:cubicBezTo>
                  <a:cubicBezTo>
                    <a:pt x="8899" y="6256"/>
                    <a:pt x="8669" y="6298"/>
                    <a:pt x="8623" y="6484"/>
                  </a:cubicBezTo>
                  <a:cubicBezTo>
                    <a:pt x="8583" y="6686"/>
                    <a:pt x="8842" y="6820"/>
                    <a:pt x="8777" y="7060"/>
                  </a:cubicBezTo>
                  <a:cubicBezTo>
                    <a:pt x="8729" y="7286"/>
                    <a:pt x="8416" y="7348"/>
                    <a:pt x="8396" y="7595"/>
                  </a:cubicBezTo>
                  <a:cubicBezTo>
                    <a:pt x="8343" y="8069"/>
                    <a:pt x="8996" y="8401"/>
                    <a:pt x="8830" y="8916"/>
                  </a:cubicBezTo>
                  <a:cubicBezTo>
                    <a:pt x="8777" y="9082"/>
                    <a:pt x="8684" y="9143"/>
                    <a:pt x="8562" y="9163"/>
                  </a:cubicBezTo>
                  <a:lnTo>
                    <a:pt x="8562" y="9176"/>
                  </a:lnTo>
                  <a:cubicBezTo>
                    <a:pt x="8603" y="9277"/>
                    <a:pt x="8635" y="9370"/>
                    <a:pt x="8664" y="9464"/>
                  </a:cubicBezTo>
                  <a:cubicBezTo>
                    <a:pt x="8882" y="10059"/>
                    <a:pt x="8810" y="10626"/>
                    <a:pt x="8416" y="11142"/>
                  </a:cubicBezTo>
                  <a:cubicBezTo>
                    <a:pt x="8161" y="11483"/>
                    <a:pt x="7913" y="11782"/>
                    <a:pt x="7528" y="11969"/>
                  </a:cubicBezTo>
                  <a:cubicBezTo>
                    <a:pt x="7346" y="12070"/>
                    <a:pt x="6985" y="12115"/>
                    <a:pt x="6852" y="12269"/>
                  </a:cubicBezTo>
                  <a:cubicBezTo>
                    <a:pt x="6499" y="12710"/>
                    <a:pt x="7086" y="13197"/>
                    <a:pt x="7193" y="13610"/>
                  </a:cubicBezTo>
                  <a:cubicBezTo>
                    <a:pt x="7326" y="14207"/>
                    <a:pt x="6974" y="15042"/>
                    <a:pt x="6560" y="15463"/>
                  </a:cubicBezTo>
                  <a:cubicBezTo>
                    <a:pt x="5879" y="16157"/>
                    <a:pt x="5149" y="16157"/>
                    <a:pt x="4282" y="16217"/>
                  </a:cubicBezTo>
                  <a:cubicBezTo>
                    <a:pt x="4236" y="16220"/>
                    <a:pt x="4196" y="16221"/>
                    <a:pt x="4160" y="16221"/>
                  </a:cubicBezTo>
                  <a:cubicBezTo>
                    <a:pt x="4131" y="16221"/>
                    <a:pt x="4105" y="16220"/>
                    <a:pt x="4081" y="16220"/>
                  </a:cubicBezTo>
                  <a:cubicBezTo>
                    <a:pt x="3942" y="16220"/>
                    <a:pt x="3871" y="16235"/>
                    <a:pt x="3775" y="16436"/>
                  </a:cubicBezTo>
                  <a:cubicBezTo>
                    <a:pt x="3633" y="16724"/>
                    <a:pt x="3827" y="17279"/>
                    <a:pt x="3860" y="17592"/>
                  </a:cubicBezTo>
                  <a:cubicBezTo>
                    <a:pt x="3941" y="18548"/>
                    <a:pt x="3746" y="19363"/>
                    <a:pt x="3199" y="20149"/>
                  </a:cubicBezTo>
                  <a:cubicBezTo>
                    <a:pt x="2972" y="20477"/>
                    <a:pt x="2693" y="20765"/>
                    <a:pt x="2405" y="21045"/>
                  </a:cubicBezTo>
                  <a:cubicBezTo>
                    <a:pt x="2486" y="21479"/>
                    <a:pt x="2478" y="21828"/>
                    <a:pt x="2745" y="22273"/>
                  </a:cubicBezTo>
                  <a:cubicBezTo>
                    <a:pt x="3033" y="22735"/>
                    <a:pt x="3292" y="23201"/>
                    <a:pt x="3406" y="23790"/>
                  </a:cubicBezTo>
                  <a:cubicBezTo>
                    <a:pt x="3612" y="24880"/>
                    <a:pt x="2931" y="25760"/>
                    <a:pt x="1877" y="25955"/>
                  </a:cubicBezTo>
                  <a:cubicBezTo>
                    <a:pt x="1" y="26295"/>
                    <a:pt x="2664" y="27345"/>
                    <a:pt x="2003" y="28212"/>
                  </a:cubicBezTo>
                  <a:cubicBezTo>
                    <a:pt x="1651" y="28666"/>
                    <a:pt x="921" y="28480"/>
                    <a:pt x="588" y="29100"/>
                  </a:cubicBezTo>
                  <a:cubicBezTo>
                    <a:pt x="548" y="29181"/>
                    <a:pt x="508" y="29274"/>
                    <a:pt x="475" y="29368"/>
                  </a:cubicBezTo>
                  <a:cubicBezTo>
                    <a:pt x="548" y="29400"/>
                    <a:pt x="620" y="29428"/>
                    <a:pt x="702" y="29449"/>
                  </a:cubicBezTo>
                  <a:cubicBezTo>
                    <a:pt x="916" y="29517"/>
                    <a:pt x="1123" y="29604"/>
                    <a:pt x="1353" y="29604"/>
                  </a:cubicBezTo>
                  <a:cubicBezTo>
                    <a:pt x="1367" y="29604"/>
                    <a:pt x="1381" y="29604"/>
                    <a:pt x="1395" y="29603"/>
                  </a:cubicBezTo>
                  <a:cubicBezTo>
                    <a:pt x="1630" y="29595"/>
                    <a:pt x="1817" y="29409"/>
                    <a:pt x="2031" y="29409"/>
                  </a:cubicBezTo>
                  <a:cubicBezTo>
                    <a:pt x="2591" y="29409"/>
                    <a:pt x="2879" y="30276"/>
                    <a:pt x="3025" y="30677"/>
                  </a:cubicBezTo>
                  <a:cubicBezTo>
                    <a:pt x="3280" y="31358"/>
                    <a:pt x="3447" y="31666"/>
                    <a:pt x="4188" y="31666"/>
                  </a:cubicBezTo>
                  <a:cubicBezTo>
                    <a:pt x="4675" y="31666"/>
                    <a:pt x="4910" y="31780"/>
                    <a:pt x="5344" y="31966"/>
                  </a:cubicBezTo>
                  <a:cubicBezTo>
                    <a:pt x="5859" y="32173"/>
                    <a:pt x="6418" y="32092"/>
                    <a:pt x="6933" y="32307"/>
                  </a:cubicBezTo>
                  <a:cubicBezTo>
                    <a:pt x="7193" y="32420"/>
                    <a:pt x="7395" y="32614"/>
                    <a:pt x="7642" y="32760"/>
                  </a:cubicBezTo>
                  <a:cubicBezTo>
                    <a:pt x="7962" y="32936"/>
                    <a:pt x="8315" y="33041"/>
                    <a:pt x="8643" y="33194"/>
                  </a:cubicBezTo>
                  <a:cubicBezTo>
                    <a:pt x="8817" y="33288"/>
                    <a:pt x="8976" y="33389"/>
                    <a:pt x="9182" y="33441"/>
                  </a:cubicBezTo>
                  <a:cubicBezTo>
                    <a:pt x="9337" y="33482"/>
                    <a:pt x="9625" y="33441"/>
                    <a:pt x="9726" y="33596"/>
                  </a:cubicBezTo>
                  <a:cubicBezTo>
                    <a:pt x="9872" y="33823"/>
                    <a:pt x="9571" y="34350"/>
                    <a:pt x="9470" y="34556"/>
                  </a:cubicBezTo>
                  <a:cubicBezTo>
                    <a:pt x="9045" y="35420"/>
                    <a:pt x="8368" y="36053"/>
                    <a:pt x="7881" y="36855"/>
                  </a:cubicBezTo>
                  <a:cubicBezTo>
                    <a:pt x="7674" y="37196"/>
                    <a:pt x="7642" y="37690"/>
                    <a:pt x="7395" y="37999"/>
                  </a:cubicBezTo>
                  <a:cubicBezTo>
                    <a:pt x="7200" y="38238"/>
                    <a:pt x="6263" y="38424"/>
                    <a:pt x="6284" y="38680"/>
                  </a:cubicBezTo>
                  <a:cubicBezTo>
                    <a:pt x="6325" y="39153"/>
                    <a:pt x="5870" y="39494"/>
                    <a:pt x="5810" y="39989"/>
                  </a:cubicBezTo>
                  <a:cubicBezTo>
                    <a:pt x="5745" y="40403"/>
                    <a:pt x="5737" y="40783"/>
                    <a:pt x="5644" y="41189"/>
                  </a:cubicBezTo>
                  <a:cubicBezTo>
                    <a:pt x="5644" y="41197"/>
                    <a:pt x="5631" y="41217"/>
                    <a:pt x="5631" y="41230"/>
                  </a:cubicBezTo>
                  <a:cubicBezTo>
                    <a:pt x="5909" y="41392"/>
                    <a:pt x="6212" y="41419"/>
                    <a:pt x="6563" y="41419"/>
                  </a:cubicBezTo>
                  <a:cubicBezTo>
                    <a:pt x="6658" y="41419"/>
                    <a:pt x="6757" y="41417"/>
                    <a:pt x="6860" y="41415"/>
                  </a:cubicBezTo>
                  <a:cubicBezTo>
                    <a:pt x="6873" y="41415"/>
                    <a:pt x="6887" y="41415"/>
                    <a:pt x="6900" y="41415"/>
                  </a:cubicBezTo>
                  <a:cubicBezTo>
                    <a:pt x="7640" y="41415"/>
                    <a:pt x="8357" y="41724"/>
                    <a:pt x="9098" y="41744"/>
                  </a:cubicBezTo>
                  <a:cubicBezTo>
                    <a:pt x="9186" y="41747"/>
                    <a:pt x="9286" y="41758"/>
                    <a:pt x="9381" y="41758"/>
                  </a:cubicBezTo>
                  <a:cubicBezTo>
                    <a:pt x="9546" y="41758"/>
                    <a:pt x="9699" y="41726"/>
                    <a:pt x="9758" y="41570"/>
                  </a:cubicBezTo>
                  <a:cubicBezTo>
                    <a:pt x="9872" y="41249"/>
                    <a:pt x="9365" y="41063"/>
                    <a:pt x="9644" y="40775"/>
                  </a:cubicBezTo>
                  <a:cubicBezTo>
                    <a:pt x="9746" y="40668"/>
                    <a:pt x="9859" y="40626"/>
                    <a:pt x="9978" y="40626"/>
                  </a:cubicBezTo>
                  <a:cubicBezTo>
                    <a:pt x="10374" y="40626"/>
                    <a:pt x="10831" y="41096"/>
                    <a:pt x="11141" y="41164"/>
                  </a:cubicBezTo>
                  <a:cubicBezTo>
                    <a:pt x="11213" y="41180"/>
                    <a:pt x="11287" y="41184"/>
                    <a:pt x="11361" y="41184"/>
                  </a:cubicBezTo>
                  <a:cubicBezTo>
                    <a:pt x="11476" y="41184"/>
                    <a:pt x="11592" y="41173"/>
                    <a:pt x="11706" y="41173"/>
                  </a:cubicBezTo>
                  <a:cubicBezTo>
                    <a:pt x="11773" y="41173"/>
                    <a:pt x="11838" y="41177"/>
                    <a:pt x="11902" y="41189"/>
                  </a:cubicBezTo>
                  <a:cubicBezTo>
                    <a:pt x="12417" y="41270"/>
                    <a:pt x="12997" y="41598"/>
                    <a:pt x="13459" y="41845"/>
                  </a:cubicBezTo>
                  <a:cubicBezTo>
                    <a:pt x="13812" y="42032"/>
                    <a:pt x="14059" y="42239"/>
                    <a:pt x="14181" y="42506"/>
                  </a:cubicBezTo>
                  <a:cubicBezTo>
                    <a:pt x="14208" y="42504"/>
                    <a:pt x="14235" y="42503"/>
                    <a:pt x="14261" y="42503"/>
                  </a:cubicBezTo>
                  <a:cubicBezTo>
                    <a:pt x="14339" y="42503"/>
                    <a:pt x="14416" y="42511"/>
                    <a:pt x="14501" y="42527"/>
                  </a:cubicBezTo>
                  <a:cubicBezTo>
                    <a:pt x="15369" y="42693"/>
                    <a:pt x="15482" y="43808"/>
                    <a:pt x="16163" y="43929"/>
                  </a:cubicBezTo>
                  <a:cubicBezTo>
                    <a:pt x="16206" y="43937"/>
                    <a:pt x="16248" y="43940"/>
                    <a:pt x="16289" y="43940"/>
                  </a:cubicBezTo>
                  <a:cubicBezTo>
                    <a:pt x="16879" y="43940"/>
                    <a:pt x="17215" y="43213"/>
                    <a:pt x="17534" y="42826"/>
                  </a:cubicBezTo>
                  <a:cubicBezTo>
                    <a:pt x="17675" y="42659"/>
                    <a:pt x="17813" y="42594"/>
                    <a:pt x="17949" y="42594"/>
                  </a:cubicBezTo>
                  <a:cubicBezTo>
                    <a:pt x="18281" y="42594"/>
                    <a:pt x="18603" y="42984"/>
                    <a:pt x="18948" y="43240"/>
                  </a:cubicBezTo>
                  <a:cubicBezTo>
                    <a:pt x="19315" y="43518"/>
                    <a:pt x="19729" y="43607"/>
                    <a:pt x="20164" y="43607"/>
                  </a:cubicBezTo>
                  <a:cubicBezTo>
                    <a:pt x="20450" y="43607"/>
                    <a:pt x="20745" y="43568"/>
                    <a:pt x="21040" y="43520"/>
                  </a:cubicBezTo>
                  <a:cubicBezTo>
                    <a:pt x="21875" y="43374"/>
                    <a:pt x="22475" y="43013"/>
                    <a:pt x="23330" y="43000"/>
                  </a:cubicBezTo>
                  <a:cubicBezTo>
                    <a:pt x="23752" y="43000"/>
                    <a:pt x="24113" y="42908"/>
                    <a:pt x="24518" y="42794"/>
                  </a:cubicBezTo>
                  <a:cubicBezTo>
                    <a:pt x="24735" y="42737"/>
                    <a:pt x="24854" y="42706"/>
                    <a:pt x="24946" y="42706"/>
                  </a:cubicBezTo>
                  <a:cubicBezTo>
                    <a:pt x="25081" y="42706"/>
                    <a:pt x="25158" y="42772"/>
                    <a:pt x="25402" y="42920"/>
                  </a:cubicBezTo>
                  <a:cubicBezTo>
                    <a:pt x="25961" y="43260"/>
                    <a:pt x="26557" y="43045"/>
                    <a:pt x="27096" y="43496"/>
                  </a:cubicBezTo>
                  <a:cubicBezTo>
                    <a:pt x="27283" y="43653"/>
                    <a:pt x="27538" y="44063"/>
                    <a:pt x="27826" y="44075"/>
                  </a:cubicBezTo>
                  <a:cubicBezTo>
                    <a:pt x="27830" y="44075"/>
                    <a:pt x="27835" y="44076"/>
                    <a:pt x="27839" y="44076"/>
                  </a:cubicBezTo>
                  <a:cubicBezTo>
                    <a:pt x="28341" y="44076"/>
                    <a:pt x="28106" y="43606"/>
                    <a:pt x="28178" y="43260"/>
                  </a:cubicBezTo>
                  <a:cubicBezTo>
                    <a:pt x="28251" y="42940"/>
                    <a:pt x="28393" y="42806"/>
                    <a:pt x="28353" y="42413"/>
                  </a:cubicBezTo>
                  <a:cubicBezTo>
                    <a:pt x="28320" y="42085"/>
                    <a:pt x="28208" y="41784"/>
                    <a:pt x="28094" y="41485"/>
                  </a:cubicBezTo>
                  <a:cubicBezTo>
                    <a:pt x="27993" y="41197"/>
                    <a:pt x="27692" y="40650"/>
                    <a:pt x="27858" y="40362"/>
                  </a:cubicBezTo>
                  <a:cubicBezTo>
                    <a:pt x="28004" y="40115"/>
                    <a:pt x="28621" y="39960"/>
                    <a:pt x="28859" y="39875"/>
                  </a:cubicBezTo>
                  <a:cubicBezTo>
                    <a:pt x="29282" y="39733"/>
                    <a:pt x="29476" y="39722"/>
                    <a:pt x="29723" y="39340"/>
                  </a:cubicBezTo>
                  <a:cubicBezTo>
                    <a:pt x="29901" y="39084"/>
                    <a:pt x="29910" y="38792"/>
                    <a:pt x="30129" y="38558"/>
                  </a:cubicBezTo>
                  <a:cubicBezTo>
                    <a:pt x="30530" y="38145"/>
                    <a:pt x="31746" y="38043"/>
                    <a:pt x="31738" y="37342"/>
                  </a:cubicBezTo>
                  <a:cubicBezTo>
                    <a:pt x="31726" y="37022"/>
                    <a:pt x="31551" y="37022"/>
                    <a:pt x="31345" y="36815"/>
                  </a:cubicBezTo>
                  <a:cubicBezTo>
                    <a:pt x="31037" y="36527"/>
                    <a:pt x="30830" y="36093"/>
                    <a:pt x="30591" y="35752"/>
                  </a:cubicBezTo>
                  <a:cubicBezTo>
                    <a:pt x="30457" y="35554"/>
                    <a:pt x="30335" y="35359"/>
                    <a:pt x="30210" y="35164"/>
                  </a:cubicBezTo>
                  <a:lnTo>
                    <a:pt x="30197" y="35164"/>
                  </a:lnTo>
                  <a:cubicBezTo>
                    <a:pt x="29974" y="34804"/>
                    <a:pt x="29755" y="34431"/>
                    <a:pt x="29521" y="34070"/>
                  </a:cubicBezTo>
                  <a:cubicBezTo>
                    <a:pt x="28820" y="32988"/>
                    <a:pt x="26991" y="33482"/>
                    <a:pt x="27003" y="31792"/>
                  </a:cubicBezTo>
                  <a:cubicBezTo>
                    <a:pt x="27003" y="30936"/>
                    <a:pt x="26898" y="30523"/>
                    <a:pt x="26488" y="29781"/>
                  </a:cubicBezTo>
                  <a:cubicBezTo>
                    <a:pt x="26208" y="29295"/>
                    <a:pt x="25629" y="28492"/>
                    <a:pt x="26095" y="27965"/>
                  </a:cubicBezTo>
                  <a:cubicBezTo>
                    <a:pt x="26290" y="27738"/>
                    <a:pt x="26683" y="27726"/>
                    <a:pt x="26951" y="27645"/>
                  </a:cubicBezTo>
                  <a:cubicBezTo>
                    <a:pt x="27291" y="27531"/>
                    <a:pt x="27303" y="27478"/>
                    <a:pt x="27559" y="27224"/>
                  </a:cubicBezTo>
                  <a:cubicBezTo>
                    <a:pt x="27967" y="26815"/>
                    <a:pt x="28667" y="26348"/>
                    <a:pt x="29269" y="26348"/>
                  </a:cubicBezTo>
                  <a:cubicBezTo>
                    <a:pt x="29277" y="26348"/>
                    <a:pt x="29285" y="26348"/>
                    <a:pt x="29293" y="26348"/>
                  </a:cubicBezTo>
                  <a:cubicBezTo>
                    <a:pt x="29386" y="26462"/>
                    <a:pt x="29473" y="26505"/>
                    <a:pt x="29557" y="26505"/>
                  </a:cubicBezTo>
                  <a:cubicBezTo>
                    <a:pt x="29788" y="26505"/>
                    <a:pt x="29993" y="26177"/>
                    <a:pt x="30221" y="26109"/>
                  </a:cubicBezTo>
                  <a:cubicBezTo>
                    <a:pt x="30333" y="26076"/>
                    <a:pt x="30446" y="26065"/>
                    <a:pt x="30562" y="26065"/>
                  </a:cubicBezTo>
                  <a:cubicBezTo>
                    <a:pt x="30798" y="26065"/>
                    <a:pt x="31042" y="26111"/>
                    <a:pt x="31290" y="26111"/>
                  </a:cubicBezTo>
                  <a:cubicBezTo>
                    <a:pt x="31467" y="26111"/>
                    <a:pt x="31647" y="26088"/>
                    <a:pt x="31827" y="26007"/>
                  </a:cubicBezTo>
                  <a:cubicBezTo>
                    <a:pt x="32167" y="25849"/>
                    <a:pt x="32415" y="25553"/>
                    <a:pt x="32768" y="25395"/>
                  </a:cubicBezTo>
                  <a:cubicBezTo>
                    <a:pt x="33067" y="25261"/>
                    <a:pt x="33449" y="25201"/>
                    <a:pt x="33769" y="25119"/>
                  </a:cubicBezTo>
                  <a:cubicBezTo>
                    <a:pt x="34677" y="24880"/>
                    <a:pt x="34592" y="24921"/>
                    <a:pt x="34726" y="24058"/>
                  </a:cubicBezTo>
                  <a:cubicBezTo>
                    <a:pt x="35159" y="24191"/>
                    <a:pt x="35585" y="24305"/>
                    <a:pt x="35812" y="24718"/>
                  </a:cubicBezTo>
                  <a:cubicBezTo>
                    <a:pt x="36006" y="25087"/>
                    <a:pt x="35881" y="25261"/>
                    <a:pt x="36400" y="25326"/>
                  </a:cubicBezTo>
                  <a:cubicBezTo>
                    <a:pt x="36487" y="25337"/>
                    <a:pt x="36565" y="25342"/>
                    <a:pt x="36634" y="25342"/>
                  </a:cubicBezTo>
                  <a:cubicBezTo>
                    <a:pt x="37422" y="25342"/>
                    <a:pt x="37053" y="24675"/>
                    <a:pt x="37101" y="24086"/>
                  </a:cubicBezTo>
                  <a:lnTo>
                    <a:pt x="37101" y="24058"/>
                  </a:lnTo>
                  <a:cubicBezTo>
                    <a:pt x="37150" y="23591"/>
                    <a:pt x="37503" y="23344"/>
                    <a:pt x="37438" y="22849"/>
                  </a:cubicBezTo>
                  <a:cubicBezTo>
                    <a:pt x="37397" y="22501"/>
                    <a:pt x="37183" y="22075"/>
                    <a:pt x="37016" y="21775"/>
                  </a:cubicBezTo>
                  <a:cubicBezTo>
                    <a:pt x="36582" y="21005"/>
                    <a:pt x="35901" y="20324"/>
                    <a:pt x="36128" y="19403"/>
                  </a:cubicBezTo>
                  <a:cubicBezTo>
                    <a:pt x="36254" y="18941"/>
                    <a:pt x="36408" y="18601"/>
                    <a:pt x="36335" y="18094"/>
                  </a:cubicBezTo>
                  <a:cubicBezTo>
                    <a:pt x="36262" y="17519"/>
                    <a:pt x="35718" y="16991"/>
                    <a:pt x="35686" y="16477"/>
                  </a:cubicBezTo>
                  <a:cubicBezTo>
                    <a:pt x="35666" y="16116"/>
                    <a:pt x="36035" y="15755"/>
                    <a:pt x="36035" y="15374"/>
                  </a:cubicBezTo>
                  <a:cubicBezTo>
                    <a:pt x="36027" y="14827"/>
                    <a:pt x="35512" y="14445"/>
                    <a:pt x="35192" y="14061"/>
                  </a:cubicBezTo>
                  <a:cubicBezTo>
                    <a:pt x="34397" y="13092"/>
                    <a:pt x="34498" y="12991"/>
                    <a:pt x="35213" y="12143"/>
                  </a:cubicBezTo>
                  <a:cubicBezTo>
                    <a:pt x="35666" y="11620"/>
                    <a:pt x="35780" y="10534"/>
                    <a:pt x="35645" y="9678"/>
                  </a:cubicBezTo>
                  <a:cubicBezTo>
                    <a:pt x="35613" y="9403"/>
                    <a:pt x="35540" y="9143"/>
                    <a:pt x="35447" y="8948"/>
                  </a:cubicBezTo>
                  <a:cubicBezTo>
                    <a:pt x="35192" y="8389"/>
                    <a:pt x="34418" y="8194"/>
                    <a:pt x="34191" y="7595"/>
                  </a:cubicBezTo>
                  <a:cubicBezTo>
                    <a:pt x="34069" y="7299"/>
                    <a:pt x="34272" y="6813"/>
                    <a:pt x="34137" y="6573"/>
                  </a:cubicBezTo>
                  <a:cubicBezTo>
                    <a:pt x="33943" y="6265"/>
                    <a:pt x="32026" y="5924"/>
                    <a:pt x="32508" y="5202"/>
                  </a:cubicBezTo>
                  <a:cubicBezTo>
                    <a:pt x="32562" y="5125"/>
                    <a:pt x="32634" y="5106"/>
                    <a:pt x="32713" y="5106"/>
                  </a:cubicBezTo>
                  <a:cubicBezTo>
                    <a:pt x="32793" y="5106"/>
                    <a:pt x="32881" y="5126"/>
                    <a:pt x="32967" y="5126"/>
                  </a:cubicBezTo>
                  <a:cubicBezTo>
                    <a:pt x="33023" y="5126"/>
                    <a:pt x="33077" y="5117"/>
                    <a:pt x="33129" y="5090"/>
                  </a:cubicBezTo>
                  <a:cubicBezTo>
                    <a:pt x="33428" y="4923"/>
                    <a:pt x="33510" y="4380"/>
                    <a:pt x="33295" y="4128"/>
                  </a:cubicBezTo>
                  <a:cubicBezTo>
                    <a:pt x="33096" y="3881"/>
                    <a:pt x="32756" y="3986"/>
                    <a:pt x="32614" y="3634"/>
                  </a:cubicBezTo>
                  <a:cubicBezTo>
                    <a:pt x="32468" y="3294"/>
                    <a:pt x="32715" y="3180"/>
                    <a:pt x="32354" y="2945"/>
                  </a:cubicBezTo>
                  <a:cubicBezTo>
                    <a:pt x="32232" y="2865"/>
                    <a:pt x="31981" y="2817"/>
                    <a:pt x="31733" y="2817"/>
                  </a:cubicBezTo>
                  <a:cubicBezTo>
                    <a:pt x="31464" y="2817"/>
                    <a:pt x="31198" y="2873"/>
                    <a:pt x="31097" y="3006"/>
                  </a:cubicBezTo>
                  <a:cubicBezTo>
                    <a:pt x="30964" y="3180"/>
                    <a:pt x="31078" y="3593"/>
                    <a:pt x="31057" y="3812"/>
                  </a:cubicBezTo>
                  <a:cubicBezTo>
                    <a:pt x="31003" y="4329"/>
                    <a:pt x="30862" y="4467"/>
                    <a:pt x="30653" y="4467"/>
                  </a:cubicBezTo>
                  <a:cubicBezTo>
                    <a:pt x="30424" y="4467"/>
                    <a:pt x="30114" y="4302"/>
                    <a:pt x="29748" y="4287"/>
                  </a:cubicBezTo>
                  <a:cubicBezTo>
                    <a:pt x="29732" y="4286"/>
                    <a:pt x="29717" y="4286"/>
                    <a:pt x="29701" y="4286"/>
                  </a:cubicBezTo>
                  <a:cubicBezTo>
                    <a:pt x="28954" y="4286"/>
                    <a:pt x="28492" y="5059"/>
                    <a:pt x="27757" y="5163"/>
                  </a:cubicBezTo>
                  <a:cubicBezTo>
                    <a:pt x="27643" y="5177"/>
                    <a:pt x="27534" y="5182"/>
                    <a:pt x="27431" y="5182"/>
                  </a:cubicBezTo>
                  <a:cubicBezTo>
                    <a:pt x="27072" y="5182"/>
                    <a:pt x="26774" y="5116"/>
                    <a:pt x="26496" y="5116"/>
                  </a:cubicBezTo>
                  <a:cubicBezTo>
                    <a:pt x="26159" y="5116"/>
                    <a:pt x="25850" y="5212"/>
                    <a:pt x="25495" y="5636"/>
                  </a:cubicBezTo>
                  <a:cubicBezTo>
                    <a:pt x="25179" y="6005"/>
                    <a:pt x="25017" y="6318"/>
                    <a:pt x="24519" y="6318"/>
                  </a:cubicBezTo>
                  <a:cubicBezTo>
                    <a:pt x="24512" y="6318"/>
                    <a:pt x="24505" y="6318"/>
                    <a:pt x="24498" y="6317"/>
                  </a:cubicBezTo>
                  <a:cubicBezTo>
                    <a:pt x="24288" y="6317"/>
                    <a:pt x="24119" y="6183"/>
                    <a:pt x="23895" y="6183"/>
                  </a:cubicBezTo>
                  <a:cubicBezTo>
                    <a:pt x="23885" y="6183"/>
                    <a:pt x="23875" y="6184"/>
                    <a:pt x="23865" y="6184"/>
                  </a:cubicBezTo>
                  <a:cubicBezTo>
                    <a:pt x="23604" y="6196"/>
                    <a:pt x="23222" y="6378"/>
                    <a:pt x="22955" y="6378"/>
                  </a:cubicBezTo>
                  <a:cubicBezTo>
                    <a:pt x="22757" y="6378"/>
                    <a:pt x="22624" y="6278"/>
                    <a:pt x="22649" y="5937"/>
                  </a:cubicBezTo>
                  <a:cubicBezTo>
                    <a:pt x="22702" y="5296"/>
                    <a:pt x="23959" y="5183"/>
                    <a:pt x="23959" y="4482"/>
                  </a:cubicBezTo>
                  <a:cubicBezTo>
                    <a:pt x="23951" y="4201"/>
                    <a:pt x="23115" y="3801"/>
                    <a:pt x="22795" y="3739"/>
                  </a:cubicBezTo>
                  <a:cubicBezTo>
                    <a:pt x="22735" y="3727"/>
                    <a:pt x="22674" y="3723"/>
                    <a:pt x="22613" y="3723"/>
                  </a:cubicBezTo>
                  <a:cubicBezTo>
                    <a:pt x="22329" y="3723"/>
                    <a:pt x="22033" y="3827"/>
                    <a:pt x="21761" y="3827"/>
                  </a:cubicBezTo>
                  <a:cubicBezTo>
                    <a:pt x="21627" y="3827"/>
                    <a:pt x="21499" y="3802"/>
                    <a:pt x="21381" y="3728"/>
                  </a:cubicBezTo>
                  <a:cubicBezTo>
                    <a:pt x="21227" y="3626"/>
                    <a:pt x="21173" y="3378"/>
                    <a:pt x="21020" y="3265"/>
                  </a:cubicBezTo>
                  <a:cubicBezTo>
                    <a:pt x="20773" y="3079"/>
                    <a:pt x="20432" y="3079"/>
                    <a:pt x="20132" y="2998"/>
                  </a:cubicBezTo>
                  <a:cubicBezTo>
                    <a:pt x="19370" y="2791"/>
                    <a:pt x="19403" y="2491"/>
                    <a:pt x="19524" y="1870"/>
                  </a:cubicBezTo>
                  <a:cubicBezTo>
                    <a:pt x="19678" y="1161"/>
                    <a:pt x="19463" y="995"/>
                    <a:pt x="18977" y="914"/>
                  </a:cubicBezTo>
                  <a:cubicBezTo>
                    <a:pt x="18855" y="893"/>
                    <a:pt x="18709" y="882"/>
                    <a:pt x="18546" y="861"/>
                  </a:cubicBezTo>
                  <a:cubicBezTo>
                    <a:pt x="17773" y="768"/>
                    <a:pt x="17246" y="148"/>
                    <a:pt x="16484" y="27"/>
                  </a:cubicBezTo>
                  <a:cubicBezTo>
                    <a:pt x="16373" y="9"/>
                    <a:pt x="16268" y="0"/>
                    <a:pt x="16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056225" y="2727800"/>
              <a:ext cx="205425" cy="146150"/>
            </a:xfrm>
            <a:custGeom>
              <a:avLst/>
              <a:gdLst/>
              <a:ahLst/>
              <a:cxnLst/>
              <a:rect l="l" t="t" r="r" b="b"/>
              <a:pathLst>
                <a:path w="8217" h="5846" extrusionOk="0">
                  <a:moveTo>
                    <a:pt x="6311" y="0"/>
                  </a:moveTo>
                  <a:cubicBezTo>
                    <a:pt x="6098" y="0"/>
                    <a:pt x="5921" y="12"/>
                    <a:pt x="5826" y="28"/>
                  </a:cubicBezTo>
                  <a:cubicBezTo>
                    <a:pt x="5392" y="101"/>
                    <a:pt x="4982" y="242"/>
                    <a:pt x="4537" y="275"/>
                  </a:cubicBezTo>
                  <a:cubicBezTo>
                    <a:pt x="4477" y="281"/>
                    <a:pt x="4418" y="283"/>
                    <a:pt x="4358" y="283"/>
                  </a:cubicBezTo>
                  <a:cubicBezTo>
                    <a:pt x="4225" y="283"/>
                    <a:pt x="4091" y="273"/>
                    <a:pt x="3958" y="273"/>
                  </a:cubicBezTo>
                  <a:cubicBezTo>
                    <a:pt x="3819" y="273"/>
                    <a:pt x="3681" y="284"/>
                    <a:pt x="3547" y="328"/>
                  </a:cubicBezTo>
                  <a:cubicBezTo>
                    <a:pt x="3105" y="482"/>
                    <a:pt x="3021" y="802"/>
                    <a:pt x="2785" y="1142"/>
                  </a:cubicBezTo>
                  <a:cubicBezTo>
                    <a:pt x="2473" y="1564"/>
                    <a:pt x="2177" y="1463"/>
                    <a:pt x="1732" y="1617"/>
                  </a:cubicBezTo>
                  <a:cubicBezTo>
                    <a:pt x="1249" y="1779"/>
                    <a:pt x="1537" y="1978"/>
                    <a:pt x="1476" y="2440"/>
                  </a:cubicBezTo>
                  <a:cubicBezTo>
                    <a:pt x="1431" y="2760"/>
                    <a:pt x="1524" y="2679"/>
                    <a:pt x="1257" y="2820"/>
                  </a:cubicBezTo>
                  <a:cubicBezTo>
                    <a:pt x="1062" y="2934"/>
                    <a:pt x="843" y="2853"/>
                    <a:pt x="722" y="3060"/>
                  </a:cubicBezTo>
                  <a:cubicBezTo>
                    <a:pt x="596" y="3254"/>
                    <a:pt x="690" y="3761"/>
                    <a:pt x="661" y="3988"/>
                  </a:cubicBezTo>
                  <a:cubicBezTo>
                    <a:pt x="628" y="4154"/>
                    <a:pt x="588" y="4369"/>
                    <a:pt x="503" y="4504"/>
                  </a:cubicBezTo>
                  <a:cubicBezTo>
                    <a:pt x="422" y="4657"/>
                    <a:pt x="227" y="4669"/>
                    <a:pt x="175" y="4856"/>
                  </a:cubicBezTo>
                  <a:cubicBezTo>
                    <a:pt x="1" y="5525"/>
                    <a:pt x="1792" y="5845"/>
                    <a:pt x="2299" y="5845"/>
                  </a:cubicBezTo>
                  <a:cubicBezTo>
                    <a:pt x="2493" y="5793"/>
                    <a:pt x="2413" y="5585"/>
                    <a:pt x="2546" y="5423"/>
                  </a:cubicBezTo>
                  <a:cubicBezTo>
                    <a:pt x="2660" y="5297"/>
                    <a:pt x="2920" y="5370"/>
                    <a:pt x="3061" y="5224"/>
                  </a:cubicBezTo>
                  <a:cubicBezTo>
                    <a:pt x="3333" y="4949"/>
                    <a:pt x="3154" y="4751"/>
                    <a:pt x="3061" y="4515"/>
                  </a:cubicBezTo>
                  <a:cubicBezTo>
                    <a:pt x="2993" y="4328"/>
                    <a:pt x="2980" y="4021"/>
                    <a:pt x="2899" y="3855"/>
                  </a:cubicBezTo>
                  <a:cubicBezTo>
                    <a:pt x="2660" y="3348"/>
                    <a:pt x="1679" y="3595"/>
                    <a:pt x="2020" y="2679"/>
                  </a:cubicBezTo>
                  <a:cubicBezTo>
                    <a:pt x="2258" y="2038"/>
                    <a:pt x="2879" y="2412"/>
                    <a:pt x="3288" y="2038"/>
                  </a:cubicBezTo>
                  <a:cubicBezTo>
                    <a:pt x="3601" y="1759"/>
                    <a:pt x="3487" y="1443"/>
                    <a:pt x="3941" y="1183"/>
                  </a:cubicBezTo>
                  <a:cubicBezTo>
                    <a:pt x="4415" y="915"/>
                    <a:pt x="4950" y="689"/>
                    <a:pt x="5498" y="668"/>
                  </a:cubicBezTo>
                  <a:cubicBezTo>
                    <a:pt x="5575" y="665"/>
                    <a:pt x="5650" y="663"/>
                    <a:pt x="5723" y="663"/>
                  </a:cubicBezTo>
                  <a:cubicBezTo>
                    <a:pt x="6108" y="663"/>
                    <a:pt x="6449" y="710"/>
                    <a:pt x="6847" y="822"/>
                  </a:cubicBezTo>
                  <a:cubicBezTo>
                    <a:pt x="7012" y="866"/>
                    <a:pt x="7289" y="937"/>
                    <a:pt x="7531" y="937"/>
                  </a:cubicBezTo>
                  <a:cubicBezTo>
                    <a:pt x="7743" y="937"/>
                    <a:pt x="7928" y="883"/>
                    <a:pt x="7990" y="709"/>
                  </a:cubicBezTo>
                  <a:cubicBezTo>
                    <a:pt x="8217" y="140"/>
                    <a:pt x="7047" y="0"/>
                    <a:pt x="6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059275" y="3582325"/>
              <a:ext cx="482700" cy="292450"/>
            </a:xfrm>
            <a:custGeom>
              <a:avLst/>
              <a:gdLst/>
              <a:ahLst/>
              <a:cxnLst/>
              <a:rect l="l" t="t" r="r" b="b"/>
              <a:pathLst>
                <a:path w="19308" h="11698" extrusionOk="0">
                  <a:moveTo>
                    <a:pt x="11834" y="1"/>
                  </a:moveTo>
                  <a:cubicBezTo>
                    <a:pt x="11715" y="1"/>
                    <a:pt x="11602" y="43"/>
                    <a:pt x="11500" y="150"/>
                  </a:cubicBezTo>
                  <a:cubicBezTo>
                    <a:pt x="11221" y="438"/>
                    <a:pt x="11728" y="624"/>
                    <a:pt x="11614" y="945"/>
                  </a:cubicBezTo>
                  <a:cubicBezTo>
                    <a:pt x="11555" y="1101"/>
                    <a:pt x="11402" y="1133"/>
                    <a:pt x="11237" y="1133"/>
                  </a:cubicBezTo>
                  <a:cubicBezTo>
                    <a:pt x="11142" y="1133"/>
                    <a:pt x="11042" y="1122"/>
                    <a:pt x="10954" y="1119"/>
                  </a:cubicBezTo>
                  <a:cubicBezTo>
                    <a:pt x="10213" y="1099"/>
                    <a:pt x="9496" y="790"/>
                    <a:pt x="8756" y="790"/>
                  </a:cubicBezTo>
                  <a:cubicBezTo>
                    <a:pt x="8743" y="790"/>
                    <a:pt x="8729" y="790"/>
                    <a:pt x="8716" y="790"/>
                  </a:cubicBezTo>
                  <a:cubicBezTo>
                    <a:pt x="8613" y="792"/>
                    <a:pt x="8514" y="794"/>
                    <a:pt x="8419" y="794"/>
                  </a:cubicBezTo>
                  <a:cubicBezTo>
                    <a:pt x="8068" y="794"/>
                    <a:pt x="7765" y="767"/>
                    <a:pt x="7487" y="605"/>
                  </a:cubicBezTo>
                  <a:cubicBezTo>
                    <a:pt x="7325" y="1214"/>
                    <a:pt x="6980" y="1366"/>
                    <a:pt x="6538" y="1366"/>
                  </a:cubicBezTo>
                  <a:cubicBezTo>
                    <a:pt x="6307" y="1366"/>
                    <a:pt x="6049" y="1324"/>
                    <a:pt x="5777" y="1286"/>
                  </a:cubicBezTo>
                  <a:cubicBezTo>
                    <a:pt x="5724" y="1278"/>
                    <a:pt x="5679" y="1275"/>
                    <a:pt x="5638" y="1275"/>
                  </a:cubicBezTo>
                  <a:cubicBezTo>
                    <a:pt x="5324" y="1275"/>
                    <a:pt x="5323" y="1491"/>
                    <a:pt x="5169" y="1829"/>
                  </a:cubicBezTo>
                  <a:cubicBezTo>
                    <a:pt x="4994" y="2214"/>
                    <a:pt x="4768" y="2554"/>
                    <a:pt x="4407" y="2789"/>
                  </a:cubicBezTo>
                  <a:cubicBezTo>
                    <a:pt x="3458" y="3430"/>
                    <a:pt x="2311" y="3864"/>
                    <a:pt x="1557" y="4740"/>
                  </a:cubicBezTo>
                  <a:cubicBezTo>
                    <a:pt x="1135" y="5234"/>
                    <a:pt x="1034" y="5926"/>
                    <a:pt x="815" y="6523"/>
                  </a:cubicBezTo>
                  <a:cubicBezTo>
                    <a:pt x="661" y="6916"/>
                    <a:pt x="0" y="7483"/>
                    <a:pt x="113" y="7893"/>
                  </a:cubicBezTo>
                  <a:cubicBezTo>
                    <a:pt x="148" y="7897"/>
                    <a:pt x="181" y="7899"/>
                    <a:pt x="213" y="7899"/>
                  </a:cubicBezTo>
                  <a:cubicBezTo>
                    <a:pt x="548" y="7899"/>
                    <a:pt x="770" y="7697"/>
                    <a:pt x="1062" y="7552"/>
                  </a:cubicBezTo>
                  <a:cubicBezTo>
                    <a:pt x="1396" y="7387"/>
                    <a:pt x="1940" y="7223"/>
                    <a:pt x="2321" y="7223"/>
                  </a:cubicBezTo>
                  <a:cubicBezTo>
                    <a:pt x="2342" y="7223"/>
                    <a:pt x="2363" y="7223"/>
                    <a:pt x="2384" y="7224"/>
                  </a:cubicBezTo>
                  <a:cubicBezTo>
                    <a:pt x="3385" y="7256"/>
                    <a:pt x="3693" y="8647"/>
                    <a:pt x="3746" y="9434"/>
                  </a:cubicBezTo>
                  <a:cubicBezTo>
                    <a:pt x="3774" y="9855"/>
                    <a:pt x="3960" y="10134"/>
                    <a:pt x="3900" y="10504"/>
                  </a:cubicBezTo>
                  <a:cubicBezTo>
                    <a:pt x="4354" y="10370"/>
                    <a:pt x="4808" y="10183"/>
                    <a:pt x="5209" y="10110"/>
                  </a:cubicBezTo>
                  <a:cubicBezTo>
                    <a:pt x="5369" y="10080"/>
                    <a:pt x="5523" y="10068"/>
                    <a:pt x="5674" y="10068"/>
                  </a:cubicBezTo>
                  <a:cubicBezTo>
                    <a:pt x="6032" y="10068"/>
                    <a:pt x="6379" y="10136"/>
                    <a:pt x="6757" y="10196"/>
                  </a:cubicBezTo>
                  <a:cubicBezTo>
                    <a:pt x="6950" y="10225"/>
                    <a:pt x="7127" y="10244"/>
                    <a:pt x="7289" y="10244"/>
                  </a:cubicBezTo>
                  <a:cubicBezTo>
                    <a:pt x="7753" y="10244"/>
                    <a:pt x="8102" y="10089"/>
                    <a:pt x="8375" y="9575"/>
                  </a:cubicBezTo>
                  <a:cubicBezTo>
                    <a:pt x="8748" y="8874"/>
                    <a:pt x="8830" y="8473"/>
                    <a:pt x="9624" y="8039"/>
                  </a:cubicBezTo>
                  <a:cubicBezTo>
                    <a:pt x="9809" y="7940"/>
                    <a:pt x="10042" y="7772"/>
                    <a:pt x="10226" y="7772"/>
                  </a:cubicBezTo>
                  <a:cubicBezTo>
                    <a:pt x="10328" y="7772"/>
                    <a:pt x="10415" y="7823"/>
                    <a:pt x="10471" y="7966"/>
                  </a:cubicBezTo>
                  <a:cubicBezTo>
                    <a:pt x="10593" y="8306"/>
                    <a:pt x="10284" y="8732"/>
                    <a:pt x="10426" y="9113"/>
                  </a:cubicBezTo>
                  <a:cubicBezTo>
                    <a:pt x="10572" y="9494"/>
                    <a:pt x="10933" y="9648"/>
                    <a:pt x="11059" y="10022"/>
                  </a:cubicBezTo>
                  <a:cubicBezTo>
                    <a:pt x="11221" y="10504"/>
                    <a:pt x="11347" y="10950"/>
                    <a:pt x="11687" y="11371"/>
                  </a:cubicBezTo>
                  <a:cubicBezTo>
                    <a:pt x="11822" y="11538"/>
                    <a:pt x="12031" y="11697"/>
                    <a:pt x="12228" y="11697"/>
                  </a:cubicBezTo>
                  <a:cubicBezTo>
                    <a:pt x="12334" y="11697"/>
                    <a:pt x="12436" y="11652"/>
                    <a:pt x="12522" y="11537"/>
                  </a:cubicBezTo>
                  <a:cubicBezTo>
                    <a:pt x="12636" y="11380"/>
                    <a:pt x="12555" y="11103"/>
                    <a:pt x="12575" y="10937"/>
                  </a:cubicBezTo>
                  <a:cubicBezTo>
                    <a:pt x="12604" y="10585"/>
                    <a:pt x="12757" y="10256"/>
                    <a:pt x="12892" y="9936"/>
                  </a:cubicBezTo>
                  <a:cubicBezTo>
                    <a:pt x="13090" y="9453"/>
                    <a:pt x="13325" y="9547"/>
                    <a:pt x="13678" y="9227"/>
                  </a:cubicBezTo>
                  <a:cubicBezTo>
                    <a:pt x="13945" y="8967"/>
                    <a:pt x="13884" y="8619"/>
                    <a:pt x="14018" y="8286"/>
                  </a:cubicBezTo>
                  <a:cubicBezTo>
                    <a:pt x="14123" y="8016"/>
                    <a:pt x="14219" y="7912"/>
                    <a:pt x="14305" y="7912"/>
                  </a:cubicBezTo>
                  <a:cubicBezTo>
                    <a:pt x="14577" y="7912"/>
                    <a:pt x="14767" y="8937"/>
                    <a:pt x="14914" y="9133"/>
                  </a:cubicBezTo>
                  <a:cubicBezTo>
                    <a:pt x="15043" y="9292"/>
                    <a:pt x="15292" y="9458"/>
                    <a:pt x="15529" y="9458"/>
                  </a:cubicBezTo>
                  <a:cubicBezTo>
                    <a:pt x="15613" y="9458"/>
                    <a:pt x="15695" y="9437"/>
                    <a:pt x="15769" y="9389"/>
                  </a:cubicBezTo>
                  <a:cubicBezTo>
                    <a:pt x="15987" y="9246"/>
                    <a:pt x="15974" y="8907"/>
                    <a:pt x="16182" y="8907"/>
                  </a:cubicBezTo>
                  <a:cubicBezTo>
                    <a:pt x="16241" y="8907"/>
                    <a:pt x="16318" y="8934"/>
                    <a:pt x="16422" y="9000"/>
                  </a:cubicBezTo>
                  <a:cubicBezTo>
                    <a:pt x="16710" y="9195"/>
                    <a:pt x="16584" y="9595"/>
                    <a:pt x="16884" y="9762"/>
                  </a:cubicBezTo>
                  <a:cubicBezTo>
                    <a:pt x="16966" y="9809"/>
                    <a:pt x="17046" y="9830"/>
                    <a:pt x="17120" y="9830"/>
                  </a:cubicBezTo>
                  <a:cubicBezTo>
                    <a:pt x="17287" y="9830"/>
                    <a:pt x="17421" y="9721"/>
                    <a:pt x="17472" y="9555"/>
                  </a:cubicBezTo>
                  <a:cubicBezTo>
                    <a:pt x="17667" y="8987"/>
                    <a:pt x="17164" y="8145"/>
                    <a:pt x="17532" y="7617"/>
                  </a:cubicBezTo>
                  <a:lnTo>
                    <a:pt x="17532" y="7617"/>
                  </a:lnTo>
                  <a:cubicBezTo>
                    <a:pt x="17871" y="7675"/>
                    <a:pt x="18207" y="8026"/>
                    <a:pt x="18575" y="8026"/>
                  </a:cubicBezTo>
                  <a:cubicBezTo>
                    <a:pt x="18670" y="8026"/>
                    <a:pt x="18767" y="8003"/>
                    <a:pt x="18866" y="7945"/>
                  </a:cubicBezTo>
                  <a:cubicBezTo>
                    <a:pt x="19308" y="7690"/>
                    <a:pt x="18821" y="7131"/>
                    <a:pt x="18887" y="6729"/>
                  </a:cubicBezTo>
                  <a:cubicBezTo>
                    <a:pt x="18928" y="6462"/>
                    <a:pt x="19040" y="6194"/>
                    <a:pt x="18956" y="5935"/>
                  </a:cubicBezTo>
                  <a:cubicBezTo>
                    <a:pt x="18935" y="5842"/>
                    <a:pt x="18894" y="5761"/>
                    <a:pt x="18802" y="5668"/>
                  </a:cubicBezTo>
                  <a:cubicBezTo>
                    <a:pt x="18702" y="5570"/>
                    <a:pt x="18606" y="5533"/>
                    <a:pt x="18511" y="5533"/>
                  </a:cubicBezTo>
                  <a:cubicBezTo>
                    <a:pt x="18265" y="5533"/>
                    <a:pt x="18027" y="5781"/>
                    <a:pt x="17751" y="5834"/>
                  </a:cubicBezTo>
                  <a:cubicBezTo>
                    <a:pt x="17692" y="5846"/>
                    <a:pt x="17639" y="5852"/>
                    <a:pt x="17592" y="5852"/>
                  </a:cubicBezTo>
                  <a:cubicBezTo>
                    <a:pt x="17253" y="5852"/>
                    <a:pt x="17201" y="5555"/>
                    <a:pt x="17030" y="5266"/>
                  </a:cubicBezTo>
                  <a:cubicBezTo>
                    <a:pt x="16832" y="4934"/>
                    <a:pt x="16625" y="4813"/>
                    <a:pt x="16256" y="4686"/>
                  </a:cubicBezTo>
                  <a:cubicBezTo>
                    <a:pt x="15863" y="4545"/>
                    <a:pt x="15328" y="4358"/>
                    <a:pt x="15429" y="3913"/>
                  </a:cubicBezTo>
                  <a:cubicBezTo>
                    <a:pt x="15514" y="3543"/>
                    <a:pt x="15883" y="3202"/>
                    <a:pt x="16017" y="2842"/>
                  </a:cubicBezTo>
                  <a:cubicBezTo>
                    <a:pt x="16175" y="2448"/>
                    <a:pt x="16175" y="2141"/>
                    <a:pt x="16037" y="1881"/>
                  </a:cubicBezTo>
                  <a:cubicBezTo>
                    <a:pt x="15915" y="1614"/>
                    <a:pt x="15668" y="1407"/>
                    <a:pt x="15315" y="1220"/>
                  </a:cubicBezTo>
                  <a:cubicBezTo>
                    <a:pt x="14853" y="973"/>
                    <a:pt x="14273" y="645"/>
                    <a:pt x="13758" y="564"/>
                  </a:cubicBezTo>
                  <a:cubicBezTo>
                    <a:pt x="13694" y="552"/>
                    <a:pt x="13629" y="548"/>
                    <a:pt x="13562" y="548"/>
                  </a:cubicBezTo>
                  <a:cubicBezTo>
                    <a:pt x="13448" y="548"/>
                    <a:pt x="13332" y="559"/>
                    <a:pt x="13217" y="559"/>
                  </a:cubicBezTo>
                  <a:cubicBezTo>
                    <a:pt x="13143" y="559"/>
                    <a:pt x="13069" y="555"/>
                    <a:pt x="12997" y="539"/>
                  </a:cubicBezTo>
                  <a:cubicBezTo>
                    <a:pt x="12687" y="471"/>
                    <a:pt x="12230" y="1"/>
                    <a:pt x="1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010300" y="2939725"/>
              <a:ext cx="39475" cy="33375"/>
            </a:xfrm>
            <a:custGeom>
              <a:avLst/>
              <a:gdLst/>
              <a:ahLst/>
              <a:cxnLst/>
              <a:rect l="l" t="t" r="r" b="b"/>
              <a:pathLst>
                <a:path w="1579" h="1335" extrusionOk="0">
                  <a:moveTo>
                    <a:pt x="180" y="1"/>
                  </a:moveTo>
                  <a:cubicBezTo>
                    <a:pt x="118" y="1"/>
                    <a:pt x="61" y="15"/>
                    <a:pt x="42" y="59"/>
                  </a:cubicBezTo>
                  <a:cubicBezTo>
                    <a:pt x="1" y="141"/>
                    <a:pt x="62" y="161"/>
                    <a:pt x="102" y="214"/>
                  </a:cubicBezTo>
                  <a:cubicBezTo>
                    <a:pt x="135" y="267"/>
                    <a:pt x="147" y="295"/>
                    <a:pt x="147" y="368"/>
                  </a:cubicBezTo>
                  <a:cubicBezTo>
                    <a:pt x="196" y="542"/>
                    <a:pt x="261" y="708"/>
                    <a:pt x="309" y="875"/>
                  </a:cubicBezTo>
                  <a:cubicBezTo>
                    <a:pt x="330" y="976"/>
                    <a:pt x="330" y="1081"/>
                    <a:pt x="330" y="1183"/>
                  </a:cubicBezTo>
                  <a:cubicBezTo>
                    <a:pt x="387" y="1199"/>
                    <a:pt x="445" y="1203"/>
                    <a:pt x="505" y="1203"/>
                  </a:cubicBezTo>
                  <a:cubicBezTo>
                    <a:pt x="575" y="1203"/>
                    <a:pt x="646" y="1197"/>
                    <a:pt x="716" y="1197"/>
                  </a:cubicBezTo>
                  <a:cubicBezTo>
                    <a:pt x="781" y="1197"/>
                    <a:pt x="846" y="1203"/>
                    <a:pt x="909" y="1223"/>
                  </a:cubicBezTo>
                  <a:cubicBezTo>
                    <a:pt x="1031" y="1268"/>
                    <a:pt x="1117" y="1335"/>
                    <a:pt x="1244" y="1335"/>
                  </a:cubicBezTo>
                  <a:cubicBezTo>
                    <a:pt x="1265" y="1335"/>
                    <a:pt x="1287" y="1333"/>
                    <a:pt x="1310" y="1329"/>
                  </a:cubicBezTo>
                  <a:cubicBezTo>
                    <a:pt x="1558" y="1288"/>
                    <a:pt x="1351" y="1134"/>
                    <a:pt x="1371" y="988"/>
                  </a:cubicBezTo>
                  <a:cubicBezTo>
                    <a:pt x="1391" y="907"/>
                    <a:pt x="1456" y="955"/>
                    <a:pt x="1517" y="907"/>
                  </a:cubicBezTo>
                  <a:cubicBezTo>
                    <a:pt x="1570" y="875"/>
                    <a:pt x="1578" y="802"/>
                    <a:pt x="1570" y="740"/>
                  </a:cubicBezTo>
                  <a:cubicBezTo>
                    <a:pt x="1544" y="605"/>
                    <a:pt x="1421" y="555"/>
                    <a:pt x="1298" y="555"/>
                  </a:cubicBezTo>
                  <a:cubicBezTo>
                    <a:pt x="1263" y="555"/>
                    <a:pt x="1229" y="559"/>
                    <a:pt x="1197" y="566"/>
                  </a:cubicBezTo>
                  <a:cubicBezTo>
                    <a:pt x="1136" y="578"/>
                    <a:pt x="1083" y="588"/>
                    <a:pt x="1033" y="588"/>
                  </a:cubicBezTo>
                  <a:cubicBezTo>
                    <a:pt x="962" y="588"/>
                    <a:pt x="897" y="568"/>
                    <a:pt x="824" y="502"/>
                  </a:cubicBezTo>
                  <a:cubicBezTo>
                    <a:pt x="641" y="347"/>
                    <a:pt x="629" y="80"/>
                    <a:pt x="362" y="27"/>
                  </a:cubicBezTo>
                  <a:cubicBezTo>
                    <a:pt x="320" y="17"/>
                    <a:pt x="247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2938475" y="2954825"/>
              <a:ext cx="69850" cy="40125"/>
            </a:xfrm>
            <a:custGeom>
              <a:avLst/>
              <a:gdLst/>
              <a:ahLst/>
              <a:cxnLst/>
              <a:rect l="l" t="t" r="r" b="b"/>
              <a:pathLst>
                <a:path w="2794" h="1605" extrusionOk="0">
                  <a:moveTo>
                    <a:pt x="1567" y="1"/>
                  </a:moveTo>
                  <a:cubicBezTo>
                    <a:pt x="1559" y="1"/>
                    <a:pt x="1551" y="1"/>
                    <a:pt x="1544" y="3"/>
                  </a:cubicBezTo>
                  <a:cubicBezTo>
                    <a:pt x="1411" y="23"/>
                    <a:pt x="1366" y="331"/>
                    <a:pt x="1276" y="437"/>
                  </a:cubicBezTo>
                  <a:cubicBezTo>
                    <a:pt x="1162" y="572"/>
                    <a:pt x="1131" y="605"/>
                    <a:pt x="1072" y="605"/>
                  </a:cubicBezTo>
                  <a:cubicBezTo>
                    <a:pt x="1028" y="605"/>
                    <a:pt x="970" y="587"/>
                    <a:pt x="851" y="579"/>
                  </a:cubicBezTo>
                  <a:cubicBezTo>
                    <a:pt x="669" y="570"/>
                    <a:pt x="466" y="519"/>
                    <a:pt x="314" y="519"/>
                  </a:cubicBezTo>
                  <a:cubicBezTo>
                    <a:pt x="114" y="519"/>
                    <a:pt x="1" y="607"/>
                    <a:pt x="129" y="993"/>
                  </a:cubicBezTo>
                  <a:cubicBezTo>
                    <a:pt x="264" y="1373"/>
                    <a:pt x="750" y="1601"/>
                    <a:pt x="1171" y="1601"/>
                  </a:cubicBezTo>
                  <a:cubicBezTo>
                    <a:pt x="1184" y="1603"/>
                    <a:pt x="1203" y="1604"/>
                    <a:pt x="1228" y="1604"/>
                  </a:cubicBezTo>
                  <a:cubicBezTo>
                    <a:pt x="1326" y="1604"/>
                    <a:pt x="1502" y="1582"/>
                    <a:pt x="1593" y="1507"/>
                  </a:cubicBezTo>
                  <a:cubicBezTo>
                    <a:pt x="1779" y="1352"/>
                    <a:pt x="1739" y="1094"/>
                    <a:pt x="1905" y="959"/>
                  </a:cubicBezTo>
                  <a:cubicBezTo>
                    <a:pt x="2161" y="765"/>
                    <a:pt x="2793" y="920"/>
                    <a:pt x="2679" y="351"/>
                  </a:cubicBezTo>
                  <a:cubicBezTo>
                    <a:pt x="2643" y="350"/>
                    <a:pt x="2607" y="349"/>
                    <a:pt x="2570" y="349"/>
                  </a:cubicBezTo>
                  <a:cubicBezTo>
                    <a:pt x="2530" y="349"/>
                    <a:pt x="2491" y="350"/>
                    <a:pt x="2451" y="350"/>
                  </a:cubicBezTo>
                  <a:cubicBezTo>
                    <a:pt x="2350" y="350"/>
                    <a:pt x="2251" y="347"/>
                    <a:pt x="2161" y="323"/>
                  </a:cubicBezTo>
                  <a:cubicBezTo>
                    <a:pt x="1995" y="273"/>
                    <a:pt x="1716" y="1"/>
                    <a:pt x="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2930150" y="2759375"/>
              <a:ext cx="397600" cy="333475"/>
            </a:xfrm>
            <a:custGeom>
              <a:avLst/>
              <a:gdLst/>
              <a:ahLst/>
              <a:cxnLst/>
              <a:rect l="l" t="t" r="r" b="b"/>
              <a:pathLst>
                <a:path w="15904" h="13339" extrusionOk="0">
                  <a:moveTo>
                    <a:pt x="14087" y="12"/>
                  </a:moveTo>
                  <a:cubicBezTo>
                    <a:pt x="13737" y="12"/>
                    <a:pt x="13420" y="136"/>
                    <a:pt x="13069" y="136"/>
                  </a:cubicBezTo>
                  <a:cubicBezTo>
                    <a:pt x="13054" y="136"/>
                    <a:pt x="13040" y="135"/>
                    <a:pt x="13026" y="135"/>
                  </a:cubicBezTo>
                  <a:cubicBezTo>
                    <a:pt x="12735" y="129"/>
                    <a:pt x="12479" y="65"/>
                    <a:pt x="12211" y="65"/>
                  </a:cubicBezTo>
                  <a:cubicBezTo>
                    <a:pt x="12117" y="65"/>
                    <a:pt x="12021" y="73"/>
                    <a:pt x="11922" y="94"/>
                  </a:cubicBezTo>
                  <a:cubicBezTo>
                    <a:pt x="11323" y="208"/>
                    <a:pt x="10208" y="1"/>
                    <a:pt x="9806" y="468"/>
                  </a:cubicBezTo>
                  <a:cubicBezTo>
                    <a:pt x="9559" y="755"/>
                    <a:pt x="9507" y="1189"/>
                    <a:pt x="9292" y="1477"/>
                  </a:cubicBezTo>
                  <a:cubicBezTo>
                    <a:pt x="9077" y="1765"/>
                    <a:pt x="8805" y="1898"/>
                    <a:pt x="9044" y="2292"/>
                  </a:cubicBezTo>
                  <a:cubicBezTo>
                    <a:pt x="9259" y="2652"/>
                    <a:pt x="9733" y="2579"/>
                    <a:pt x="9714" y="3054"/>
                  </a:cubicBezTo>
                  <a:cubicBezTo>
                    <a:pt x="9705" y="3168"/>
                    <a:pt x="9499" y="3746"/>
                    <a:pt x="9393" y="3868"/>
                  </a:cubicBezTo>
                  <a:cubicBezTo>
                    <a:pt x="8797" y="4590"/>
                    <a:pt x="7516" y="4068"/>
                    <a:pt x="7602" y="5316"/>
                  </a:cubicBezTo>
                  <a:cubicBezTo>
                    <a:pt x="7647" y="5319"/>
                    <a:pt x="7695" y="5320"/>
                    <a:pt x="7744" y="5320"/>
                  </a:cubicBezTo>
                  <a:cubicBezTo>
                    <a:pt x="8204" y="5320"/>
                    <a:pt x="8840" y="5207"/>
                    <a:pt x="9231" y="5065"/>
                  </a:cubicBezTo>
                  <a:cubicBezTo>
                    <a:pt x="9510" y="4955"/>
                    <a:pt x="10022" y="4308"/>
                    <a:pt x="10323" y="4308"/>
                  </a:cubicBezTo>
                  <a:cubicBezTo>
                    <a:pt x="10390" y="4308"/>
                    <a:pt x="10446" y="4339"/>
                    <a:pt x="10487" y="4416"/>
                  </a:cubicBezTo>
                  <a:cubicBezTo>
                    <a:pt x="10808" y="5016"/>
                    <a:pt x="9559" y="5170"/>
                    <a:pt x="9280" y="5336"/>
                  </a:cubicBezTo>
                  <a:cubicBezTo>
                    <a:pt x="8805" y="5623"/>
                    <a:pt x="8518" y="5828"/>
                    <a:pt x="8040" y="5828"/>
                  </a:cubicBezTo>
                  <a:cubicBezTo>
                    <a:pt x="7937" y="5828"/>
                    <a:pt x="7826" y="5818"/>
                    <a:pt x="7703" y="5798"/>
                  </a:cubicBezTo>
                  <a:cubicBezTo>
                    <a:pt x="7124" y="5712"/>
                    <a:pt x="6201" y="4840"/>
                    <a:pt x="5597" y="4840"/>
                  </a:cubicBezTo>
                  <a:cubicBezTo>
                    <a:pt x="5491" y="4840"/>
                    <a:pt x="5394" y="4867"/>
                    <a:pt x="5311" y="4931"/>
                  </a:cubicBezTo>
                  <a:cubicBezTo>
                    <a:pt x="5052" y="5117"/>
                    <a:pt x="5104" y="5271"/>
                    <a:pt x="4776" y="5405"/>
                  </a:cubicBezTo>
                  <a:cubicBezTo>
                    <a:pt x="4577" y="5478"/>
                    <a:pt x="4363" y="5449"/>
                    <a:pt x="4168" y="5583"/>
                  </a:cubicBezTo>
                  <a:cubicBezTo>
                    <a:pt x="3815" y="5798"/>
                    <a:pt x="3515" y="6386"/>
                    <a:pt x="3755" y="6787"/>
                  </a:cubicBezTo>
                  <a:cubicBezTo>
                    <a:pt x="3898" y="7035"/>
                    <a:pt x="4112" y="7079"/>
                    <a:pt x="4339" y="7079"/>
                  </a:cubicBezTo>
                  <a:cubicBezTo>
                    <a:pt x="4467" y="7079"/>
                    <a:pt x="4599" y="7065"/>
                    <a:pt x="4724" y="7065"/>
                  </a:cubicBezTo>
                  <a:cubicBezTo>
                    <a:pt x="4842" y="7065"/>
                    <a:pt x="4954" y="7078"/>
                    <a:pt x="5052" y="7127"/>
                  </a:cubicBezTo>
                  <a:cubicBezTo>
                    <a:pt x="5457" y="7335"/>
                    <a:pt x="5392" y="7963"/>
                    <a:pt x="5858" y="8121"/>
                  </a:cubicBezTo>
                  <a:cubicBezTo>
                    <a:pt x="6187" y="8222"/>
                    <a:pt x="8002" y="7984"/>
                    <a:pt x="7561" y="8912"/>
                  </a:cubicBezTo>
                  <a:cubicBezTo>
                    <a:pt x="7454" y="9139"/>
                    <a:pt x="7203" y="9214"/>
                    <a:pt x="6907" y="9214"/>
                  </a:cubicBezTo>
                  <a:cubicBezTo>
                    <a:pt x="6396" y="9214"/>
                    <a:pt x="5749" y="8990"/>
                    <a:pt x="5477" y="8944"/>
                  </a:cubicBezTo>
                  <a:cubicBezTo>
                    <a:pt x="5377" y="8930"/>
                    <a:pt x="5281" y="8924"/>
                    <a:pt x="5188" y="8924"/>
                  </a:cubicBezTo>
                  <a:cubicBezTo>
                    <a:pt x="4453" y="8924"/>
                    <a:pt x="3880" y="9301"/>
                    <a:pt x="3186" y="9337"/>
                  </a:cubicBezTo>
                  <a:cubicBezTo>
                    <a:pt x="2720" y="9365"/>
                    <a:pt x="2558" y="9378"/>
                    <a:pt x="2226" y="9726"/>
                  </a:cubicBezTo>
                  <a:cubicBezTo>
                    <a:pt x="1979" y="9973"/>
                    <a:pt x="1918" y="10201"/>
                    <a:pt x="1504" y="10246"/>
                  </a:cubicBezTo>
                  <a:cubicBezTo>
                    <a:pt x="1476" y="10248"/>
                    <a:pt x="1448" y="10249"/>
                    <a:pt x="1420" y="10249"/>
                  </a:cubicBezTo>
                  <a:cubicBezTo>
                    <a:pt x="1186" y="10249"/>
                    <a:pt x="938" y="10177"/>
                    <a:pt x="695" y="10177"/>
                  </a:cubicBezTo>
                  <a:cubicBezTo>
                    <a:pt x="621" y="10177"/>
                    <a:pt x="548" y="10183"/>
                    <a:pt x="475" y="10201"/>
                  </a:cubicBezTo>
                  <a:cubicBezTo>
                    <a:pt x="296" y="10253"/>
                    <a:pt x="142" y="10326"/>
                    <a:pt x="0" y="10399"/>
                  </a:cubicBezTo>
                  <a:cubicBezTo>
                    <a:pt x="215" y="10521"/>
                    <a:pt x="434" y="10667"/>
                    <a:pt x="629" y="10760"/>
                  </a:cubicBezTo>
                  <a:cubicBezTo>
                    <a:pt x="1097" y="10970"/>
                    <a:pt x="1929" y="11308"/>
                    <a:pt x="2595" y="11308"/>
                  </a:cubicBezTo>
                  <a:cubicBezTo>
                    <a:pt x="2777" y="11308"/>
                    <a:pt x="2947" y="11282"/>
                    <a:pt x="3093" y="11222"/>
                  </a:cubicBezTo>
                  <a:cubicBezTo>
                    <a:pt x="3600" y="11015"/>
                    <a:pt x="3474" y="10326"/>
                    <a:pt x="3940" y="10132"/>
                  </a:cubicBezTo>
                  <a:cubicBezTo>
                    <a:pt x="4052" y="10080"/>
                    <a:pt x="4184" y="10059"/>
                    <a:pt x="4323" y="10059"/>
                  </a:cubicBezTo>
                  <a:cubicBezTo>
                    <a:pt x="4686" y="10059"/>
                    <a:pt x="5103" y="10200"/>
                    <a:pt x="5364" y="10306"/>
                  </a:cubicBezTo>
                  <a:cubicBezTo>
                    <a:pt x="5785" y="10480"/>
                    <a:pt x="6434" y="10513"/>
                    <a:pt x="6814" y="10727"/>
                  </a:cubicBezTo>
                  <a:cubicBezTo>
                    <a:pt x="7220" y="10955"/>
                    <a:pt x="7188" y="11389"/>
                    <a:pt x="7508" y="11688"/>
                  </a:cubicBezTo>
                  <a:cubicBezTo>
                    <a:pt x="8148" y="12276"/>
                    <a:pt x="9106" y="12029"/>
                    <a:pt x="9373" y="13071"/>
                  </a:cubicBezTo>
                  <a:cubicBezTo>
                    <a:pt x="9393" y="13164"/>
                    <a:pt x="9413" y="13257"/>
                    <a:pt x="9426" y="13338"/>
                  </a:cubicBezTo>
                  <a:cubicBezTo>
                    <a:pt x="9714" y="13058"/>
                    <a:pt x="9993" y="12770"/>
                    <a:pt x="10220" y="12442"/>
                  </a:cubicBezTo>
                  <a:cubicBezTo>
                    <a:pt x="10767" y="11656"/>
                    <a:pt x="10962" y="10841"/>
                    <a:pt x="10881" y="9885"/>
                  </a:cubicBezTo>
                  <a:cubicBezTo>
                    <a:pt x="10848" y="9572"/>
                    <a:pt x="10654" y="9017"/>
                    <a:pt x="10796" y="8729"/>
                  </a:cubicBezTo>
                  <a:cubicBezTo>
                    <a:pt x="10892" y="8528"/>
                    <a:pt x="10963" y="8513"/>
                    <a:pt x="11102" y="8513"/>
                  </a:cubicBezTo>
                  <a:cubicBezTo>
                    <a:pt x="11126" y="8513"/>
                    <a:pt x="11152" y="8514"/>
                    <a:pt x="11181" y="8514"/>
                  </a:cubicBezTo>
                  <a:cubicBezTo>
                    <a:pt x="11217" y="8514"/>
                    <a:pt x="11257" y="8513"/>
                    <a:pt x="11303" y="8510"/>
                  </a:cubicBezTo>
                  <a:cubicBezTo>
                    <a:pt x="12170" y="8450"/>
                    <a:pt x="12900" y="8450"/>
                    <a:pt x="13581" y="7756"/>
                  </a:cubicBezTo>
                  <a:cubicBezTo>
                    <a:pt x="13995" y="7335"/>
                    <a:pt x="14347" y="6500"/>
                    <a:pt x="14214" y="5903"/>
                  </a:cubicBezTo>
                  <a:cubicBezTo>
                    <a:pt x="14107" y="5490"/>
                    <a:pt x="13520" y="5003"/>
                    <a:pt x="13873" y="4562"/>
                  </a:cubicBezTo>
                  <a:cubicBezTo>
                    <a:pt x="14006" y="4408"/>
                    <a:pt x="14367" y="4363"/>
                    <a:pt x="14549" y="4262"/>
                  </a:cubicBezTo>
                  <a:cubicBezTo>
                    <a:pt x="14934" y="4075"/>
                    <a:pt x="15182" y="3776"/>
                    <a:pt x="15437" y="3435"/>
                  </a:cubicBezTo>
                  <a:cubicBezTo>
                    <a:pt x="15831" y="2919"/>
                    <a:pt x="15903" y="2352"/>
                    <a:pt x="15685" y="1757"/>
                  </a:cubicBezTo>
                  <a:cubicBezTo>
                    <a:pt x="15656" y="1663"/>
                    <a:pt x="15624" y="1570"/>
                    <a:pt x="15583" y="1469"/>
                  </a:cubicBezTo>
                  <a:lnTo>
                    <a:pt x="15583" y="1456"/>
                  </a:lnTo>
                  <a:cubicBezTo>
                    <a:pt x="15336" y="767"/>
                    <a:pt x="14963" y="42"/>
                    <a:pt x="14160" y="13"/>
                  </a:cubicBezTo>
                  <a:cubicBezTo>
                    <a:pt x="14135" y="12"/>
                    <a:pt x="14111" y="12"/>
                    <a:pt x="14087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2851200" y="3010825"/>
              <a:ext cx="344800" cy="290075"/>
            </a:xfrm>
            <a:custGeom>
              <a:avLst/>
              <a:gdLst/>
              <a:ahLst/>
              <a:cxnLst/>
              <a:rect l="l" t="t" r="r" b="b"/>
              <a:pathLst>
                <a:path w="13792" h="11603" extrusionOk="0">
                  <a:moveTo>
                    <a:pt x="7481" y="1"/>
                  </a:moveTo>
                  <a:cubicBezTo>
                    <a:pt x="7342" y="1"/>
                    <a:pt x="7210" y="22"/>
                    <a:pt x="7098" y="74"/>
                  </a:cubicBezTo>
                  <a:cubicBezTo>
                    <a:pt x="6632" y="268"/>
                    <a:pt x="6758" y="957"/>
                    <a:pt x="6251" y="1164"/>
                  </a:cubicBezTo>
                  <a:cubicBezTo>
                    <a:pt x="6105" y="1224"/>
                    <a:pt x="5935" y="1250"/>
                    <a:pt x="5753" y="1250"/>
                  </a:cubicBezTo>
                  <a:cubicBezTo>
                    <a:pt x="5087" y="1250"/>
                    <a:pt x="4255" y="912"/>
                    <a:pt x="3787" y="702"/>
                  </a:cubicBezTo>
                  <a:cubicBezTo>
                    <a:pt x="3592" y="609"/>
                    <a:pt x="3373" y="463"/>
                    <a:pt x="3158" y="341"/>
                  </a:cubicBezTo>
                  <a:cubicBezTo>
                    <a:pt x="2960" y="227"/>
                    <a:pt x="2753" y="122"/>
                    <a:pt x="2559" y="102"/>
                  </a:cubicBezTo>
                  <a:cubicBezTo>
                    <a:pt x="2537" y="99"/>
                    <a:pt x="2514" y="98"/>
                    <a:pt x="2492" y="98"/>
                  </a:cubicBezTo>
                  <a:cubicBezTo>
                    <a:pt x="2151" y="98"/>
                    <a:pt x="1796" y="375"/>
                    <a:pt x="1476" y="455"/>
                  </a:cubicBezTo>
                  <a:cubicBezTo>
                    <a:pt x="961" y="596"/>
                    <a:pt x="434" y="690"/>
                    <a:pt x="0" y="949"/>
                  </a:cubicBezTo>
                  <a:cubicBezTo>
                    <a:pt x="54" y="970"/>
                    <a:pt x="106" y="1010"/>
                    <a:pt x="134" y="1063"/>
                  </a:cubicBezTo>
                  <a:cubicBezTo>
                    <a:pt x="288" y="1318"/>
                    <a:pt x="114" y="1805"/>
                    <a:pt x="155" y="2093"/>
                  </a:cubicBezTo>
                  <a:cubicBezTo>
                    <a:pt x="239" y="2639"/>
                    <a:pt x="487" y="2753"/>
                    <a:pt x="969" y="2806"/>
                  </a:cubicBezTo>
                  <a:cubicBezTo>
                    <a:pt x="1395" y="2847"/>
                    <a:pt x="1464" y="3041"/>
                    <a:pt x="1622" y="3402"/>
                  </a:cubicBezTo>
                  <a:cubicBezTo>
                    <a:pt x="1784" y="3787"/>
                    <a:pt x="1962" y="4147"/>
                    <a:pt x="2303" y="4415"/>
                  </a:cubicBezTo>
                  <a:cubicBezTo>
                    <a:pt x="2457" y="4549"/>
                    <a:pt x="2651" y="4650"/>
                    <a:pt x="2838" y="4736"/>
                  </a:cubicBezTo>
                  <a:cubicBezTo>
                    <a:pt x="3065" y="4837"/>
                    <a:pt x="3414" y="4837"/>
                    <a:pt x="3613" y="4970"/>
                  </a:cubicBezTo>
                  <a:cubicBezTo>
                    <a:pt x="3794" y="5096"/>
                    <a:pt x="3828" y="5352"/>
                    <a:pt x="4002" y="5498"/>
                  </a:cubicBezTo>
                  <a:cubicBezTo>
                    <a:pt x="4189" y="5640"/>
                    <a:pt x="4476" y="5672"/>
                    <a:pt x="4683" y="5777"/>
                  </a:cubicBezTo>
                  <a:cubicBezTo>
                    <a:pt x="5055" y="5960"/>
                    <a:pt x="5242" y="6373"/>
                    <a:pt x="5343" y="6774"/>
                  </a:cubicBezTo>
                  <a:cubicBezTo>
                    <a:pt x="5437" y="7156"/>
                    <a:pt x="5424" y="8003"/>
                    <a:pt x="5838" y="8218"/>
                  </a:cubicBezTo>
                  <a:cubicBezTo>
                    <a:pt x="5899" y="8249"/>
                    <a:pt x="5959" y="8263"/>
                    <a:pt x="6017" y="8263"/>
                  </a:cubicBezTo>
                  <a:cubicBezTo>
                    <a:pt x="6364" y="8263"/>
                    <a:pt x="6670" y="7789"/>
                    <a:pt x="7039" y="7789"/>
                  </a:cubicBezTo>
                  <a:cubicBezTo>
                    <a:pt x="7081" y="7789"/>
                    <a:pt x="7124" y="7795"/>
                    <a:pt x="7168" y="7808"/>
                  </a:cubicBezTo>
                  <a:cubicBezTo>
                    <a:pt x="7467" y="7902"/>
                    <a:pt x="7427" y="8177"/>
                    <a:pt x="7508" y="8477"/>
                  </a:cubicBezTo>
                  <a:cubicBezTo>
                    <a:pt x="7594" y="8765"/>
                    <a:pt x="7755" y="9057"/>
                    <a:pt x="7901" y="9324"/>
                  </a:cubicBezTo>
                  <a:cubicBezTo>
                    <a:pt x="8189" y="9912"/>
                    <a:pt x="8756" y="10252"/>
                    <a:pt x="9231" y="10675"/>
                  </a:cubicBezTo>
                  <a:cubicBezTo>
                    <a:pt x="9718" y="11116"/>
                    <a:pt x="10107" y="11408"/>
                    <a:pt x="10654" y="11603"/>
                  </a:cubicBezTo>
                  <a:cubicBezTo>
                    <a:pt x="10687" y="11509"/>
                    <a:pt x="10727" y="11416"/>
                    <a:pt x="10767" y="11335"/>
                  </a:cubicBezTo>
                  <a:cubicBezTo>
                    <a:pt x="11100" y="10715"/>
                    <a:pt x="11830" y="10901"/>
                    <a:pt x="12182" y="10447"/>
                  </a:cubicBezTo>
                  <a:cubicBezTo>
                    <a:pt x="12843" y="9580"/>
                    <a:pt x="10180" y="8530"/>
                    <a:pt x="12056" y="8190"/>
                  </a:cubicBezTo>
                  <a:cubicBezTo>
                    <a:pt x="13110" y="7995"/>
                    <a:pt x="13791" y="7115"/>
                    <a:pt x="13585" y="6025"/>
                  </a:cubicBezTo>
                  <a:cubicBezTo>
                    <a:pt x="13471" y="5436"/>
                    <a:pt x="13212" y="4970"/>
                    <a:pt x="12924" y="4508"/>
                  </a:cubicBezTo>
                  <a:cubicBezTo>
                    <a:pt x="12657" y="4063"/>
                    <a:pt x="12665" y="3714"/>
                    <a:pt x="12584" y="3280"/>
                  </a:cubicBezTo>
                  <a:cubicBezTo>
                    <a:pt x="12571" y="3199"/>
                    <a:pt x="12551" y="3106"/>
                    <a:pt x="12531" y="3013"/>
                  </a:cubicBezTo>
                  <a:cubicBezTo>
                    <a:pt x="12264" y="1971"/>
                    <a:pt x="11306" y="2218"/>
                    <a:pt x="10666" y="1630"/>
                  </a:cubicBezTo>
                  <a:cubicBezTo>
                    <a:pt x="10346" y="1331"/>
                    <a:pt x="10378" y="897"/>
                    <a:pt x="9972" y="669"/>
                  </a:cubicBezTo>
                  <a:cubicBezTo>
                    <a:pt x="9592" y="455"/>
                    <a:pt x="8943" y="422"/>
                    <a:pt x="8522" y="248"/>
                  </a:cubicBezTo>
                  <a:cubicBezTo>
                    <a:pt x="8261" y="142"/>
                    <a:pt x="7844" y="1"/>
                    <a:pt x="7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2816950" y="1565750"/>
              <a:ext cx="93050" cy="155000"/>
            </a:xfrm>
            <a:custGeom>
              <a:avLst/>
              <a:gdLst/>
              <a:ahLst/>
              <a:cxnLst/>
              <a:rect l="l" t="t" r="r" b="b"/>
              <a:pathLst>
                <a:path w="3722" h="6200" extrusionOk="0">
                  <a:moveTo>
                    <a:pt x="3237" y="0"/>
                  </a:moveTo>
                  <a:cubicBezTo>
                    <a:pt x="2657" y="0"/>
                    <a:pt x="1601" y="563"/>
                    <a:pt x="1257" y="944"/>
                  </a:cubicBezTo>
                  <a:cubicBezTo>
                    <a:pt x="844" y="1407"/>
                    <a:pt x="1070" y="2121"/>
                    <a:pt x="1070" y="2675"/>
                  </a:cubicBezTo>
                  <a:cubicBezTo>
                    <a:pt x="1083" y="3429"/>
                    <a:pt x="576" y="3762"/>
                    <a:pt x="268" y="4391"/>
                  </a:cubicBezTo>
                  <a:cubicBezTo>
                    <a:pt x="0" y="4913"/>
                    <a:pt x="0" y="5607"/>
                    <a:pt x="28" y="6194"/>
                  </a:cubicBezTo>
                  <a:cubicBezTo>
                    <a:pt x="96" y="6198"/>
                    <a:pt x="161" y="6200"/>
                    <a:pt x="225" y="6200"/>
                  </a:cubicBezTo>
                  <a:cubicBezTo>
                    <a:pt x="744" y="6200"/>
                    <a:pt x="1154" y="6067"/>
                    <a:pt x="1403" y="5526"/>
                  </a:cubicBezTo>
                  <a:cubicBezTo>
                    <a:pt x="1618" y="5040"/>
                    <a:pt x="1497" y="4398"/>
                    <a:pt x="1886" y="3977"/>
                  </a:cubicBezTo>
                  <a:cubicBezTo>
                    <a:pt x="2238" y="3584"/>
                    <a:pt x="2786" y="3564"/>
                    <a:pt x="3073" y="3081"/>
                  </a:cubicBezTo>
                  <a:cubicBezTo>
                    <a:pt x="3340" y="2635"/>
                    <a:pt x="3332" y="2108"/>
                    <a:pt x="3361" y="1605"/>
                  </a:cubicBezTo>
                  <a:cubicBezTo>
                    <a:pt x="3394" y="1232"/>
                    <a:pt x="3722" y="531"/>
                    <a:pt x="3321" y="5"/>
                  </a:cubicBezTo>
                  <a:cubicBezTo>
                    <a:pt x="3294" y="2"/>
                    <a:pt x="3266" y="0"/>
                    <a:pt x="3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2661225" y="4609300"/>
              <a:ext cx="70625" cy="59900"/>
            </a:xfrm>
            <a:custGeom>
              <a:avLst/>
              <a:gdLst/>
              <a:ahLst/>
              <a:cxnLst/>
              <a:rect l="l" t="t" r="r" b="b"/>
              <a:pathLst>
                <a:path w="2825" h="2396" extrusionOk="0">
                  <a:moveTo>
                    <a:pt x="836" y="0"/>
                  </a:moveTo>
                  <a:cubicBezTo>
                    <a:pt x="696" y="0"/>
                    <a:pt x="555" y="42"/>
                    <a:pt x="420" y="149"/>
                  </a:cubicBezTo>
                  <a:cubicBezTo>
                    <a:pt x="412" y="146"/>
                    <a:pt x="404" y="145"/>
                    <a:pt x="396" y="145"/>
                  </a:cubicBezTo>
                  <a:cubicBezTo>
                    <a:pt x="224" y="145"/>
                    <a:pt x="1" y="737"/>
                    <a:pt x="40" y="903"/>
                  </a:cubicBezTo>
                  <a:cubicBezTo>
                    <a:pt x="112" y="1243"/>
                    <a:pt x="558" y="1170"/>
                    <a:pt x="785" y="1272"/>
                  </a:cubicBezTo>
                  <a:cubicBezTo>
                    <a:pt x="1247" y="1491"/>
                    <a:pt x="1187" y="2273"/>
                    <a:pt x="1742" y="2387"/>
                  </a:cubicBezTo>
                  <a:cubicBezTo>
                    <a:pt x="1775" y="2392"/>
                    <a:pt x="1808" y="2395"/>
                    <a:pt x="1840" y="2395"/>
                  </a:cubicBezTo>
                  <a:cubicBezTo>
                    <a:pt x="2313" y="2395"/>
                    <a:pt x="2634" y="1772"/>
                    <a:pt x="2702" y="1377"/>
                  </a:cubicBezTo>
                  <a:cubicBezTo>
                    <a:pt x="2824" y="729"/>
                    <a:pt x="2390" y="675"/>
                    <a:pt x="1928" y="489"/>
                  </a:cubicBezTo>
                  <a:cubicBezTo>
                    <a:pt x="1687" y="388"/>
                    <a:pt x="1264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2626100" y="1712600"/>
              <a:ext cx="102900" cy="94450"/>
            </a:xfrm>
            <a:custGeom>
              <a:avLst/>
              <a:gdLst/>
              <a:ahLst/>
              <a:cxnLst/>
              <a:rect l="l" t="t" r="r" b="b"/>
              <a:pathLst>
                <a:path w="4116" h="3778" extrusionOk="0">
                  <a:moveTo>
                    <a:pt x="2466" y="0"/>
                  </a:moveTo>
                  <a:cubicBezTo>
                    <a:pt x="2012" y="32"/>
                    <a:pt x="1849" y="507"/>
                    <a:pt x="1529" y="722"/>
                  </a:cubicBezTo>
                  <a:cubicBezTo>
                    <a:pt x="1168" y="961"/>
                    <a:pt x="674" y="981"/>
                    <a:pt x="362" y="1282"/>
                  </a:cubicBezTo>
                  <a:cubicBezTo>
                    <a:pt x="1" y="1662"/>
                    <a:pt x="21" y="2805"/>
                    <a:pt x="220" y="3312"/>
                  </a:cubicBezTo>
                  <a:cubicBezTo>
                    <a:pt x="353" y="3651"/>
                    <a:pt x="531" y="3777"/>
                    <a:pt x="721" y="3777"/>
                  </a:cubicBezTo>
                  <a:cubicBezTo>
                    <a:pt x="1086" y="3777"/>
                    <a:pt x="1495" y="3316"/>
                    <a:pt x="1724" y="3012"/>
                  </a:cubicBezTo>
                  <a:cubicBezTo>
                    <a:pt x="2238" y="2331"/>
                    <a:pt x="3228" y="2506"/>
                    <a:pt x="3767" y="1817"/>
                  </a:cubicBezTo>
                  <a:cubicBezTo>
                    <a:pt x="3994" y="1529"/>
                    <a:pt x="4115" y="1030"/>
                    <a:pt x="3795" y="762"/>
                  </a:cubicBezTo>
                  <a:cubicBezTo>
                    <a:pt x="3684" y="662"/>
                    <a:pt x="3571" y="626"/>
                    <a:pt x="3456" y="626"/>
                  </a:cubicBezTo>
                  <a:cubicBezTo>
                    <a:pt x="3170" y="626"/>
                    <a:pt x="2873" y="849"/>
                    <a:pt x="2565" y="849"/>
                  </a:cubicBezTo>
                  <a:cubicBezTo>
                    <a:pt x="2552" y="849"/>
                    <a:pt x="2539" y="849"/>
                    <a:pt x="2526" y="848"/>
                  </a:cubicBezTo>
                  <a:cubicBezTo>
                    <a:pt x="2498" y="608"/>
                    <a:pt x="2526" y="320"/>
                    <a:pt x="2478" y="105"/>
                  </a:cubicBezTo>
                  <a:cubicBezTo>
                    <a:pt x="2592" y="81"/>
                    <a:pt x="2693" y="81"/>
                    <a:pt x="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2479450" y="4613475"/>
              <a:ext cx="143350" cy="97950"/>
            </a:xfrm>
            <a:custGeom>
              <a:avLst/>
              <a:gdLst/>
              <a:ahLst/>
              <a:cxnLst/>
              <a:rect l="l" t="t" r="r" b="b"/>
              <a:pathLst>
                <a:path w="5734" h="3918" extrusionOk="0">
                  <a:moveTo>
                    <a:pt x="3413" y="0"/>
                  </a:moveTo>
                  <a:cubicBezTo>
                    <a:pt x="3149" y="0"/>
                    <a:pt x="2895" y="23"/>
                    <a:pt x="2713" y="42"/>
                  </a:cubicBezTo>
                  <a:cubicBezTo>
                    <a:pt x="2259" y="95"/>
                    <a:pt x="2145" y="322"/>
                    <a:pt x="1833" y="590"/>
                  </a:cubicBezTo>
                  <a:cubicBezTo>
                    <a:pt x="1599" y="796"/>
                    <a:pt x="1278" y="796"/>
                    <a:pt x="978" y="796"/>
                  </a:cubicBezTo>
                  <a:cubicBezTo>
                    <a:pt x="862" y="796"/>
                    <a:pt x="725" y="780"/>
                    <a:pt x="592" y="780"/>
                  </a:cubicBezTo>
                  <a:cubicBezTo>
                    <a:pt x="440" y="780"/>
                    <a:pt x="295" y="801"/>
                    <a:pt x="196" y="890"/>
                  </a:cubicBezTo>
                  <a:cubicBezTo>
                    <a:pt x="50" y="1024"/>
                    <a:pt x="1" y="1344"/>
                    <a:pt x="70" y="1518"/>
                  </a:cubicBezTo>
                  <a:cubicBezTo>
                    <a:pt x="70" y="1859"/>
                    <a:pt x="123" y="2779"/>
                    <a:pt x="557" y="2848"/>
                  </a:cubicBezTo>
                  <a:cubicBezTo>
                    <a:pt x="571" y="2850"/>
                    <a:pt x="585" y="2851"/>
                    <a:pt x="599" y="2851"/>
                  </a:cubicBezTo>
                  <a:cubicBezTo>
                    <a:pt x="909" y="2851"/>
                    <a:pt x="1046" y="2302"/>
                    <a:pt x="1103" y="2065"/>
                  </a:cubicBezTo>
                  <a:cubicBezTo>
                    <a:pt x="1147" y="2058"/>
                    <a:pt x="1189" y="2054"/>
                    <a:pt x="1229" y="2054"/>
                  </a:cubicBezTo>
                  <a:cubicBezTo>
                    <a:pt x="1599" y="2054"/>
                    <a:pt x="1785" y="2350"/>
                    <a:pt x="1793" y="2693"/>
                  </a:cubicBezTo>
                  <a:cubicBezTo>
                    <a:pt x="1799" y="3023"/>
                    <a:pt x="1856" y="3084"/>
                    <a:pt x="1955" y="3084"/>
                  </a:cubicBezTo>
                  <a:cubicBezTo>
                    <a:pt x="2013" y="3084"/>
                    <a:pt x="2086" y="3063"/>
                    <a:pt x="2172" y="3063"/>
                  </a:cubicBezTo>
                  <a:cubicBezTo>
                    <a:pt x="2249" y="3063"/>
                    <a:pt x="2337" y="3080"/>
                    <a:pt x="2433" y="3148"/>
                  </a:cubicBezTo>
                  <a:cubicBezTo>
                    <a:pt x="2547" y="3241"/>
                    <a:pt x="2607" y="3520"/>
                    <a:pt x="2742" y="3634"/>
                  </a:cubicBezTo>
                  <a:cubicBezTo>
                    <a:pt x="2875" y="3767"/>
                    <a:pt x="3034" y="3829"/>
                    <a:pt x="3195" y="3870"/>
                  </a:cubicBezTo>
                  <a:cubicBezTo>
                    <a:pt x="3327" y="3902"/>
                    <a:pt x="3463" y="3918"/>
                    <a:pt x="3598" y="3918"/>
                  </a:cubicBezTo>
                  <a:cubicBezTo>
                    <a:pt x="4025" y="3918"/>
                    <a:pt x="4447" y="3757"/>
                    <a:pt x="4712" y="3427"/>
                  </a:cubicBezTo>
                  <a:cubicBezTo>
                    <a:pt x="4898" y="3200"/>
                    <a:pt x="4951" y="2933"/>
                    <a:pt x="5064" y="2686"/>
                  </a:cubicBezTo>
                  <a:cubicBezTo>
                    <a:pt x="5165" y="2467"/>
                    <a:pt x="5300" y="2313"/>
                    <a:pt x="5445" y="2126"/>
                  </a:cubicBezTo>
                  <a:cubicBezTo>
                    <a:pt x="5567" y="1964"/>
                    <a:pt x="5733" y="1757"/>
                    <a:pt x="5672" y="1530"/>
                  </a:cubicBezTo>
                  <a:cubicBezTo>
                    <a:pt x="5620" y="1303"/>
                    <a:pt x="5425" y="1271"/>
                    <a:pt x="5186" y="1210"/>
                  </a:cubicBezTo>
                  <a:cubicBezTo>
                    <a:pt x="4910" y="1137"/>
                    <a:pt x="4825" y="1170"/>
                    <a:pt x="4712" y="890"/>
                  </a:cubicBezTo>
                  <a:cubicBezTo>
                    <a:pt x="4630" y="675"/>
                    <a:pt x="4651" y="435"/>
                    <a:pt x="4476" y="261"/>
                  </a:cubicBezTo>
                  <a:cubicBezTo>
                    <a:pt x="4250" y="55"/>
                    <a:pt x="3820" y="0"/>
                    <a:pt x="3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2426275" y="1397300"/>
              <a:ext cx="61425" cy="74375"/>
            </a:xfrm>
            <a:custGeom>
              <a:avLst/>
              <a:gdLst/>
              <a:ahLst/>
              <a:cxnLst/>
              <a:rect l="l" t="t" r="r" b="b"/>
              <a:pathLst>
                <a:path w="2457" h="2975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607"/>
                    <a:pt x="691" y="2974"/>
                    <a:pt x="1528" y="2974"/>
                  </a:cubicBezTo>
                  <a:cubicBezTo>
                    <a:pt x="1659" y="2974"/>
                    <a:pt x="1793" y="2916"/>
                    <a:pt x="1930" y="2786"/>
                  </a:cubicBezTo>
                  <a:cubicBezTo>
                    <a:pt x="2457" y="2287"/>
                    <a:pt x="2023" y="1424"/>
                    <a:pt x="1787" y="949"/>
                  </a:cubicBezTo>
                  <a:cubicBezTo>
                    <a:pt x="1447" y="297"/>
                    <a:pt x="1208" y="9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2414725" y="1269625"/>
              <a:ext cx="128375" cy="102250"/>
            </a:xfrm>
            <a:custGeom>
              <a:avLst/>
              <a:gdLst/>
              <a:ahLst/>
              <a:cxnLst/>
              <a:rect l="l" t="t" r="r" b="b"/>
              <a:pathLst>
                <a:path w="5135" h="4090" extrusionOk="0">
                  <a:moveTo>
                    <a:pt x="999" y="0"/>
                  </a:moveTo>
                  <a:cubicBezTo>
                    <a:pt x="509" y="0"/>
                    <a:pt x="136" y="61"/>
                    <a:pt x="174" y="267"/>
                  </a:cubicBezTo>
                  <a:cubicBezTo>
                    <a:pt x="0" y="620"/>
                    <a:pt x="640" y="1062"/>
                    <a:pt x="908" y="1354"/>
                  </a:cubicBezTo>
                  <a:cubicBezTo>
                    <a:pt x="1362" y="1857"/>
                    <a:pt x="1329" y="1990"/>
                    <a:pt x="1422" y="2651"/>
                  </a:cubicBezTo>
                  <a:cubicBezTo>
                    <a:pt x="1510" y="3295"/>
                    <a:pt x="1835" y="4089"/>
                    <a:pt x="2265" y="4089"/>
                  </a:cubicBezTo>
                  <a:cubicBezTo>
                    <a:pt x="2449" y="4089"/>
                    <a:pt x="2653" y="3944"/>
                    <a:pt x="2865" y="3580"/>
                  </a:cubicBezTo>
                  <a:cubicBezTo>
                    <a:pt x="3113" y="3166"/>
                    <a:pt x="3198" y="2757"/>
                    <a:pt x="3608" y="2465"/>
                  </a:cubicBezTo>
                  <a:cubicBezTo>
                    <a:pt x="4081" y="2145"/>
                    <a:pt x="4568" y="2218"/>
                    <a:pt x="4775" y="1528"/>
                  </a:cubicBezTo>
                  <a:cubicBezTo>
                    <a:pt x="5135" y="381"/>
                    <a:pt x="3878" y="126"/>
                    <a:pt x="3022" y="126"/>
                  </a:cubicBezTo>
                  <a:cubicBezTo>
                    <a:pt x="3001" y="126"/>
                    <a:pt x="2980" y="126"/>
                    <a:pt x="2959" y="126"/>
                  </a:cubicBezTo>
                  <a:cubicBezTo>
                    <a:pt x="2648" y="126"/>
                    <a:pt x="1703" y="0"/>
                    <a:pt x="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2319850" y="4698150"/>
              <a:ext cx="65200" cy="72725"/>
            </a:xfrm>
            <a:custGeom>
              <a:avLst/>
              <a:gdLst/>
              <a:ahLst/>
              <a:cxnLst/>
              <a:rect l="l" t="t" r="r" b="b"/>
              <a:pathLst>
                <a:path w="2608" h="2909" extrusionOk="0">
                  <a:moveTo>
                    <a:pt x="1482" y="1"/>
                  </a:moveTo>
                  <a:cubicBezTo>
                    <a:pt x="1292" y="1"/>
                    <a:pt x="1109" y="60"/>
                    <a:pt x="908" y="142"/>
                  </a:cubicBezTo>
                  <a:cubicBezTo>
                    <a:pt x="669" y="247"/>
                    <a:pt x="235" y="328"/>
                    <a:pt x="142" y="608"/>
                  </a:cubicBezTo>
                  <a:cubicBezTo>
                    <a:pt x="1" y="1022"/>
                    <a:pt x="475" y="896"/>
                    <a:pt x="434" y="1204"/>
                  </a:cubicBezTo>
                  <a:cubicBezTo>
                    <a:pt x="422" y="1383"/>
                    <a:pt x="227" y="1362"/>
                    <a:pt x="308" y="1565"/>
                  </a:cubicBezTo>
                  <a:cubicBezTo>
                    <a:pt x="369" y="1710"/>
                    <a:pt x="617" y="1585"/>
                    <a:pt x="649" y="1958"/>
                  </a:cubicBezTo>
                  <a:cubicBezTo>
                    <a:pt x="349" y="2144"/>
                    <a:pt x="308" y="2545"/>
                    <a:pt x="588" y="2700"/>
                  </a:cubicBezTo>
                  <a:cubicBezTo>
                    <a:pt x="747" y="2796"/>
                    <a:pt x="1118" y="2909"/>
                    <a:pt x="1348" y="2909"/>
                  </a:cubicBezTo>
                  <a:cubicBezTo>
                    <a:pt x="1387" y="2909"/>
                    <a:pt x="1422" y="2905"/>
                    <a:pt x="1451" y="2898"/>
                  </a:cubicBezTo>
                  <a:cubicBezTo>
                    <a:pt x="1723" y="2825"/>
                    <a:pt x="1764" y="2412"/>
                    <a:pt x="1650" y="2144"/>
                  </a:cubicBezTo>
                  <a:cubicBezTo>
                    <a:pt x="1517" y="1791"/>
                    <a:pt x="1217" y="1699"/>
                    <a:pt x="1638" y="1422"/>
                  </a:cubicBezTo>
                  <a:cubicBezTo>
                    <a:pt x="2112" y="1123"/>
                    <a:pt x="2607" y="380"/>
                    <a:pt x="1857" y="81"/>
                  </a:cubicBezTo>
                  <a:cubicBezTo>
                    <a:pt x="1725" y="24"/>
                    <a:pt x="1602" y="1"/>
                    <a:pt x="1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2313825" y="2394900"/>
              <a:ext cx="64825" cy="68225"/>
            </a:xfrm>
            <a:custGeom>
              <a:avLst/>
              <a:gdLst/>
              <a:ahLst/>
              <a:cxnLst/>
              <a:rect l="l" t="t" r="r" b="b"/>
              <a:pathLst>
                <a:path w="2593" h="2729" extrusionOk="0">
                  <a:moveTo>
                    <a:pt x="1391" y="0"/>
                  </a:moveTo>
                  <a:cubicBezTo>
                    <a:pt x="1089" y="0"/>
                    <a:pt x="615" y="73"/>
                    <a:pt x="456" y="266"/>
                  </a:cubicBezTo>
                  <a:cubicBezTo>
                    <a:pt x="221" y="545"/>
                    <a:pt x="403" y="927"/>
                    <a:pt x="403" y="1256"/>
                  </a:cubicBezTo>
                  <a:cubicBezTo>
                    <a:pt x="403" y="1571"/>
                    <a:pt x="1" y="2729"/>
                    <a:pt x="493" y="2729"/>
                  </a:cubicBezTo>
                  <a:cubicBezTo>
                    <a:pt x="550" y="2729"/>
                    <a:pt x="620" y="2713"/>
                    <a:pt x="704" y="2678"/>
                  </a:cubicBezTo>
                  <a:cubicBezTo>
                    <a:pt x="1036" y="2545"/>
                    <a:pt x="1004" y="2042"/>
                    <a:pt x="1251" y="1802"/>
                  </a:cubicBezTo>
                  <a:cubicBezTo>
                    <a:pt x="1477" y="1587"/>
                    <a:pt x="1830" y="1656"/>
                    <a:pt x="2053" y="1454"/>
                  </a:cubicBezTo>
                  <a:cubicBezTo>
                    <a:pt x="2592" y="955"/>
                    <a:pt x="2313" y="266"/>
                    <a:pt x="1531" y="6"/>
                  </a:cubicBezTo>
                  <a:cubicBezTo>
                    <a:pt x="1491" y="2"/>
                    <a:pt x="1444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2297150" y="1766525"/>
              <a:ext cx="115875" cy="99850"/>
            </a:xfrm>
            <a:custGeom>
              <a:avLst/>
              <a:gdLst/>
              <a:ahLst/>
              <a:cxnLst/>
              <a:rect l="l" t="t" r="r" b="b"/>
              <a:pathLst>
                <a:path w="4635" h="3994" extrusionOk="0">
                  <a:moveTo>
                    <a:pt x="3573" y="0"/>
                  </a:moveTo>
                  <a:cubicBezTo>
                    <a:pt x="3569" y="0"/>
                    <a:pt x="3564" y="0"/>
                    <a:pt x="3560" y="0"/>
                  </a:cubicBezTo>
                  <a:cubicBezTo>
                    <a:pt x="3113" y="0"/>
                    <a:pt x="2679" y="360"/>
                    <a:pt x="2331" y="547"/>
                  </a:cubicBezTo>
                  <a:cubicBezTo>
                    <a:pt x="1910" y="774"/>
                    <a:pt x="1577" y="762"/>
                    <a:pt x="1135" y="843"/>
                  </a:cubicBezTo>
                  <a:cubicBezTo>
                    <a:pt x="608" y="936"/>
                    <a:pt x="669" y="1082"/>
                    <a:pt x="608" y="1557"/>
                  </a:cubicBezTo>
                  <a:cubicBezTo>
                    <a:pt x="548" y="2019"/>
                    <a:pt x="280" y="2433"/>
                    <a:pt x="228" y="2899"/>
                  </a:cubicBezTo>
                  <a:cubicBezTo>
                    <a:pt x="174" y="3133"/>
                    <a:pt x="0" y="3660"/>
                    <a:pt x="195" y="3887"/>
                  </a:cubicBezTo>
                  <a:cubicBezTo>
                    <a:pt x="268" y="3963"/>
                    <a:pt x="362" y="3994"/>
                    <a:pt x="466" y="3994"/>
                  </a:cubicBezTo>
                  <a:cubicBezTo>
                    <a:pt x="744" y="3994"/>
                    <a:pt x="1089" y="3778"/>
                    <a:pt x="1269" y="3649"/>
                  </a:cubicBezTo>
                  <a:cubicBezTo>
                    <a:pt x="1711" y="3340"/>
                    <a:pt x="2011" y="2938"/>
                    <a:pt x="2392" y="2586"/>
                  </a:cubicBezTo>
                  <a:cubicBezTo>
                    <a:pt x="2692" y="2311"/>
                    <a:pt x="3033" y="2124"/>
                    <a:pt x="3321" y="1864"/>
                  </a:cubicBezTo>
                  <a:cubicBezTo>
                    <a:pt x="3732" y="1505"/>
                    <a:pt x="4634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2233375" y="2113000"/>
              <a:ext cx="64300" cy="80125"/>
            </a:xfrm>
            <a:custGeom>
              <a:avLst/>
              <a:gdLst/>
              <a:ahLst/>
              <a:cxnLst/>
              <a:rect l="l" t="t" r="r" b="b"/>
              <a:pathLst>
                <a:path w="2572" h="3205" extrusionOk="0">
                  <a:moveTo>
                    <a:pt x="2105" y="0"/>
                  </a:moveTo>
                  <a:cubicBezTo>
                    <a:pt x="1497" y="309"/>
                    <a:pt x="654" y="629"/>
                    <a:pt x="500" y="1371"/>
                  </a:cubicBezTo>
                  <a:cubicBezTo>
                    <a:pt x="448" y="1630"/>
                    <a:pt x="549" y="1931"/>
                    <a:pt x="476" y="2186"/>
                  </a:cubicBezTo>
                  <a:cubicBezTo>
                    <a:pt x="386" y="2550"/>
                    <a:pt x="1" y="2778"/>
                    <a:pt x="66" y="3187"/>
                  </a:cubicBezTo>
                  <a:cubicBezTo>
                    <a:pt x="140" y="3199"/>
                    <a:pt x="210" y="3204"/>
                    <a:pt x="275" y="3204"/>
                  </a:cubicBezTo>
                  <a:cubicBezTo>
                    <a:pt x="1065" y="3204"/>
                    <a:pt x="1258" y="2393"/>
                    <a:pt x="1850" y="2004"/>
                  </a:cubicBezTo>
                  <a:cubicBezTo>
                    <a:pt x="2244" y="1744"/>
                    <a:pt x="2478" y="1663"/>
                    <a:pt x="2539" y="1148"/>
                  </a:cubicBezTo>
                  <a:cubicBezTo>
                    <a:pt x="2571" y="784"/>
                    <a:pt x="2458" y="354"/>
                    <a:pt x="2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2056850" y="2231275"/>
              <a:ext cx="227650" cy="189900"/>
            </a:xfrm>
            <a:custGeom>
              <a:avLst/>
              <a:gdLst/>
              <a:ahLst/>
              <a:cxnLst/>
              <a:rect l="l" t="t" r="r" b="b"/>
              <a:pathLst>
                <a:path w="9106" h="7596" extrusionOk="0">
                  <a:moveTo>
                    <a:pt x="5483" y="1"/>
                  </a:moveTo>
                  <a:cubicBezTo>
                    <a:pt x="5436" y="1"/>
                    <a:pt x="5390" y="2"/>
                    <a:pt x="5344" y="5"/>
                  </a:cubicBezTo>
                  <a:cubicBezTo>
                    <a:pt x="4959" y="25"/>
                    <a:pt x="4610" y="151"/>
                    <a:pt x="4103" y="512"/>
                  </a:cubicBezTo>
                  <a:cubicBezTo>
                    <a:pt x="3735" y="779"/>
                    <a:pt x="3414" y="953"/>
                    <a:pt x="2968" y="1075"/>
                  </a:cubicBezTo>
                  <a:cubicBezTo>
                    <a:pt x="2558" y="1200"/>
                    <a:pt x="1939" y="1189"/>
                    <a:pt x="1598" y="1468"/>
                  </a:cubicBezTo>
                  <a:cubicBezTo>
                    <a:pt x="1136" y="1842"/>
                    <a:pt x="1525" y="2190"/>
                    <a:pt x="1310" y="2615"/>
                  </a:cubicBezTo>
                  <a:cubicBezTo>
                    <a:pt x="1071" y="3058"/>
                    <a:pt x="390" y="3037"/>
                    <a:pt x="8" y="3292"/>
                  </a:cubicBezTo>
                  <a:cubicBezTo>
                    <a:pt x="1" y="3726"/>
                    <a:pt x="309" y="4152"/>
                    <a:pt x="442" y="4553"/>
                  </a:cubicBezTo>
                  <a:cubicBezTo>
                    <a:pt x="637" y="5182"/>
                    <a:pt x="710" y="5761"/>
                    <a:pt x="1424" y="5903"/>
                  </a:cubicBezTo>
                  <a:cubicBezTo>
                    <a:pt x="1480" y="5916"/>
                    <a:pt x="1537" y="5922"/>
                    <a:pt x="1595" y="5922"/>
                  </a:cubicBezTo>
                  <a:cubicBezTo>
                    <a:pt x="2290" y="5922"/>
                    <a:pt x="3099" y="5089"/>
                    <a:pt x="3666" y="5089"/>
                  </a:cubicBezTo>
                  <a:cubicBezTo>
                    <a:pt x="3875" y="5089"/>
                    <a:pt x="4051" y="5201"/>
                    <a:pt x="4176" y="5509"/>
                  </a:cubicBezTo>
                  <a:cubicBezTo>
                    <a:pt x="4416" y="6078"/>
                    <a:pt x="4630" y="6677"/>
                    <a:pt x="5052" y="7079"/>
                  </a:cubicBezTo>
                  <a:cubicBezTo>
                    <a:pt x="5279" y="7318"/>
                    <a:pt x="5559" y="7492"/>
                    <a:pt x="5939" y="7565"/>
                  </a:cubicBezTo>
                  <a:cubicBezTo>
                    <a:pt x="6039" y="7586"/>
                    <a:pt x="6141" y="7596"/>
                    <a:pt x="6245" y="7596"/>
                  </a:cubicBezTo>
                  <a:cubicBezTo>
                    <a:pt x="7112" y="7596"/>
                    <a:pt x="8055" y="6909"/>
                    <a:pt x="8489" y="6263"/>
                  </a:cubicBezTo>
                  <a:cubicBezTo>
                    <a:pt x="9105" y="5335"/>
                    <a:pt x="8663" y="4719"/>
                    <a:pt x="8437" y="3799"/>
                  </a:cubicBezTo>
                  <a:cubicBezTo>
                    <a:pt x="8229" y="3017"/>
                    <a:pt x="8384" y="2190"/>
                    <a:pt x="8197" y="1395"/>
                  </a:cubicBezTo>
                  <a:cubicBezTo>
                    <a:pt x="8117" y="1034"/>
                    <a:pt x="7962" y="293"/>
                    <a:pt x="7602" y="85"/>
                  </a:cubicBezTo>
                  <a:cubicBezTo>
                    <a:pt x="7536" y="50"/>
                    <a:pt x="7442" y="38"/>
                    <a:pt x="7334" y="38"/>
                  </a:cubicBezTo>
                  <a:cubicBezTo>
                    <a:pt x="7090" y="38"/>
                    <a:pt x="6779" y="100"/>
                    <a:pt x="6581" y="100"/>
                  </a:cubicBezTo>
                  <a:cubicBezTo>
                    <a:pt x="6562" y="100"/>
                    <a:pt x="6544" y="99"/>
                    <a:pt x="6527" y="98"/>
                  </a:cubicBezTo>
                  <a:cubicBezTo>
                    <a:pt x="6110" y="53"/>
                    <a:pt x="5784" y="1"/>
                    <a:pt x="5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195500" y="1873550"/>
              <a:ext cx="97500" cy="108975"/>
            </a:xfrm>
            <a:custGeom>
              <a:avLst/>
              <a:gdLst/>
              <a:ahLst/>
              <a:cxnLst/>
              <a:rect l="l" t="t" r="r" b="b"/>
              <a:pathLst>
                <a:path w="3900" h="4359" extrusionOk="0">
                  <a:moveTo>
                    <a:pt x="2530" y="0"/>
                  </a:moveTo>
                  <a:cubicBezTo>
                    <a:pt x="2189" y="360"/>
                    <a:pt x="2129" y="876"/>
                    <a:pt x="1922" y="1297"/>
                  </a:cubicBezTo>
                  <a:cubicBezTo>
                    <a:pt x="1723" y="1731"/>
                    <a:pt x="1427" y="1970"/>
                    <a:pt x="1107" y="2311"/>
                  </a:cubicBezTo>
                  <a:cubicBezTo>
                    <a:pt x="859" y="2578"/>
                    <a:pt x="0" y="4049"/>
                    <a:pt x="548" y="4349"/>
                  </a:cubicBezTo>
                  <a:cubicBezTo>
                    <a:pt x="559" y="4355"/>
                    <a:pt x="572" y="4358"/>
                    <a:pt x="585" y="4358"/>
                  </a:cubicBezTo>
                  <a:cubicBezTo>
                    <a:pt x="863" y="4358"/>
                    <a:pt x="1555" y="3083"/>
                    <a:pt x="1857" y="2886"/>
                  </a:cubicBezTo>
                  <a:cubicBezTo>
                    <a:pt x="2210" y="2671"/>
                    <a:pt x="2356" y="2671"/>
                    <a:pt x="2550" y="2257"/>
                  </a:cubicBezTo>
                  <a:cubicBezTo>
                    <a:pt x="2765" y="1791"/>
                    <a:pt x="2838" y="1771"/>
                    <a:pt x="3231" y="1516"/>
                  </a:cubicBezTo>
                  <a:cubicBezTo>
                    <a:pt x="3900" y="1070"/>
                    <a:pt x="3572" y="174"/>
                    <a:pt x="2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2081425" y="1792250"/>
              <a:ext cx="725200" cy="1236425"/>
            </a:xfrm>
            <a:custGeom>
              <a:avLst/>
              <a:gdLst/>
              <a:ahLst/>
              <a:cxnLst/>
              <a:rect l="l" t="t" r="r" b="b"/>
              <a:pathLst>
                <a:path w="29008" h="49457" extrusionOk="0">
                  <a:moveTo>
                    <a:pt x="16848" y="0"/>
                  </a:moveTo>
                  <a:cubicBezTo>
                    <a:pt x="15451" y="0"/>
                    <a:pt x="15617" y="1421"/>
                    <a:pt x="14889" y="2303"/>
                  </a:cubicBezTo>
                  <a:cubicBezTo>
                    <a:pt x="13746" y="2684"/>
                    <a:pt x="14106" y="4508"/>
                    <a:pt x="13072" y="4950"/>
                  </a:cubicBezTo>
                  <a:cubicBezTo>
                    <a:pt x="12928" y="5013"/>
                    <a:pt x="12793" y="5040"/>
                    <a:pt x="12665" y="5040"/>
                  </a:cubicBezTo>
                  <a:cubicBezTo>
                    <a:pt x="11888" y="5040"/>
                    <a:pt x="11361" y="4044"/>
                    <a:pt x="10588" y="4044"/>
                  </a:cubicBezTo>
                  <a:cubicBezTo>
                    <a:pt x="10465" y="4044"/>
                    <a:pt x="10336" y="4069"/>
                    <a:pt x="10198" y="4128"/>
                  </a:cubicBezTo>
                  <a:cubicBezTo>
                    <a:pt x="8998" y="4634"/>
                    <a:pt x="10198" y="5830"/>
                    <a:pt x="10092" y="6819"/>
                  </a:cubicBezTo>
                  <a:cubicBezTo>
                    <a:pt x="9971" y="7954"/>
                    <a:pt x="9177" y="7934"/>
                    <a:pt x="8649" y="8736"/>
                  </a:cubicBezTo>
                  <a:cubicBezTo>
                    <a:pt x="7742" y="10131"/>
                    <a:pt x="9351" y="11728"/>
                    <a:pt x="9566" y="13098"/>
                  </a:cubicBezTo>
                  <a:cubicBezTo>
                    <a:pt x="9785" y="14452"/>
                    <a:pt x="9639" y="14521"/>
                    <a:pt x="8682" y="15356"/>
                  </a:cubicBezTo>
                  <a:cubicBezTo>
                    <a:pt x="8103" y="15863"/>
                    <a:pt x="7660" y="16430"/>
                    <a:pt x="7888" y="17278"/>
                  </a:cubicBezTo>
                  <a:cubicBezTo>
                    <a:pt x="8017" y="17758"/>
                    <a:pt x="8203" y="17945"/>
                    <a:pt x="8427" y="17945"/>
                  </a:cubicBezTo>
                  <a:cubicBezTo>
                    <a:pt x="9228" y="17945"/>
                    <a:pt x="10526" y="15557"/>
                    <a:pt x="11568" y="15557"/>
                  </a:cubicBezTo>
                  <a:cubicBezTo>
                    <a:pt x="11620" y="15557"/>
                    <a:pt x="11671" y="15563"/>
                    <a:pt x="11722" y="15575"/>
                  </a:cubicBezTo>
                  <a:cubicBezTo>
                    <a:pt x="12103" y="17173"/>
                    <a:pt x="10640" y="18660"/>
                    <a:pt x="10165" y="20030"/>
                  </a:cubicBezTo>
                  <a:cubicBezTo>
                    <a:pt x="9577" y="21714"/>
                    <a:pt x="11234" y="21829"/>
                    <a:pt x="12488" y="21829"/>
                  </a:cubicBezTo>
                  <a:cubicBezTo>
                    <a:pt x="12687" y="21829"/>
                    <a:pt x="12876" y="21826"/>
                    <a:pt x="13044" y="21826"/>
                  </a:cubicBezTo>
                  <a:cubicBezTo>
                    <a:pt x="13302" y="21826"/>
                    <a:pt x="13690" y="21780"/>
                    <a:pt x="14072" y="21780"/>
                  </a:cubicBezTo>
                  <a:cubicBezTo>
                    <a:pt x="14481" y="21780"/>
                    <a:pt x="14883" y="21833"/>
                    <a:pt x="15108" y="22054"/>
                  </a:cubicBezTo>
                  <a:cubicBezTo>
                    <a:pt x="15942" y="22868"/>
                    <a:pt x="14787" y="23176"/>
                    <a:pt x="14495" y="23805"/>
                  </a:cubicBezTo>
                  <a:cubicBezTo>
                    <a:pt x="14240" y="24372"/>
                    <a:pt x="14300" y="25341"/>
                    <a:pt x="14528" y="25888"/>
                  </a:cubicBezTo>
                  <a:cubicBezTo>
                    <a:pt x="14816" y="26557"/>
                    <a:pt x="15630" y="26804"/>
                    <a:pt x="15869" y="27465"/>
                  </a:cubicBezTo>
                  <a:cubicBezTo>
                    <a:pt x="16210" y="28446"/>
                    <a:pt x="15424" y="28560"/>
                    <a:pt x="15014" y="29209"/>
                  </a:cubicBezTo>
                  <a:cubicBezTo>
                    <a:pt x="14588" y="29910"/>
                    <a:pt x="14816" y="30704"/>
                    <a:pt x="14548" y="31426"/>
                  </a:cubicBezTo>
                  <a:cubicBezTo>
                    <a:pt x="14401" y="31431"/>
                    <a:pt x="14259" y="31434"/>
                    <a:pt x="14123" y="31434"/>
                  </a:cubicBezTo>
                  <a:cubicBezTo>
                    <a:pt x="13138" y="31434"/>
                    <a:pt x="12425" y="31284"/>
                    <a:pt x="11527" y="30704"/>
                  </a:cubicBezTo>
                  <a:cubicBezTo>
                    <a:pt x="11144" y="30461"/>
                    <a:pt x="10018" y="29733"/>
                    <a:pt x="9240" y="29733"/>
                  </a:cubicBezTo>
                  <a:cubicBezTo>
                    <a:pt x="8992" y="29733"/>
                    <a:pt x="8780" y="29807"/>
                    <a:pt x="8638" y="29995"/>
                  </a:cubicBezTo>
                  <a:cubicBezTo>
                    <a:pt x="8390" y="30311"/>
                    <a:pt x="8836" y="31005"/>
                    <a:pt x="8730" y="31365"/>
                  </a:cubicBezTo>
                  <a:cubicBezTo>
                    <a:pt x="8597" y="31787"/>
                    <a:pt x="7989" y="31920"/>
                    <a:pt x="7936" y="32221"/>
                  </a:cubicBezTo>
                  <a:cubicBezTo>
                    <a:pt x="7822" y="32913"/>
                    <a:pt x="9091" y="33562"/>
                    <a:pt x="9031" y="34584"/>
                  </a:cubicBezTo>
                  <a:cubicBezTo>
                    <a:pt x="8885" y="37129"/>
                    <a:pt x="6668" y="36801"/>
                    <a:pt x="4875" y="37417"/>
                  </a:cubicBezTo>
                  <a:cubicBezTo>
                    <a:pt x="3976" y="37729"/>
                    <a:pt x="3834" y="37997"/>
                    <a:pt x="3927" y="38953"/>
                  </a:cubicBezTo>
                  <a:cubicBezTo>
                    <a:pt x="4019" y="39867"/>
                    <a:pt x="4116" y="40027"/>
                    <a:pt x="4693" y="40027"/>
                  </a:cubicBezTo>
                  <a:cubicBezTo>
                    <a:pt x="4828" y="40027"/>
                    <a:pt x="4990" y="40018"/>
                    <a:pt x="5184" y="40008"/>
                  </a:cubicBezTo>
                  <a:cubicBezTo>
                    <a:pt x="5296" y="40002"/>
                    <a:pt x="5405" y="39999"/>
                    <a:pt x="5512" y="39999"/>
                  </a:cubicBezTo>
                  <a:cubicBezTo>
                    <a:pt x="6748" y="39999"/>
                    <a:pt x="7572" y="40398"/>
                    <a:pt x="8341" y="41357"/>
                  </a:cubicBezTo>
                  <a:cubicBezTo>
                    <a:pt x="8885" y="42051"/>
                    <a:pt x="9144" y="42399"/>
                    <a:pt x="10040" y="42513"/>
                  </a:cubicBezTo>
                  <a:cubicBezTo>
                    <a:pt x="10107" y="42521"/>
                    <a:pt x="10174" y="42525"/>
                    <a:pt x="10241" y="42525"/>
                  </a:cubicBezTo>
                  <a:cubicBezTo>
                    <a:pt x="10874" y="42525"/>
                    <a:pt x="11452" y="42186"/>
                    <a:pt x="12031" y="42186"/>
                  </a:cubicBezTo>
                  <a:cubicBezTo>
                    <a:pt x="12080" y="42186"/>
                    <a:pt x="12128" y="42188"/>
                    <a:pt x="12176" y="42193"/>
                  </a:cubicBezTo>
                  <a:cubicBezTo>
                    <a:pt x="13465" y="42347"/>
                    <a:pt x="12610" y="42545"/>
                    <a:pt x="12075" y="42947"/>
                  </a:cubicBezTo>
                  <a:cubicBezTo>
                    <a:pt x="11548" y="43348"/>
                    <a:pt x="11280" y="44070"/>
                    <a:pt x="10672" y="44289"/>
                  </a:cubicBezTo>
                  <a:cubicBezTo>
                    <a:pt x="10453" y="44367"/>
                    <a:pt x="10240" y="44398"/>
                    <a:pt x="10033" y="44398"/>
                  </a:cubicBezTo>
                  <a:cubicBezTo>
                    <a:pt x="9171" y="44398"/>
                    <a:pt x="8394" y="43858"/>
                    <a:pt x="7544" y="43858"/>
                  </a:cubicBezTo>
                  <a:cubicBezTo>
                    <a:pt x="7278" y="43858"/>
                    <a:pt x="7005" y="43911"/>
                    <a:pt x="6720" y="44049"/>
                  </a:cubicBezTo>
                  <a:cubicBezTo>
                    <a:pt x="6359" y="44224"/>
                    <a:pt x="6144" y="44609"/>
                    <a:pt x="5763" y="44771"/>
                  </a:cubicBezTo>
                  <a:cubicBezTo>
                    <a:pt x="5422" y="44905"/>
                    <a:pt x="5070" y="44791"/>
                    <a:pt x="4762" y="44905"/>
                  </a:cubicBezTo>
                  <a:cubicBezTo>
                    <a:pt x="4202" y="45112"/>
                    <a:pt x="3874" y="45391"/>
                    <a:pt x="3501" y="45885"/>
                  </a:cubicBezTo>
                  <a:cubicBezTo>
                    <a:pt x="2625" y="47053"/>
                    <a:pt x="1965" y="47876"/>
                    <a:pt x="380" y="48042"/>
                  </a:cubicBezTo>
                  <a:cubicBezTo>
                    <a:pt x="1" y="48886"/>
                    <a:pt x="907" y="49301"/>
                    <a:pt x="1517" y="49301"/>
                  </a:cubicBezTo>
                  <a:cubicBezTo>
                    <a:pt x="1540" y="49301"/>
                    <a:pt x="1562" y="49300"/>
                    <a:pt x="1584" y="49299"/>
                  </a:cubicBezTo>
                  <a:cubicBezTo>
                    <a:pt x="2884" y="49239"/>
                    <a:pt x="3697" y="47982"/>
                    <a:pt x="4930" y="47982"/>
                  </a:cubicBezTo>
                  <a:cubicBezTo>
                    <a:pt x="5193" y="47982"/>
                    <a:pt x="5474" y="48039"/>
                    <a:pt x="5783" y="48177"/>
                  </a:cubicBezTo>
                  <a:cubicBezTo>
                    <a:pt x="6460" y="48474"/>
                    <a:pt x="6657" y="48995"/>
                    <a:pt x="6982" y="48995"/>
                  </a:cubicBezTo>
                  <a:cubicBezTo>
                    <a:pt x="7151" y="48995"/>
                    <a:pt x="7355" y="48853"/>
                    <a:pt x="7680" y="48464"/>
                  </a:cubicBezTo>
                  <a:cubicBezTo>
                    <a:pt x="8195" y="47855"/>
                    <a:pt x="8070" y="47597"/>
                    <a:pt x="8930" y="47414"/>
                  </a:cubicBezTo>
                  <a:cubicBezTo>
                    <a:pt x="9162" y="47362"/>
                    <a:pt x="9515" y="47336"/>
                    <a:pt x="9870" y="47336"/>
                  </a:cubicBezTo>
                  <a:cubicBezTo>
                    <a:pt x="10240" y="47336"/>
                    <a:pt x="10613" y="47364"/>
                    <a:pt x="10855" y="47423"/>
                  </a:cubicBezTo>
                  <a:cubicBezTo>
                    <a:pt x="11742" y="47629"/>
                    <a:pt x="11775" y="48351"/>
                    <a:pt x="12683" y="48570"/>
                  </a:cubicBezTo>
                  <a:cubicBezTo>
                    <a:pt x="12914" y="48624"/>
                    <a:pt x="13147" y="48646"/>
                    <a:pt x="13381" y="48646"/>
                  </a:cubicBezTo>
                  <a:cubicBezTo>
                    <a:pt x="14416" y="48646"/>
                    <a:pt x="15465" y="48205"/>
                    <a:pt x="16457" y="48156"/>
                  </a:cubicBezTo>
                  <a:cubicBezTo>
                    <a:pt x="16528" y="48152"/>
                    <a:pt x="16599" y="48151"/>
                    <a:pt x="16670" y="48151"/>
                  </a:cubicBezTo>
                  <a:cubicBezTo>
                    <a:pt x="18567" y="48151"/>
                    <a:pt x="20464" y="49457"/>
                    <a:pt x="22455" y="49457"/>
                  </a:cubicBezTo>
                  <a:cubicBezTo>
                    <a:pt x="23032" y="49457"/>
                    <a:pt x="23617" y="49347"/>
                    <a:pt x="24212" y="49064"/>
                  </a:cubicBezTo>
                  <a:cubicBezTo>
                    <a:pt x="26770" y="47844"/>
                    <a:pt x="23211" y="46742"/>
                    <a:pt x="24160" y="45010"/>
                  </a:cubicBezTo>
                  <a:cubicBezTo>
                    <a:pt x="24813" y="43814"/>
                    <a:pt x="27017" y="43976"/>
                    <a:pt x="27934" y="43040"/>
                  </a:cubicBezTo>
                  <a:cubicBezTo>
                    <a:pt x="28729" y="42213"/>
                    <a:pt x="29008" y="40729"/>
                    <a:pt x="28894" y="39647"/>
                  </a:cubicBezTo>
                  <a:cubicBezTo>
                    <a:pt x="28761" y="38512"/>
                    <a:pt x="28298" y="38232"/>
                    <a:pt x="27163" y="37912"/>
                  </a:cubicBezTo>
                  <a:cubicBezTo>
                    <a:pt x="26750" y="37798"/>
                    <a:pt x="25039" y="37924"/>
                    <a:pt x="24813" y="37697"/>
                  </a:cubicBezTo>
                  <a:cubicBezTo>
                    <a:pt x="24306" y="37190"/>
                    <a:pt x="25234" y="36088"/>
                    <a:pt x="25335" y="35593"/>
                  </a:cubicBezTo>
                  <a:cubicBezTo>
                    <a:pt x="25533" y="34633"/>
                    <a:pt x="25007" y="33882"/>
                    <a:pt x="24914" y="32994"/>
                  </a:cubicBezTo>
                  <a:cubicBezTo>
                    <a:pt x="24768" y="31373"/>
                    <a:pt x="25829" y="29849"/>
                    <a:pt x="25027" y="28300"/>
                  </a:cubicBezTo>
                  <a:cubicBezTo>
                    <a:pt x="24553" y="27392"/>
                    <a:pt x="23552" y="26991"/>
                    <a:pt x="22983" y="26168"/>
                  </a:cubicBezTo>
                  <a:cubicBezTo>
                    <a:pt x="22510" y="25467"/>
                    <a:pt x="22035" y="24331"/>
                    <a:pt x="21995" y="23476"/>
                  </a:cubicBezTo>
                  <a:cubicBezTo>
                    <a:pt x="21894" y="21555"/>
                    <a:pt x="22923" y="19792"/>
                    <a:pt x="20860" y="18567"/>
                  </a:cubicBezTo>
                  <a:cubicBezTo>
                    <a:pt x="20179" y="18162"/>
                    <a:pt x="18139" y="17934"/>
                    <a:pt x="17808" y="17111"/>
                  </a:cubicBezTo>
                  <a:cubicBezTo>
                    <a:pt x="17514" y="16371"/>
                    <a:pt x="17846" y="16266"/>
                    <a:pt x="18293" y="16266"/>
                  </a:cubicBezTo>
                  <a:cubicBezTo>
                    <a:pt x="18470" y="16266"/>
                    <a:pt x="18664" y="16282"/>
                    <a:pt x="18844" y="16282"/>
                  </a:cubicBezTo>
                  <a:cubicBezTo>
                    <a:pt x="19040" y="16282"/>
                    <a:pt x="19220" y="16263"/>
                    <a:pt x="19344" y="16183"/>
                  </a:cubicBezTo>
                  <a:cubicBezTo>
                    <a:pt x="19789" y="15895"/>
                    <a:pt x="19830" y="15356"/>
                    <a:pt x="19992" y="14854"/>
                  </a:cubicBezTo>
                  <a:cubicBezTo>
                    <a:pt x="20191" y="14246"/>
                    <a:pt x="20106" y="14295"/>
                    <a:pt x="20426" y="13840"/>
                  </a:cubicBezTo>
                  <a:cubicBezTo>
                    <a:pt x="20860" y="13232"/>
                    <a:pt x="21654" y="12531"/>
                    <a:pt x="22234" y="12008"/>
                  </a:cubicBezTo>
                  <a:cubicBezTo>
                    <a:pt x="23284" y="11047"/>
                    <a:pt x="24974" y="9417"/>
                    <a:pt x="24212" y="7747"/>
                  </a:cubicBezTo>
                  <a:cubicBezTo>
                    <a:pt x="23296" y="5724"/>
                    <a:pt x="17540" y="7902"/>
                    <a:pt x="18229" y="5222"/>
                  </a:cubicBezTo>
                  <a:cubicBezTo>
                    <a:pt x="18590" y="3819"/>
                    <a:pt x="20491" y="3560"/>
                    <a:pt x="21581" y="2919"/>
                  </a:cubicBezTo>
                  <a:cubicBezTo>
                    <a:pt x="23385" y="1857"/>
                    <a:pt x="22375" y="848"/>
                    <a:pt x="20799" y="835"/>
                  </a:cubicBezTo>
                  <a:cubicBezTo>
                    <a:pt x="20077" y="828"/>
                    <a:pt x="19437" y="848"/>
                    <a:pt x="18756" y="682"/>
                  </a:cubicBezTo>
                  <a:cubicBezTo>
                    <a:pt x="18095" y="515"/>
                    <a:pt x="17527" y="12"/>
                    <a:pt x="16878" y="1"/>
                  </a:cubicBezTo>
                  <a:cubicBezTo>
                    <a:pt x="16868" y="0"/>
                    <a:pt x="16858" y="0"/>
                    <a:pt x="16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1741775" y="2200650"/>
              <a:ext cx="455875" cy="494875"/>
            </a:xfrm>
            <a:custGeom>
              <a:avLst/>
              <a:gdLst/>
              <a:ahLst/>
              <a:cxnLst/>
              <a:rect l="l" t="t" r="r" b="b"/>
              <a:pathLst>
                <a:path w="18235" h="19795" extrusionOk="0">
                  <a:moveTo>
                    <a:pt x="13906" y="0"/>
                  </a:moveTo>
                  <a:cubicBezTo>
                    <a:pt x="13841" y="0"/>
                    <a:pt x="13775" y="4"/>
                    <a:pt x="13706" y="13"/>
                  </a:cubicBezTo>
                  <a:cubicBezTo>
                    <a:pt x="12705" y="135"/>
                    <a:pt x="12859" y="581"/>
                    <a:pt x="12364" y="1169"/>
                  </a:cubicBezTo>
                  <a:cubicBezTo>
                    <a:pt x="12024" y="1570"/>
                    <a:pt x="11230" y="1538"/>
                    <a:pt x="11221" y="2064"/>
                  </a:cubicBezTo>
                  <a:cubicBezTo>
                    <a:pt x="11201" y="2539"/>
                    <a:pt x="11963" y="2921"/>
                    <a:pt x="12016" y="3354"/>
                  </a:cubicBezTo>
                  <a:cubicBezTo>
                    <a:pt x="12044" y="3634"/>
                    <a:pt x="11590" y="4270"/>
                    <a:pt x="11363" y="4477"/>
                  </a:cubicBezTo>
                  <a:cubicBezTo>
                    <a:pt x="11187" y="4640"/>
                    <a:pt x="10996" y="4699"/>
                    <a:pt x="10791" y="4699"/>
                  </a:cubicBezTo>
                  <a:cubicBezTo>
                    <a:pt x="10529" y="4699"/>
                    <a:pt x="10244" y="4603"/>
                    <a:pt x="9941" y="4509"/>
                  </a:cubicBezTo>
                  <a:cubicBezTo>
                    <a:pt x="9406" y="4356"/>
                    <a:pt x="8910" y="4343"/>
                    <a:pt x="8424" y="4088"/>
                  </a:cubicBezTo>
                  <a:cubicBezTo>
                    <a:pt x="7971" y="3840"/>
                    <a:pt x="7621" y="3467"/>
                    <a:pt x="7095" y="3456"/>
                  </a:cubicBezTo>
                  <a:cubicBezTo>
                    <a:pt x="7074" y="3455"/>
                    <a:pt x="7051" y="3455"/>
                    <a:pt x="7026" y="3455"/>
                  </a:cubicBezTo>
                  <a:cubicBezTo>
                    <a:pt x="6643" y="3455"/>
                    <a:pt x="5800" y="3520"/>
                    <a:pt x="5538" y="3703"/>
                  </a:cubicBezTo>
                  <a:cubicBezTo>
                    <a:pt x="4764" y="4221"/>
                    <a:pt x="5752" y="5725"/>
                    <a:pt x="4930" y="6272"/>
                  </a:cubicBezTo>
                  <a:cubicBezTo>
                    <a:pt x="4455" y="6593"/>
                    <a:pt x="3649" y="6447"/>
                    <a:pt x="3774" y="7367"/>
                  </a:cubicBezTo>
                  <a:cubicBezTo>
                    <a:pt x="3855" y="7975"/>
                    <a:pt x="4517" y="8749"/>
                    <a:pt x="4824" y="9264"/>
                  </a:cubicBezTo>
                  <a:cubicBezTo>
                    <a:pt x="5363" y="10152"/>
                    <a:pt x="5931" y="11215"/>
                    <a:pt x="5096" y="12130"/>
                  </a:cubicBezTo>
                  <a:cubicBezTo>
                    <a:pt x="4723" y="12532"/>
                    <a:pt x="4309" y="12645"/>
                    <a:pt x="3782" y="12710"/>
                  </a:cubicBezTo>
                  <a:cubicBezTo>
                    <a:pt x="3052" y="12791"/>
                    <a:pt x="3146" y="12873"/>
                    <a:pt x="2785" y="13472"/>
                  </a:cubicBezTo>
                  <a:cubicBezTo>
                    <a:pt x="2566" y="13812"/>
                    <a:pt x="2259" y="14194"/>
                    <a:pt x="1845" y="14328"/>
                  </a:cubicBezTo>
                  <a:cubicBezTo>
                    <a:pt x="1777" y="14352"/>
                    <a:pt x="1691" y="14359"/>
                    <a:pt x="1596" y="14359"/>
                  </a:cubicBezTo>
                  <a:cubicBezTo>
                    <a:pt x="1437" y="14359"/>
                    <a:pt x="1252" y="14338"/>
                    <a:pt x="1086" y="14338"/>
                  </a:cubicBezTo>
                  <a:cubicBezTo>
                    <a:pt x="929" y="14338"/>
                    <a:pt x="789" y="14357"/>
                    <a:pt x="702" y="14429"/>
                  </a:cubicBezTo>
                  <a:cubicBezTo>
                    <a:pt x="341" y="14742"/>
                    <a:pt x="702" y="15215"/>
                    <a:pt x="742" y="15564"/>
                  </a:cubicBezTo>
                  <a:cubicBezTo>
                    <a:pt x="803" y="16143"/>
                    <a:pt x="455" y="16192"/>
                    <a:pt x="328" y="16606"/>
                  </a:cubicBezTo>
                  <a:cubicBezTo>
                    <a:pt x="0" y="17753"/>
                    <a:pt x="1484" y="17700"/>
                    <a:pt x="1804" y="18402"/>
                  </a:cubicBezTo>
                  <a:cubicBezTo>
                    <a:pt x="2019" y="18876"/>
                    <a:pt x="1690" y="19197"/>
                    <a:pt x="2352" y="19451"/>
                  </a:cubicBezTo>
                  <a:cubicBezTo>
                    <a:pt x="2745" y="19618"/>
                    <a:pt x="3301" y="19537"/>
                    <a:pt x="3722" y="19610"/>
                  </a:cubicBezTo>
                  <a:cubicBezTo>
                    <a:pt x="4338" y="19730"/>
                    <a:pt x="4993" y="19794"/>
                    <a:pt x="5646" y="19794"/>
                  </a:cubicBezTo>
                  <a:cubicBezTo>
                    <a:pt x="6097" y="19794"/>
                    <a:pt x="6547" y="19763"/>
                    <a:pt x="6981" y="19699"/>
                  </a:cubicBezTo>
                  <a:cubicBezTo>
                    <a:pt x="8229" y="19517"/>
                    <a:pt x="9373" y="19163"/>
                    <a:pt x="10549" y="18750"/>
                  </a:cubicBezTo>
                  <a:cubicBezTo>
                    <a:pt x="10875" y="18639"/>
                    <a:pt x="11190" y="18597"/>
                    <a:pt x="11502" y="18597"/>
                  </a:cubicBezTo>
                  <a:cubicBezTo>
                    <a:pt x="12313" y="18597"/>
                    <a:pt x="13095" y="18878"/>
                    <a:pt x="13954" y="18937"/>
                  </a:cubicBezTo>
                  <a:cubicBezTo>
                    <a:pt x="13992" y="18939"/>
                    <a:pt x="14030" y="18940"/>
                    <a:pt x="14067" y="18940"/>
                  </a:cubicBezTo>
                  <a:cubicBezTo>
                    <a:pt x="14987" y="18940"/>
                    <a:pt x="15539" y="18223"/>
                    <a:pt x="15956" y="17412"/>
                  </a:cubicBezTo>
                  <a:cubicBezTo>
                    <a:pt x="16532" y="16306"/>
                    <a:pt x="16913" y="15082"/>
                    <a:pt x="17460" y="13954"/>
                  </a:cubicBezTo>
                  <a:cubicBezTo>
                    <a:pt x="17922" y="12998"/>
                    <a:pt x="18235" y="11709"/>
                    <a:pt x="17768" y="10687"/>
                  </a:cubicBezTo>
                  <a:cubicBezTo>
                    <a:pt x="17533" y="10140"/>
                    <a:pt x="17294" y="10006"/>
                    <a:pt x="17420" y="9386"/>
                  </a:cubicBezTo>
                  <a:cubicBezTo>
                    <a:pt x="17460" y="9172"/>
                    <a:pt x="17541" y="8705"/>
                    <a:pt x="17655" y="8304"/>
                  </a:cubicBezTo>
                  <a:cubicBezTo>
                    <a:pt x="17233" y="7902"/>
                    <a:pt x="17019" y="7303"/>
                    <a:pt x="16779" y="6734"/>
                  </a:cubicBezTo>
                  <a:cubicBezTo>
                    <a:pt x="16654" y="6426"/>
                    <a:pt x="16478" y="6314"/>
                    <a:pt x="16269" y="6314"/>
                  </a:cubicBezTo>
                  <a:cubicBezTo>
                    <a:pt x="15702" y="6314"/>
                    <a:pt x="14893" y="7147"/>
                    <a:pt x="14198" y="7147"/>
                  </a:cubicBezTo>
                  <a:cubicBezTo>
                    <a:pt x="14140" y="7147"/>
                    <a:pt x="14083" y="7141"/>
                    <a:pt x="14027" y="7128"/>
                  </a:cubicBezTo>
                  <a:cubicBezTo>
                    <a:pt x="13313" y="6986"/>
                    <a:pt x="13240" y="6407"/>
                    <a:pt x="13045" y="5778"/>
                  </a:cubicBezTo>
                  <a:cubicBezTo>
                    <a:pt x="12912" y="5377"/>
                    <a:pt x="12604" y="4951"/>
                    <a:pt x="12611" y="4517"/>
                  </a:cubicBezTo>
                  <a:cubicBezTo>
                    <a:pt x="12993" y="4262"/>
                    <a:pt x="13674" y="4283"/>
                    <a:pt x="13913" y="3840"/>
                  </a:cubicBezTo>
                  <a:cubicBezTo>
                    <a:pt x="14128" y="3415"/>
                    <a:pt x="13739" y="3067"/>
                    <a:pt x="14201" y="2693"/>
                  </a:cubicBezTo>
                  <a:cubicBezTo>
                    <a:pt x="14542" y="2414"/>
                    <a:pt x="15161" y="2425"/>
                    <a:pt x="15571" y="2300"/>
                  </a:cubicBezTo>
                  <a:cubicBezTo>
                    <a:pt x="16017" y="2178"/>
                    <a:pt x="16338" y="2004"/>
                    <a:pt x="16706" y="1737"/>
                  </a:cubicBezTo>
                  <a:cubicBezTo>
                    <a:pt x="17213" y="1376"/>
                    <a:pt x="17562" y="1250"/>
                    <a:pt x="17947" y="1230"/>
                  </a:cubicBezTo>
                  <a:cubicBezTo>
                    <a:pt x="17748" y="930"/>
                    <a:pt x="17562" y="622"/>
                    <a:pt x="17274" y="403"/>
                  </a:cubicBezTo>
                  <a:cubicBezTo>
                    <a:pt x="17071" y="252"/>
                    <a:pt x="16886" y="204"/>
                    <a:pt x="16702" y="204"/>
                  </a:cubicBezTo>
                  <a:cubicBezTo>
                    <a:pt x="16359" y="204"/>
                    <a:pt x="16022" y="375"/>
                    <a:pt x="15590" y="375"/>
                  </a:cubicBezTo>
                  <a:cubicBezTo>
                    <a:pt x="15575" y="375"/>
                    <a:pt x="15559" y="375"/>
                    <a:pt x="15543" y="374"/>
                  </a:cubicBezTo>
                  <a:cubicBezTo>
                    <a:pt x="14957" y="356"/>
                    <a:pt x="14510" y="0"/>
                    <a:pt x="1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2027975" y="3032175"/>
              <a:ext cx="1324500" cy="1243725"/>
            </a:xfrm>
            <a:custGeom>
              <a:avLst/>
              <a:gdLst/>
              <a:ahLst/>
              <a:cxnLst/>
              <a:rect l="l" t="t" r="r" b="b"/>
              <a:pathLst>
                <a:path w="52980" h="49749" extrusionOk="0">
                  <a:moveTo>
                    <a:pt x="30367" y="0"/>
                  </a:moveTo>
                  <a:cubicBezTo>
                    <a:pt x="30211" y="0"/>
                    <a:pt x="30055" y="4"/>
                    <a:pt x="29897" y="15"/>
                  </a:cubicBezTo>
                  <a:cubicBezTo>
                    <a:pt x="28681" y="83"/>
                    <a:pt x="28073" y="878"/>
                    <a:pt x="28053" y="2045"/>
                  </a:cubicBezTo>
                  <a:cubicBezTo>
                    <a:pt x="28040" y="2569"/>
                    <a:pt x="28219" y="3055"/>
                    <a:pt x="28113" y="3581"/>
                  </a:cubicBezTo>
                  <a:cubicBezTo>
                    <a:pt x="27967" y="4271"/>
                    <a:pt x="27753" y="4150"/>
                    <a:pt x="27218" y="4344"/>
                  </a:cubicBezTo>
                  <a:cubicBezTo>
                    <a:pt x="26844" y="4477"/>
                    <a:pt x="26702" y="4850"/>
                    <a:pt x="26338" y="5045"/>
                  </a:cubicBezTo>
                  <a:cubicBezTo>
                    <a:pt x="25989" y="5239"/>
                    <a:pt x="25495" y="5333"/>
                    <a:pt x="25082" y="5333"/>
                  </a:cubicBezTo>
                  <a:cubicBezTo>
                    <a:pt x="25038" y="5333"/>
                    <a:pt x="24995" y="5332"/>
                    <a:pt x="24952" y="5332"/>
                  </a:cubicBezTo>
                  <a:cubicBezTo>
                    <a:pt x="24618" y="5332"/>
                    <a:pt x="24298" y="5339"/>
                    <a:pt x="23978" y="5446"/>
                  </a:cubicBezTo>
                  <a:cubicBezTo>
                    <a:pt x="23679" y="5540"/>
                    <a:pt x="23452" y="5645"/>
                    <a:pt x="23132" y="5665"/>
                  </a:cubicBezTo>
                  <a:cubicBezTo>
                    <a:pt x="23106" y="5667"/>
                    <a:pt x="23080" y="5667"/>
                    <a:pt x="23053" y="5667"/>
                  </a:cubicBezTo>
                  <a:cubicBezTo>
                    <a:pt x="22816" y="5667"/>
                    <a:pt x="22539" y="5622"/>
                    <a:pt x="22283" y="5622"/>
                  </a:cubicBezTo>
                  <a:cubicBezTo>
                    <a:pt x="22115" y="5622"/>
                    <a:pt x="21956" y="5641"/>
                    <a:pt x="21822" y="5706"/>
                  </a:cubicBezTo>
                  <a:cubicBezTo>
                    <a:pt x="21534" y="5828"/>
                    <a:pt x="21454" y="6212"/>
                    <a:pt x="21340" y="6468"/>
                  </a:cubicBezTo>
                  <a:cubicBezTo>
                    <a:pt x="21048" y="7149"/>
                    <a:pt x="20772" y="7705"/>
                    <a:pt x="19965" y="7830"/>
                  </a:cubicBezTo>
                  <a:cubicBezTo>
                    <a:pt x="19883" y="7842"/>
                    <a:pt x="19803" y="7847"/>
                    <a:pt x="19723" y="7847"/>
                  </a:cubicBezTo>
                  <a:cubicBezTo>
                    <a:pt x="18892" y="7847"/>
                    <a:pt x="18173" y="7254"/>
                    <a:pt x="17440" y="6962"/>
                  </a:cubicBezTo>
                  <a:cubicBezTo>
                    <a:pt x="17087" y="6829"/>
                    <a:pt x="16204" y="6820"/>
                    <a:pt x="15985" y="6460"/>
                  </a:cubicBezTo>
                  <a:cubicBezTo>
                    <a:pt x="15798" y="6160"/>
                    <a:pt x="16017" y="5398"/>
                    <a:pt x="15912" y="5025"/>
                  </a:cubicBezTo>
                  <a:cubicBezTo>
                    <a:pt x="15849" y="4772"/>
                    <a:pt x="15717" y="4703"/>
                    <a:pt x="15549" y="4703"/>
                  </a:cubicBezTo>
                  <a:cubicBezTo>
                    <a:pt x="15348" y="4703"/>
                    <a:pt x="15095" y="4801"/>
                    <a:pt x="14846" y="4801"/>
                  </a:cubicBezTo>
                  <a:cubicBezTo>
                    <a:pt x="14793" y="4801"/>
                    <a:pt x="14739" y="4797"/>
                    <a:pt x="14687" y="4786"/>
                  </a:cubicBezTo>
                  <a:cubicBezTo>
                    <a:pt x="14444" y="4735"/>
                    <a:pt x="13876" y="4126"/>
                    <a:pt x="13561" y="4126"/>
                  </a:cubicBezTo>
                  <a:cubicBezTo>
                    <a:pt x="13498" y="4126"/>
                    <a:pt x="13445" y="4151"/>
                    <a:pt x="13407" y="4210"/>
                  </a:cubicBezTo>
                  <a:cubicBezTo>
                    <a:pt x="13305" y="4356"/>
                    <a:pt x="13500" y="4652"/>
                    <a:pt x="13519" y="4810"/>
                  </a:cubicBezTo>
                  <a:cubicBezTo>
                    <a:pt x="13560" y="5085"/>
                    <a:pt x="13512" y="5385"/>
                    <a:pt x="13532" y="5665"/>
                  </a:cubicBezTo>
                  <a:cubicBezTo>
                    <a:pt x="13560" y="6261"/>
                    <a:pt x="14047" y="6756"/>
                    <a:pt x="14108" y="7376"/>
                  </a:cubicBezTo>
                  <a:cubicBezTo>
                    <a:pt x="14148" y="7810"/>
                    <a:pt x="13807" y="7996"/>
                    <a:pt x="13646" y="8337"/>
                  </a:cubicBezTo>
                  <a:cubicBezTo>
                    <a:pt x="13264" y="9107"/>
                    <a:pt x="13873" y="9540"/>
                    <a:pt x="13974" y="10234"/>
                  </a:cubicBezTo>
                  <a:cubicBezTo>
                    <a:pt x="14024" y="10572"/>
                    <a:pt x="13837" y="10683"/>
                    <a:pt x="13588" y="10683"/>
                  </a:cubicBezTo>
                  <a:cubicBezTo>
                    <a:pt x="13472" y="10683"/>
                    <a:pt x="13344" y="10659"/>
                    <a:pt x="13220" y="10623"/>
                  </a:cubicBezTo>
                  <a:cubicBezTo>
                    <a:pt x="12755" y="10484"/>
                    <a:pt x="12508" y="9968"/>
                    <a:pt x="12032" y="9968"/>
                  </a:cubicBezTo>
                  <a:cubicBezTo>
                    <a:pt x="11981" y="9968"/>
                    <a:pt x="11927" y="9974"/>
                    <a:pt x="11870" y="9987"/>
                  </a:cubicBezTo>
                  <a:cubicBezTo>
                    <a:pt x="11503" y="10070"/>
                    <a:pt x="11370" y="10226"/>
                    <a:pt x="11188" y="10226"/>
                  </a:cubicBezTo>
                  <a:cubicBezTo>
                    <a:pt x="11079" y="10226"/>
                    <a:pt x="10952" y="10170"/>
                    <a:pt x="10747" y="10006"/>
                  </a:cubicBezTo>
                  <a:cubicBezTo>
                    <a:pt x="10462" y="9779"/>
                    <a:pt x="10235" y="9647"/>
                    <a:pt x="9961" y="9647"/>
                  </a:cubicBezTo>
                  <a:cubicBezTo>
                    <a:pt x="9825" y="9647"/>
                    <a:pt x="9678" y="9679"/>
                    <a:pt x="9506" y="9748"/>
                  </a:cubicBezTo>
                  <a:cubicBezTo>
                    <a:pt x="9268" y="9841"/>
                    <a:pt x="9075" y="9912"/>
                    <a:pt x="8888" y="9912"/>
                  </a:cubicBezTo>
                  <a:cubicBezTo>
                    <a:pt x="8727" y="9912"/>
                    <a:pt x="8572" y="9860"/>
                    <a:pt x="8396" y="9727"/>
                  </a:cubicBezTo>
                  <a:cubicBezTo>
                    <a:pt x="7949" y="9398"/>
                    <a:pt x="7921" y="8790"/>
                    <a:pt x="7516" y="8397"/>
                  </a:cubicBezTo>
                  <a:cubicBezTo>
                    <a:pt x="7174" y="8061"/>
                    <a:pt x="6434" y="7641"/>
                    <a:pt x="5842" y="7641"/>
                  </a:cubicBezTo>
                  <a:cubicBezTo>
                    <a:pt x="5635" y="7641"/>
                    <a:pt x="5446" y="7692"/>
                    <a:pt x="5298" y="7817"/>
                  </a:cubicBezTo>
                  <a:cubicBezTo>
                    <a:pt x="5043" y="8036"/>
                    <a:pt x="4836" y="8357"/>
                    <a:pt x="4598" y="8605"/>
                  </a:cubicBezTo>
                  <a:cubicBezTo>
                    <a:pt x="4423" y="8779"/>
                    <a:pt x="4370" y="8932"/>
                    <a:pt x="4103" y="8953"/>
                  </a:cubicBezTo>
                  <a:cubicBezTo>
                    <a:pt x="4095" y="8953"/>
                    <a:pt x="4087" y="8954"/>
                    <a:pt x="4079" y="8954"/>
                  </a:cubicBezTo>
                  <a:cubicBezTo>
                    <a:pt x="3758" y="8954"/>
                    <a:pt x="3262" y="8560"/>
                    <a:pt x="3021" y="8397"/>
                  </a:cubicBezTo>
                  <a:cubicBezTo>
                    <a:pt x="2599" y="8129"/>
                    <a:pt x="1995" y="7681"/>
                    <a:pt x="1424" y="7681"/>
                  </a:cubicBezTo>
                  <a:cubicBezTo>
                    <a:pt x="1272" y="7681"/>
                    <a:pt x="1121" y="7713"/>
                    <a:pt x="978" y="7789"/>
                  </a:cubicBezTo>
                  <a:cubicBezTo>
                    <a:pt x="750" y="7911"/>
                    <a:pt x="637" y="8158"/>
                    <a:pt x="682" y="8418"/>
                  </a:cubicBezTo>
                  <a:cubicBezTo>
                    <a:pt x="763" y="8852"/>
                    <a:pt x="1650" y="10100"/>
                    <a:pt x="1062" y="10307"/>
                  </a:cubicBezTo>
                  <a:cubicBezTo>
                    <a:pt x="994" y="10332"/>
                    <a:pt x="927" y="10340"/>
                    <a:pt x="860" y="10340"/>
                  </a:cubicBezTo>
                  <a:cubicBezTo>
                    <a:pt x="742" y="10340"/>
                    <a:pt x="626" y="10314"/>
                    <a:pt x="517" y="10314"/>
                  </a:cubicBezTo>
                  <a:cubicBezTo>
                    <a:pt x="407" y="10314"/>
                    <a:pt x="303" y="10339"/>
                    <a:pt x="207" y="10440"/>
                  </a:cubicBezTo>
                  <a:cubicBezTo>
                    <a:pt x="1" y="10655"/>
                    <a:pt x="41" y="10976"/>
                    <a:pt x="187" y="11183"/>
                  </a:cubicBezTo>
                  <a:cubicBezTo>
                    <a:pt x="341" y="11409"/>
                    <a:pt x="536" y="11511"/>
                    <a:pt x="617" y="11799"/>
                  </a:cubicBezTo>
                  <a:cubicBezTo>
                    <a:pt x="682" y="12050"/>
                    <a:pt x="588" y="12326"/>
                    <a:pt x="690" y="12565"/>
                  </a:cubicBezTo>
                  <a:cubicBezTo>
                    <a:pt x="1038" y="12487"/>
                    <a:pt x="1406" y="12364"/>
                    <a:pt x="1780" y="12364"/>
                  </a:cubicBezTo>
                  <a:cubicBezTo>
                    <a:pt x="1850" y="12364"/>
                    <a:pt x="1920" y="12369"/>
                    <a:pt x="1990" y="12378"/>
                  </a:cubicBezTo>
                  <a:cubicBezTo>
                    <a:pt x="2486" y="12439"/>
                    <a:pt x="2538" y="12678"/>
                    <a:pt x="2753" y="13039"/>
                  </a:cubicBezTo>
                  <a:cubicBezTo>
                    <a:pt x="3032" y="13514"/>
                    <a:pt x="3547" y="13460"/>
                    <a:pt x="4009" y="13668"/>
                  </a:cubicBezTo>
                  <a:cubicBezTo>
                    <a:pt x="4394" y="13834"/>
                    <a:pt x="4784" y="14008"/>
                    <a:pt x="5104" y="14276"/>
                  </a:cubicBezTo>
                  <a:cubicBezTo>
                    <a:pt x="5331" y="14470"/>
                    <a:pt x="5444" y="14770"/>
                    <a:pt x="5659" y="14957"/>
                  </a:cubicBezTo>
                  <a:cubicBezTo>
                    <a:pt x="5894" y="15173"/>
                    <a:pt x="6261" y="15183"/>
                    <a:pt x="6575" y="15183"/>
                  </a:cubicBezTo>
                  <a:cubicBezTo>
                    <a:pt x="6609" y="15183"/>
                    <a:pt x="6641" y="15183"/>
                    <a:pt x="6673" y="15183"/>
                  </a:cubicBezTo>
                  <a:cubicBezTo>
                    <a:pt x="6887" y="15183"/>
                    <a:pt x="7117" y="15148"/>
                    <a:pt x="7325" y="15148"/>
                  </a:cubicBezTo>
                  <a:cubicBezTo>
                    <a:pt x="7669" y="15148"/>
                    <a:pt x="7952" y="15244"/>
                    <a:pt x="8003" y="15752"/>
                  </a:cubicBezTo>
                  <a:cubicBezTo>
                    <a:pt x="8076" y="16400"/>
                    <a:pt x="7281" y="16420"/>
                    <a:pt x="7229" y="16968"/>
                  </a:cubicBezTo>
                  <a:cubicBezTo>
                    <a:pt x="7196" y="17340"/>
                    <a:pt x="7456" y="17449"/>
                    <a:pt x="7788" y="17449"/>
                  </a:cubicBezTo>
                  <a:cubicBezTo>
                    <a:pt x="8212" y="17449"/>
                    <a:pt x="8754" y="17271"/>
                    <a:pt x="8963" y="17235"/>
                  </a:cubicBezTo>
                  <a:cubicBezTo>
                    <a:pt x="9101" y="17212"/>
                    <a:pt x="9236" y="17197"/>
                    <a:pt x="9365" y="17197"/>
                  </a:cubicBezTo>
                  <a:cubicBezTo>
                    <a:pt x="9745" y="17197"/>
                    <a:pt x="10073" y="17325"/>
                    <a:pt x="10273" y="17730"/>
                  </a:cubicBezTo>
                  <a:cubicBezTo>
                    <a:pt x="10333" y="17863"/>
                    <a:pt x="10479" y="18257"/>
                    <a:pt x="10301" y="18382"/>
                  </a:cubicBezTo>
                  <a:cubicBezTo>
                    <a:pt x="10274" y="18400"/>
                    <a:pt x="10244" y="18407"/>
                    <a:pt x="10213" y="18407"/>
                  </a:cubicBezTo>
                  <a:cubicBezTo>
                    <a:pt x="10042" y="18407"/>
                    <a:pt x="9821" y="18182"/>
                    <a:pt x="9725" y="18111"/>
                  </a:cubicBezTo>
                  <a:cubicBezTo>
                    <a:pt x="9563" y="17996"/>
                    <a:pt x="9169" y="17741"/>
                    <a:pt x="8871" y="17741"/>
                  </a:cubicBezTo>
                  <a:cubicBezTo>
                    <a:pt x="8715" y="17741"/>
                    <a:pt x="8585" y="17811"/>
                    <a:pt x="8529" y="18009"/>
                  </a:cubicBezTo>
                  <a:cubicBezTo>
                    <a:pt x="8465" y="18216"/>
                    <a:pt x="8703" y="18422"/>
                    <a:pt x="8806" y="18577"/>
                  </a:cubicBezTo>
                  <a:cubicBezTo>
                    <a:pt x="8963" y="18811"/>
                    <a:pt x="9012" y="18978"/>
                    <a:pt x="9004" y="19278"/>
                  </a:cubicBezTo>
                  <a:cubicBezTo>
                    <a:pt x="8666" y="19202"/>
                    <a:pt x="8489" y="18860"/>
                    <a:pt x="8122" y="18860"/>
                  </a:cubicBezTo>
                  <a:cubicBezTo>
                    <a:pt x="8096" y="18860"/>
                    <a:pt x="8070" y="18861"/>
                    <a:pt x="8043" y="18865"/>
                  </a:cubicBezTo>
                  <a:cubicBezTo>
                    <a:pt x="7970" y="19432"/>
                    <a:pt x="8271" y="19853"/>
                    <a:pt x="8591" y="20246"/>
                  </a:cubicBezTo>
                  <a:cubicBezTo>
                    <a:pt x="9044" y="20835"/>
                    <a:pt x="9324" y="21722"/>
                    <a:pt x="9487" y="22444"/>
                  </a:cubicBezTo>
                  <a:cubicBezTo>
                    <a:pt x="9612" y="22931"/>
                    <a:pt x="10467" y="23105"/>
                    <a:pt x="10881" y="23352"/>
                  </a:cubicBezTo>
                  <a:cubicBezTo>
                    <a:pt x="11047" y="23445"/>
                    <a:pt x="11635" y="23765"/>
                    <a:pt x="11229" y="23900"/>
                  </a:cubicBezTo>
                  <a:cubicBezTo>
                    <a:pt x="11214" y="23904"/>
                    <a:pt x="11197" y="23907"/>
                    <a:pt x="11179" y="23907"/>
                  </a:cubicBezTo>
                  <a:cubicBezTo>
                    <a:pt x="11007" y="23907"/>
                    <a:pt x="10698" y="23720"/>
                    <a:pt x="10548" y="23681"/>
                  </a:cubicBezTo>
                  <a:cubicBezTo>
                    <a:pt x="10388" y="23640"/>
                    <a:pt x="10137" y="23563"/>
                    <a:pt x="9931" y="23563"/>
                  </a:cubicBezTo>
                  <a:cubicBezTo>
                    <a:pt x="9793" y="23563"/>
                    <a:pt x="9675" y="23598"/>
                    <a:pt x="9620" y="23700"/>
                  </a:cubicBezTo>
                  <a:cubicBezTo>
                    <a:pt x="9539" y="23859"/>
                    <a:pt x="9644" y="24155"/>
                    <a:pt x="9713" y="24289"/>
                  </a:cubicBezTo>
                  <a:cubicBezTo>
                    <a:pt x="9981" y="24828"/>
                    <a:pt x="10901" y="24856"/>
                    <a:pt x="11047" y="25416"/>
                  </a:cubicBezTo>
                  <a:cubicBezTo>
                    <a:pt x="11096" y="25610"/>
                    <a:pt x="11035" y="25743"/>
                    <a:pt x="11148" y="25930"/>
                  </a:cubicBezTo>
                  <a:cubicBezTo>
                    <a:pt x="11229" y="26064"/>
                    <a:pt x="11416" y="26052"/>
                    <a:pt x="11335" y="26271"/>
                  </a:cubicBezTo>
                  <a:cubicBezTo>
                    <a:pt x="11274" y="26426"/>
                    <a:pt x="11135" y="26467"/>
                    <a:pt x="10973" y="26467"/>
                  </a:cubicBezTo>
                  <a:cubicBezTo>
                    <a:pt x="10794" y="26467"/>
                    <a:pt x="10586" y="26417"/>
                    <a:pt x="10424" y="26417"/>
                  </a:cubicBezTo>
                  <a:cubicBezTo>
                    <a:pt x="10361" y="26417"/>
                    <a:pt x="10305" y="26424"/>
                    <a:pt x="10260" y="26445"/>
                  </a:cubicBezTo>
                  <a:cubicBezTo>
                    <a:pt x="9900" y="26619"/>
                    <a:pt x="10147" y="27199"/>
                    <a:pt x="10394" y="27373"/>
                  </a:cubicBezTo>
                  <a:cubicBezTo>
                    <a:pt x="10707" y="27601"/>
                    <a:pt x="11323" y="27868"/>
                    <a:pt x="10901" y="28314"/>
                  </a:cubicBezTo>
                  <a:cubicBezTo>
                    <a:pt x="10755" y="28468"/>
                    <a:pt x="10435" y="28435"/>
                    <a:pt x="10281" y="28581"/>
                  </a:cubicBezTo>
                  <a:cubicBezTo>
                    <a:pt x="10147" y="28695"/>
                    <a:pt x="10095" y="28890"/>
                    <a:pt x="10033" y="29044"/>
                  </a:cubicBezTo>
                  <a:cubicBezTo>
                    <a:pt x="9827" y="29591"/>
                    <a:pt x="9779" y="30170"/>
                    <a:pt x="9487" y="30694"/>
                  </a:cubicBezTo>
                  <a:cubicBezTo>
                    <a:pt x="9272" y="31099"/>
                    <a:pt x="8943" y="31508"/>
                    <a:pt x="8911" y="31975"/>
                  </a:cubicBezTo>
                  <a:cubicBezTo>
                    <a:pt x="8879" y="32563"/>
                    <a:pt x="9384" y="32477"/>
                    <a:pt x="9551" y="32956"/>
                  </a:cubicBezTo>
                  <a:cubicBezTo>
                    <a:pt x="9745" y="33511"/>
                    <a:pt x="8716" y="33624"/>
                    <a:pt x="8383" y="33965"/>
                  </a:cubicBezTo>
                  <a:cubicBezTo>
                    <a:pt x="7808" y="34573"/>
                    <a:pt x="7581" y="35583"/>
                    <a:pt x="7382" y="36369"/>
                  </a:cubicBezTo>
                  <a:cubicBezTo>
                    <a:pt x="7135" y="37366"/>
                    <a:pt x="6815" y="38473"/>
                    <a:pt x="6012" y="39162"/>
                  </a:cubicBezTo>
                  <a:cubicBezTo>
                    <a:pt x="5704" y="39429"/>
                    <a:pt x="5352" y="39710"/>
                    <a:pt x="4970" y="39875"/>
                  </a:cubicBezTo>
                  <a:cubicBezTo>
                    <a:pt x="4857" y="39924"/>
                    <a:pt x="4703" y="39977"/>
                    <a:pt x="4549" y="40038"/>
                  </a:cubicBezTo>
                  <a:cubicBezTo>
                    <a:pt x="4622" y="40196"/>
                    <a:pt x="4671" y="40358"/>
                    <a:pt x="4817" y="40451"/>
                  </a:cubicBezTo>
                  <a:cubicBezTo>
                    <a:pt x="4901" y="40503"/>
                    <a:pt x="4994" y="40519"/>
                    <a:pt x="5091" y="40519"/>
                  </a:cubicBezTo>
                  <a:cubicBezTo>
                    <a:pt x="5229" y="40519"/>
                    <a:pt x="5374" y="40488"/>
                    <a:pt x="5512" y="40488"/>
                  </a:cubicBezTo>
                  <a:cubicBezTo>
                    <a:pt x="5586" y="40488"/>
                    <a:pt x="5657" y="40497"/>
                    <a:pt x="5724" y="40524"/>
                  </a:cubicBezTo>
                  <a:cubicBezTo>
                    <a:pt x="6044" y="40646"/>
                    <a:pt x="5899" y="40999"/>
                    <a:pt x="5866" y="41246"/>
                  </a:cubicBezTo>
                  <a:cubicBezTo>
                    <a:pt x="5838" y="41607"/>
                    <a:pt x="5939" y="41720"/>
                    <a:pt x="6207" y="41927"/>
                  </a:cubicBezTo>
                  <a:cubicBezTo>
                    <a:pt x="6766" y="42348"/>
                    <a:pt x="7362" y="42803"/>
                    <a:pt x="8003" y="43102"/>
                  </a:cubicBezTo>
                  <a:cubicBezTo>
                    <a:pt x="8376" y="43276"/>
                    <a:pt x="8744" y="43382"/>
                    <a:pt x="8984" y="43731"/>
                  </a:cubicBezTo>
                  <a:cubicBezTo>
                    <a:pt x="9172" y="44036"/>
                    <a:pt x="9352" y="44098"/>
                    <a:pt x="9627" y="44098"/>
                  </a:cubicBezTo>
                  <a:cubicBezTo>
                    <a:pt x="9725" y="44098"/>
                    <a:pt x="9834" y="44091"/>
                    <a:pt x="9960" y="44083"/>
                  </a:cubicBezTo>
                  <a:cubicBezTo>
                    <a:pt x="9987" y="44082"/>
                    <a:pt x="10013" y="44081"/>
                    <a:pt x="10039" y="44081"/>
                  </a:cubicBezTo>
                  <a:cubicBezTo>
                    <a:pt x="10755" y="44081"/>
                    <a:pt x="11149" y="44505"/>
                    <a:pt x="11749" y="44866"/>
                  </a:cubicBezTo>
                  <a:cubicBezTo>
                    <a:pt x="12221" y="45153"/>
                    <a:pt x="12569" y="45301"/>
                    <a:pt x="13021" y="45301"/>
                  </a:cubicBezTo>
                  <a:cubicBezTo>
                    <a:pt x="13189" y="45301"/>
                    <a:pt x="13372" y="45280"/>
                    <a:pt x="13581" y="45239"/>
                  </a:cubicBezTo>
                  <a:cubicBezTo>
                    <a:pt x="13814" y="45191"/>
                    <a:pt x="14050" y="45165"/>
                    <a:pt x="14285" y="45165"/>
                  </a:cubicBezTo>
                  <a:cubicBezTo>
                    <a:pt x="14860" y="45165"/>
                    <a:pt x="15422" y="45320"/>
                    <a:pt x="15891" y="45680"/>
                  </a:cubicBezTo>
                  <a:cubicBezTo>
                    <a:pt x="16211" y="45916"/>
                    <a:pt x="16398" y="46195"/>
                    <a:pt x="16791" y="46350"/>
                  </a:cubicBezTo>
                  <a:cubicBezTo>
                    <a:pt x="17006" y="46434"/>
                    <a:pt x="17654" y="46588"/>
                    <a:pt x="17687" y="46803"/>
                  </a:cubicBezTo>
                  <a:cubicBezTo>
                    <a:pt x="17934" y="46856"/>
                    <a:pt x="18401" y="47185"/>
                    <a:pt x="18636" y="47351"/>
                  </a:cubicBezTo>
                  <a:cubicBezTo>
                    <a:pt x="18895" y="47517"/>
                    <a:pt x="19009" y="47731"/>
                    <a:pt x="19078" y="48012"/>
                  </a:cubicBezTo>
                  <a:cubicBezTo>
                    <a:pt x="19250" y="48741"/>
                    <a:pt x="20106" y="48753"/>
                    <a:pt x="20756" y="48753"/>
                  </a:cubicBezTo>
                  <a:cubicBezTo>
                    <a:pt x="20778" y="48753"/>
                    <a:pt x="20800" y="48753"/>
                    <a:pt x="20821" y="48753"/>
                  </a:cubicBezTo>
                  <a:cubicBezTo>
                    <a:pt x="20878" y="48753"/>
                    <a:pt x="20932" y="48752"/>
                    <a:pt x="20984" y="48752"/>
                  </a:cubicBezTo>
                  <a:cubicBezTo>
                    <a:pt x="21217" y="48752"/>
                    <a:pt x="21407" y="48765"/>
                    <a:pt x="21615" y="48908"/>
                  </a:cubicBezTo>
                  <a:cubicBezTo>
                    <a:pt x="21927" y="49127"/>
                    <a:pt x="22203" y="49374"/>
                    <a:pt x="22535" y="49548"/>
                  </a:cubicBezTo>
                  <a:cubicBezTo>
                    <a:pt x="22738" y="49658"/>
                    <a:pt x="22990" y="49748"/>
                    <a:pt x="23233" y="49748"/>
                  </a:cubicBezTo>
                  <a:cubicBezTo>
                    <a:pt x="23286" y="49748"/>
                    <a:pt x="23339" y="49744"/>
                    <a:pt x="23391" y="49735"/>
                  </a:cubicBezTo>
                  <a:cubicBezTo>
                    <a:pt x="23679" y="49682"/>
                    <a:pt x="23845" y="49402"/>
                    <a:pt x="24133" y="49342"/>
                  </a:cubicBezTo>
                  <a:cubicBezTo>
                    <a:pt x="24191" y="49330"/>
                    <a:pt x="24252" y="49325"/>
                    <a:pt x="24316" y="49325"/>
                  </a:cubicBezTo>
                  <a:cubicBezTo>
                    <a:pt x="24363" y="49325"/>
                    <a:pt x="24412" y="49328"/>
                    <a:pt x="24461" y="49333"/>
                  </a:cubicBezTo>
                  <a:cubicBezTo>
                    <a:pt x="24534" y="49074"/>
                    <a:pt x="24575" y="48794"/>
                    <a:pt x="24567" y="48567"/>
                  </a:cubicBezTo>
                  <a:cubicBezTo>
                    <a:pt x="24554" y="48320"/>
                    <a:pt x="24453" y="48133"/>
                    <a:pt x="24473" y="47886"/>
                  </a:cubicBezTo>
                  <a:cubicBezTo>
                    <a:pt x="24494" y="47590"/>
                    <a:pt x="24688" y="46722"/>
                    <a:pt x="24927" y="46597"/>
                  </a:cubicBezTo>
                  <a:cubicBezTo>
                    <a:pt x="25267" y="46394"/>
                    <a:pt x="25194" y="45693"/>
                    <a:pt x="25475" y="45392"/>
                  </a:cubicBezTo>
                  <a:cubicBezTo>
                    <a:pt x="25637" y="45194"/>
                    <a:pt x="25916" y="45194"/>
                    <a:pt x="26156" y="45145"/>
                  </a:cubicBezTo>
                  <a:cubicBezTo>
                    <a:pt x="26476" y="45061"/>
                    <a:pt x="26844" y="44926"/>
                    <a:pt x="27112" y="44720"/>
                  </a:cubicBezTo>
                  <a:cubicBezTo>
                    <a:pt x="27486" y="44432"/>
                    <a:pt x="27720" y="44278"/>
                    <a:pt x="28195" y="44092"/>
                  </a:cubicBezTo>
                  <a:cubicBezTo>
                    <a:pt x="28669" y="43905"/>
                    <a:pt x="29082" y="43731"/>
                    <a:pt x="29597" y="43650"/>
                  </a:cubicBezTo>
                  <a:cubicBezTo>
                    <a:pt x="29707" y="43637"/>
                    <a:pt x="29903" y="43600"/>
                    <a:pt x="30077" y="43600"/>
                  </a:cubicBezTo>
                  <a:cubicBezTo>
                    <a:pt x="30185" y="43600"/>
                    <a:pt x="30284" y="43614"/>
                    <a:pt x="30351" y="43658"/>
                  </a:cubicBezTo>
                  <a:cubicBezTo>
                    <a:pt x="30477" y="43742"/>
                    <a:pt x="30444" y="43937"/>
                    <a:pt x="30526" y="44039"/>
                  </a:cubicBezTo>
                  <a:cubicBezTo>
                    <a:pt x="30681" y="44255"/>
                    <a:pt x="31235" y="44613"/>
                    <a:pt x="31601" y="44613"/>
                  </a:cubicBezTo>
                  <a:cubicBezTo>
                    <a:pt x="31675" y="44613"/>
                    <a:pt x="31741" y="44599"/>
                    <a:pt x="31795" y="44566"/>
                  </a:cubicBezTo>
                  <a:cubicBezTo>
                    <a:pt x="32021" y="44432"/>
                    <a:pt x="31941" y="44165"/>
                    <a:pt x="32289" y="44132"/>
                  </a:cubicBezTo>
                  <a:cubicBezTo>
                    <a:pt x="32317" y="44130"/>
                    <a:pt x="32342" y="44130"/>
                    <a:pt x="32366" y="44130"/>
                  </a:cubicBezTo>
                  <a:cubicBezTo>
                    <a:pt x="32501" y="44130"/>
                    <a:pt x="32572" y="44156"/>
                    <a:pt x="32642" y="44298"/>
                  </a:cubicBezTo>
                  <a:cubicBezTo>
                    <a:pt x="32682" y="44380"/>
                    <a:pt x="32642" y="44578"/>
                    <a:pt x="32662" y="44679"/>
                  </a:cubicBezTo>
                  <a:cubicBezTo>
                    <a:pt x="32715" y="44878"/>
                    <a:pt x="32816" y="44979"/>
                    <a:pt x="32929" y="45113"/>
                  </a:cubicBezTo>
                  <a:cubicBezTo>
                    <a:pt x="33054" y="45269"/>
                    <a:pt x="33157" y="45351"/>
                    <a:pt x="33266" y="45351"/>
                  </a:cubicBezTo>
                  <a:cubicBezTo>
                    <a:pt x="33367" y="45351"/>
                    <a:pt x="33472" y="45281"/>
                    <a:pt x="33602" y="45134"/>
                  </a:cubicBezTo>
                  <a:cubicBezTo>
                    <a:pt x="33743" y="44969"/>
                    <a:pt x="33949" y="44575"/>
                    <a:pt x="34154" y="44575"/>
                  </a:cubicBezTo>
                  <a:cubicBezTo>
                    <a:pt x="34232" y="44575"/>
                    <a:pt x="34310" y="44633"/>
                    <a:pt x="34385" y="44784"/>
                  </a:cubicBezTo>
                  <a:cubicBezTo>
                    <a:pt x="34506" y="45040"/>
                    <a:pt x="34506" y="45547"/>
                    <a:pt x="34519" y="45834"/>
                  </a:cubicBezTo>
                  <a:cubicBezTo>
                    <a:pt x="34557" y="45840"/>
                    <a:pt x="34597" y="45842"/>
                    <a:pt x="34639" y="45842"/>
                  </a:cubicBezTo>
                  <a:cubicBezTo>
                    <a:pt x="34760" y="45842"/>
                    <a:pt x="34895" y="45824"/>
                    <a:pt x="35024" y="45824"/>
                  </a:cubicBezTo>
                  <a:cubicBezTo>
                    <a:pt x="35105" y="45824"/>
                    <a:pt x="35183" y="45831"/>
                    <a:pt x="35252" y="45855"/>
                  </a:cubicBezTo>
                  <a:cubicBezTo>
                    <a:pt x="35500" y="45928"/>
                    <a:pt x="35434" y="45895"/>
                    <a:pt x="35479" y="46155"/>
                  </a:cubicBezTo>
                  <a:cubicBezTo>
                    <a:pt x="35569" y="46702"/>
                    <a:pt x="35548" y="46743"/>
                    <a:pt x="36148" y="46844"/>
                  </a:cubicBezTo>
                  <a:cubicBezTo>
                    <a:pt x="36570" y="46917"/>
                    <a:pt x="36942" y="47002"/>
                    <a:pt x="37365" y="47010"/>
                  </a:cubicBezTo>
                  <a:cubicBezTo>
                    <a:pt x="37872" y="47031"/>
                    <a:pt x="37838" y="47229"/>
                    <a:pt x="38192" y="47497"/>
                  </a:cubicBezTo>
                  <a:cubicBezTo>
                    <a:pt x="38319" y="47597"/>
                    <a:pt x="38481" y="47631"/>
                    <a:pt x="38657" y="47631"/>
                  </a:cubicBezTo>
                  <a:cubicBezTo>
                    <a:pt x="39046" y="47631"/>
                    <a:pt x="39509" y="47464"/>
                    <a:pt x="39849" y="47464"/>
                  </a:cubicBezTo>
                  <a:cubicBezTo>
                    <a:pt x="40265" y="47464"/>
                    <a:pt x="40606" y="47522"/>
                    <a:pt x="40925" y="47522"/>
                  </a:cubicBezTo>
                  <a:cubicBezTo>
                    <a:pt x="41282" y="47522"/>
                    <a:pt x="41613" y="47450"/>
                    <a:pt x="41994" y="47144"/>
                  </a:cubicBezTo>
                  <a:cubicBezTo>
                    <a:pt x="42594" y="46661"/>
                    <a:pt x="43015" y="46021"/>
                    <a:pt x="43563" y="45527"/>
                  </a:cubicBezTo>
                  <a:cubicBezTo>
                    <a:pt x="43810" y="45308"/>
                    <a:pt x="44037" y="45113"/>
                    <a:pt x="44349" y="44992"/>
                  </a:cubicBezTo>
                  <a:cubicBezTo>
                    <a:pt x="44645" y="44866"/>
                    <a:pt x="44965" y="44878"/>
                    <a:pt x="45277" y="44784"/>
                  </a:cubicBezTo>
                  <a:cubicBezTo>
                    <a:pt x="45626" y="44691"/>
                    <a:pt x="45885" y="44513"/>
                    <a:pt x="46060" y="44266"/>
                  </a:cubicBezTo>
                  <a:cubicBezTo>
                    <a:pt x="46181" y="44092"/>
                    <a:pt x="46254" y="43884"/>
                    <a:pt x="46295" y="43630"/>
                  </a:cubicBezTo>
                  <a:cubicBezTo>
                    <a:pt x="46327" y="43390"/>
                    <a:pt x="46409" y="42936"/>
                    <a:pt x="46246" y="42774"/>
                  </a:cubicBezTo>
                  <a:cubicBezTo>
                    <a:pt x="46068" y="42588"/>
                    <a:pt x="45513" y="42595"/>
                    <a:pt x="45285" y="42522"/>
                  </a:cubicBezTo>
                  <a:cubicBezTo>
                    <a:pt x="45026" y="42453"/>
                    <a:pt x="44512" y="42296"/>
                    <a:pt x="44418" y="42008"/>
                  </a:cubicBezTo>
                  <a:cubicBezTo>
                    <a:pt x="44317" y="41688"/>
                    <a:pt x="44658" y="41420"/>
                    <a:pt x="44750" y="41164"/>
                  </a:cubicBezTo>
                  <a:cubicBezTo>
                    <a:pt x="44864" y="40865"/>
                    <a:pt x="44823" y="40419"/>
                    <a:pt x="44779" y="40111"/>
                  </a:cubicBezTo>
                  <a:cubicBezTo>
                    <a:pt x="44665" y="39409"/>
                    <a:pt x="44658" y="38120"/>
                    <a:pt x="43996" y="37841"/>
                  </a:cubicBezTo>
                  <a:cubicBezTo>
                    <a:pt x="43595" y="37678"/>
                    <a:pt x="42935" y="37306"/>
                    <a:pt x="43275" y="36831"/>
                  </a:cubicBezTo>
                  <a:cubicBezTo>
                    <a:pt x="43575" y="36389"/>
                    <a:pt x="44512" y="36275"/>
                    <a:pt x="44985" y="36049"/>
                  </a:cubicBezTo>
                  <a:cubicBezTo>
                    <a:pt x="45440" y="35842"/>
                    <a:pt x="45553" y="35521"/>
                    <a:pt x="45586" y="35047"/>
                  </a:cubicBezTo>
                  <a:cubicBezTo>
                    <a:pt x="45626" y="34419"/>
                    <a:pt x="45152" y="34265"/>
                    <a:pt x="44957" y="33726"/>
                  </a:cubicBezTo>
                  <a:cubicBezTo>
                    <a:pt x="44823" y="33357"/>
                    <a:pt x="44965" y="33045"/>
                    <a:pt x="45099" y="32696"/>
                  </a:cubicBezTo>
                  <a:cubicBezTo>
                    <a:pt x="45120" y="32636"/>
                    <a:pt x="45139" y="32570"/>
                    <a:pt x="45152" y="32510"/>
                  </a:cubicBezTo>
                  <a:cubicBezTo>
                    <a:pt x="45212" y="32140"/>
                    <a:pt x="45026" y="31861"/>
                    <a:pt x="44998" y="31440"/>
                  </a:cubicBezTo>
                  <a:cubicBezTo>
                    <a:pt x="44945" y="30653"/>
                    <a:pt x="44637" y="29262"/>
                    <a:pt x="43636" y="29230"/>
                  </a:cubicBezTo>
                  <a:cubicBezTo>
                    <a:pt x="43615" y="29229"/>
                    <a:pt x="43594" y="29229"/>
                    <a:pt x="43573" y="29229"/>
                  </a:cubicBezTo>
                  <a:cubicBezTo>
                    <a:pt x="43192" y="29229"/>
                    <a:pt x="42648" y="29393"/>
                    <a:pt x="42314" y="29558"/>
                  </a:cubicBezTo>
                  <a:cubicBezTo>
                    <a:pt x="42022" y="29703"/>
                    <a:pt x="41800" y="29905"/>
                    <a:pt x="41465" y="29905"/>
                  </a:cubicBezTo>
                  <a:cubicBezTo>
                    <a:pt x="41433" y="29905"/>
                    <a:pt x="41400" y="29903"/>
                    <a:pt x="41365" y="29899"/>
                  </a:cubicBezTo>
                  <a:cubicBezTo>
                    <a:pt x="41252" y="29489"/>
                    <a:pt x="41913" y="28922"/>
                    <a:pt x="42067" y="28529"/>
                  </a:cubicBezTo>
                  <a:cubicBezTo>
                    <a:pt x="42286" y="27932"/>
                    <a:pt x="42387" y="27240"/>
                    <a:pt x="42809" y="26746"/>
                  </a:cubicBezTo>
                  <a:cubicBezTo>
                    <a:pt x="43563" y="25870"/>
                    <a:pt x="44710" y="25436"/>
                    <a:pt x="45659" y="24795"/>
                  </a:cubicBezTo>
                  <a:cubicBezTo>
                    <a:pt x="46020" y="24560"/>
                    <a:pt x="46246" y="24220"/>
                    <a:pt x="46421" y="23835"/>
                  </a:cubicBezTo>
                  <a:cubicBezTo>
                    <a:pt x="46575" y="23497"/>
                    <a:pt x="46576" y="23281"/>
                    <a:pt x="46890" y="23281"/>
                  </a:cubicBezTo>
                  <a:cubicBezTo>
                    <a:pt x="46931" y="23281"/>
                    <a:pt x="46976" y="23284"/>
                    <a:pt x="47029" y="23292"/>
                  </a:cubicBezTo>
                  <a:cubicBezTo>
                    <a:pt x="47301" y="23330"/>
                    <a:pt x="47559" y="23372"/>
                    <a:pt x="47790" y="23372"/>
                  </a:cubicBezTo>
                  <a:cubicBezTo>
                    <a:pt x="48232" y="23372"/>
                    <a:pt x="48577" y="23220"/>
                    <a:pt x="48739" y="22611"/>
                  </a:cubicBezTo>
                  <a:cubicBezTo>
                    <a:pt x="48739" y="22598"/>
                    <a:pt x="48752" y="22578"/>
                    <a:pt x="48752" y="22570"/>
                  </a:cubicBezTo>
                  <a:cubicBezTo>
                    <a:pt x="48845" y="22164"/>
                    <a:pt x="48853" y="21784"/>
                    <a:pt x="48918" y="21370"/>
                  </a:cubicBezTo>
                  <a:cubicBezTo>
                    <a:pt x="48978" y="20875"/>
                    <a:pt x="49433" y="20534"/>
                    <a:pt x="49392" y="20061"/>
                  </a:cubicBezTo>
                  <a:cubicBezTo>
                    <a:pt x="49371" y="19805"/>
                    <a:pt x="50308" y="19619"/>
                    <a:pt x="50503" y="19380"/>
                  </a:cubicBezTo>
                  <a:cubicBezTo>
                    <a:pt x="50750" y="19071"/>
                    <a:pt x="50782" y="18577"/>
                    <a:pt x="50989" y="18236"/>
                  </a:cubicBezTo>
                  <a:cubicBezTo>
                    <a:pt x="51476" y="17434"/>
                    <a:pt x="52153" y="16801"/>
                    <a:pt x="52578" y="15937"/>
                  </a:cubicBezTo>
                  <a:cubicBezTo>
                    <a:pt x="52679" y="15731"/>
                    <a:pt x="52980" y="15204"/>
                    <a:pt x="52834" y="14977"/>
                  </a:cubicBezTo>
                  <a:cubicBezTo>
                    <a:pt x="52733" y="14822"/>
                    <a:pt x="52445" y="14863"/>
                    <a:pt x="52290" y="14822"/>
                  </a:cubicBezTo>
                  <a:cubicBezTo>
                    <a:pt x="52084" y="14770"/>
                    <a:pt x="51925" y="14669"/>
                    <a:pt x="51751" y="14575"/>
                  </a:cubicBezTo>
                  <a:cubicBezTo>
                    <a:pt x="51423" y="14422"/>
                    <a:pt x="51070" y="14317"/>
                    <a:pt x="50750" y="14141"/>
                  </a:cubicBezTo>
                  <a:cubicBezTo>
                    <a:pt x="50503" y="13995"/>
                    <a:pt x="50301" y="13801"/>
                    <a:pt x="50041" y="13688"/>
                  </a:cubicBezTo>
                  <a:cubicBezTo>
                    <a:pt x="49526" y="13473"/>
                    <a:pt x="48967" y="13554"/>
                    <a:pt x="48452" y="13347"/>
                  </a:cubicBezTo>
                  <a:cubicBezTo>
                    <a:pt x="48018" y="13161"/>
                    <a:pt x="47783" y="13047"/>
                    <a:pt x="47296" y="13047"/>
                  </a:cubicBezTo>
                  <a:cubicBezTo>
                    <a:pt x="46555" y="13047"/>
                    <a:pt x="46388" y="12739"/>
                    <a:pt x="46133" y="12058"/>
                  </a:cubicBezTo>
                  <a:cubicBezTo>
                    <a:pt x="45987" y="11657"/>
                    <a:pt x="45699" y="10790"/>
                    <a:pt x="45139" y="10790"/>
                  </a:cubicBezTo>
                  <a:cubicBezTo>
                    <a:pt x="44925" y="10790"/>
                    <a:pt x="44738" y="10976"/>
                    <a:pt x="44503" y="10984"/>
                  </a:cubicBezTo>
                  <a:cubicBezTo>
                    <a:pt x="44489" y="10985"/>
                    <a:pt x="44475" y="10985"/>
                    <a:pt x="44461" y="10985"/>
                  </a:cubicBezTo>
                  <a:cubicBezTo>
                    <a:pt x="44231" y="10985"/>
                    <a:pt x="44024" y="10898"/>
                    <a:pt x="43810" y="10830"/>
                  </a:cubicBezTo>
                  <a:cubicBezTo>
                    <a:pt x="43728" y="10809"/>
                    <a:pt x="43656" y="10781"/>
                    <a:pt x="43583" y="10749"/>
                  </a:cubicBezTo>
                  <a:cubicBezTo>
                    <a:pt x="43036" y="10554"/>
                    <a:pt x="42647" y="10262"/>
                    <a:pt x="42160" y="9821"/>
                  </a:cubicBezTo>
                  <a:cubicBezTo>
                    <a:pt x="41685" y="9398"/>
                    <a:pt x="41118" y="9058"/>
                    <a:pt x="40830" y="8470"/>
                  </a:cubicBezTo>
                  <a:cubicBezTo>
                    <a:pt x="40684" y="8203"/>
                    <a:pt x="40523" y="7911"/>
                    <a:pt x="40437" y="7623"/>
                  </a:cubicBezTo>
                  <a:cubicBezTo>
                    <a:pt x="40356" y="7323"/>
                    <a:pt x="40396" y="7048"/>
                    <a:pt x="40097" y="6954"/>
                  </a:cubicBezTo>
                  <a:cubicBezTo>
                    <a:pt x="40053" y="6941"/>
                    <a:pt x="40010" y="6935"/>
                    <a:pt x="39968" y="6935"/>
                  </a:cubicBezTo>
                  <a:cubicBezTo>
                    <a:pt x="39599" y="6935"/>
                    <a:pt x="39293" y="7409"/>
                    <a:pt x="38946" y="7409"/>
                  </a:cubicBezTo>
                  <a:cubicBezTo>
                    <a:pt x="38888" y="7409"/>
                    <a:pt x="38828" y="7395"/>
                    <a:pt x="38767" y="7364"/>
                  </a:cubicBezTo>
                  <a:cubicBezTo>
                    <a:pt x="38353" y="7149"/>
                    <a:pt x="38366" y="6302"/>
                    <a:pt x="38272" y="5920"/>
                  </a:cubicBezTo>
                  <a:cubicBezTo>
                    <a:pt x="38171" y="5519"/>
                    <a:pt x="37984" y="5106"/>
                    <a:pt x="37612" y="4923"/>
                  </a:cubicBezTo>
                  <a:cubicBezTo>
                    <a:pt x="37405" y="4818"/>
                    <a:pt x="37118" y="4786"/>
                    <a:pt x="36931" y="4644"/>
                  </a:cubicBezTo>
                  <a:cubicBezTo>
                    <a:pt x="36757" y="4498"/>
                    <a:pt x="36723" y="4242"/>
                    <a:pt x="36542" y="4116"/>
                  </a:cubicBezTo>
                  <a:cubicBezTo>
                    <a:pt x="36343" y="3983"/>
                    <a:pt x="35994" y="3983"/>
                    <a:pt x="35767" y="3882"/>
                  </a:cubicBezTo>
                  <a:cubicBezTo>
                    <a:pt x="35580" y="3796"/>
                    <a:pt x="35386" y="3695"/>
                    <a:pt x="35232" y="3561"/>
                  </a:cubicBezTo>
                  <a:cubicBezTo>
                    <a:pt x="34891" y="3293"/>
                    <a:pt x="34713" y="2933"/>
                    <a:pt x="34551" y="2548"/>
                  </a:cubicBezTo>
                  <a:cubicBezTo>
                    <a:pt x="34393" y="2187"/>
                    <a:pt x="34324" y="1993"/>
                    <a:pt x="33898" y="1952"/>
                  </a:cubicBezTo>
                  <a:cubicBezTo>
                    <a:pt x="33416" y="1899"/>
                    <a:pt x="33168" y="1785"/>
                    <a:pt x="33084" y="1239"/>
                  </a:cubicBezTo>
                  <a:cubicBezTo>
                    <a:pt x="33043" y="951"/>
                    <a:pt x="33217" y="464"/>
                    <a:pt x="33063" y="209"/>
                  </a:cubicBezTo>
                  <a:cubicBezTo>
                    <a:pt x="33035" y="156"/>
                    <a:pt x="32983" y="116"/>
                    <a:pt x="32929" y="95"/>
                  </a:cubicBezTo>
                  <a:cubicBezTo>
                    <a:pt x="32863" y="69"/>
                    <a:pt x="32784" y="62"/>
                    <a:pt x="32700" y="62"/>
                  </a:cubicBezTo>
                  <a:cubicBezTo>
                    <a:pt x="32588" y="62"/>
                    <a:pt x="32469" y="75"/>
                    <a:pt x="32362" y="75"/>
                  </a:cubicBezTo>
                  <a:cubicBezTo>
                    <a:pt x="31686" y="75"/>
                    <a:pt x="31031" y="0"/>
                    <a:pt x="30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1237375" y="3790850"/>
              <a:ext cx="1432850" cy="1149425"/>
            </a:xfrm>
            <a:custGeom>
              <a:avLst/>
              <a:gdLst/>
              <a:ahLst/>
              <a:cxnLst/>
              <a:rect l="l" t="t" r="r" b="b"/>
              <a:pathLst>
                <a:path w="57314" h="45977" extrusionOk="0">
                  <a:moveTo>
                    <a:pt x="10881" y="0"/>
                  </a:moveTo>
                  <a:cubicBezTo>
                    <a:pt x="10803" y="0"/>
                    <a:pt x="10712" y="12"/>
                    <a:pt x="10605" y="38"/>
                  </a:cubicBezTo>
                  <a:cubicBezTo>
                    <a:pt x="10017" y="184"/>
                    <a:pt x="9604" y="639"/>
                    <a:pt x="8984" y="639"/>
                  </a:cubicBezTo>
                  <a:cubicBezTo>
                    <a:pt x="8836" y="639"/>
                    <a:pt x="8612" y="597"/>
                    <a:pt x="8412" y="597"/>
                  </a:cubicBezTo>
                  <a:cubicBezTo>
                    <a:pt x="8221" y="597"/>
                    <a:pt x="8052" y="634"/>
                    <a:pt x="7987" y="781"/>
                  </a:cubicBezTo>
                  <a:cubicBezTo>
                    <a:pt x="7934" y="914"/>
                    <a:pt x="8027" y="1101"/>
                    <a:pt x="8047" y="1226"/>
                  </a:cubicBezTo>
                  <a:cubicBezTo>
                    <a:pt x="8075" y="1587"/>
                    <a:pt x="7987" y="1834"/>
                    <a:pt x="7613" y="1915"/>
                  </a:cubicBezTo>
                  <a:cubicBezTo>
                    <a:pt x="7590" y="1919"/>
                    <a:pt x="7565" y="1921"/>
                    <a:pt x="7537" y="1921"/>
                  </a:cubicBezTo>
                  <a:cubicBezTo>
                    <a:pt x="7431" y="1921"/>
                    <a:pt x="7300" y="1896"/>
                    <a:pt x="7200" y="1896"/>
                  </a:cubicBezTo>
                  <a:cubicBezTo>
                    <a:pt x="6592" y="1875"/>
                    <a:pt x="6004" y="1823"/>
                    <a:pt x="5396" y="1709"/>
                  </a:cubicBezTo>
                  <a:cubicBezTo>
                    <a:pt x="4966" y="1637"/>
                    <a:pt x="4495" y="1480"/>
                    <a:pt x="4046" y="1480"/>
                  </a:cubicBezTo>
                  <a:cubicBezTo>
                    <a:pt x="3783" y="1480"/>
                    <a:pt x="3528" y="1533"/>
                    <a:pt x="3292" y="1688"/>
                  </a:cubicBezTo>
                  <a:cubicBezTo>
                    <a:pt x="3085" y="1834"/>
                    <a:pt x="2651" y="2337"/>
                    <a:pt x="2705" y="2616"/>
                  </a:cubicBezTo>
                  <a:cubicBezTo>
                    <a:pt x="2737" y="2771"/>
                    <a:pt x="2931" y="2844"/>
                    <a:pt x="3033" y="2945"/>
                  </a:cubicBezTo>
                  <a:cubicBezTo>
                    <a:pt x="3118" y="3030"/>
                    <a:pt x="3191" y="3123"/>
                    <a:pt x="3240" y="3225"/>
                  </a:cubicBezTo>
                  <a:cubicBezTo>
                    <a:pt x="3386" y="3492"/>
                    <a:pt x="3373" y="3833"/>
                    <a:pt x="3292" y="4133"/>
                  </a:cubicBezTo>
                  <a:cubicBezTo>
                    <a:pt x="3219" y="4433"/>
                    <a:pt x="2303" y="5142"/>
                    <a:pt x="2851" y="5442"/>
                  </a:cubicBezTo>
                  <a:cubicBezTo>
                    <a:pt x="2891" y="5465"/>
                    <a:pt x="2934" y="5475"/>
                    <a:pt x="2981" y="5475"/>
                  </a:cubicBezTo>
                  <a:cubicBezTo>
                    <a:pt x="3245" y="5475"/>
                    <a:pt x="3591" y="5151"/>
                    <a:pt x="3766" y="5082"/>
                  </a:cubicBezTo>
                  <a:cubicBezTo>
                    <a:pt x="3836" y="5055"/>
                    <a:pt x="3890" y="5043"/>
                    <a:pt x="3931" y="5043"/>
                  </a:cubicBezTo>
                  <a:cubicBezTo>
                    <a:pt x="4115" y="5043"/>
                    <a:pt x="4036" y="5281"/>
                    <a:pt x="3900" y="5483"/>
                  </a:cubicBezTo>
                  <a:cubicBezTo>
                    <a:pt x="3714" y="5775"/>
                    <a:pt x="3467" y="6010"/>
                    <a:pt x="3600" y="6338"/>
                  </a:cubicBezTo>
                  <a:cubicBezTo>
                    <a:pt x="3673" y="6504"/>
                    <a:pt x="3867" y="6764"/>
                    <a:pt x="3807" y="6959"/>
                  </a:cubicBezTo>
                  <a:cubicBezTo>
                    <a:pt x="3755" y="7112"/>
                    <a:pt x="3726" y="7039"/>
                    <a:pt x="3600" y="7112"/>
                  </a:cubicBezTo>
                  <a:cubicBezTo>
                    <a:pt x="3418" y="7206"/>
                    <a:pt x="3426" y="7185"/>
                    <a:pt x="3324" y="7359"/>
                  </a:cubicBezTo>
                  <a:cubicBezTo>
                    <a:pt x="3259" y="7465"/>
                    <a:pt x="3231" y="7607"/>
                    <a:pt x="3158" y="7700"/>
                  </a:cubicBezTo>
                  <a:cubicBezTo>
                    <a:pt x="3033" y="7866"/>
                    <a:pt x="2797" y="7939"/>
                    <a:pt x="2643" y="8074"/>
                  </a:cubicBezTo>
                  <a:cubicBezTo>
                    <a:pt x="2243" y="8434"/>
                    <a:pt x="2311" y="9022"/>
                    <a:pt x="2518" y="9509"/>
                  </a:cubicBezTo>
                  <a:cubicBezTo>
                    <a:pt x="2570" y="9423"/>
                    <a:pt x="2632" y="9350"/>
                    <a:pt x="2705" y="9301"/>
                  </a:cubicBezTo>
                  <a:cubicBezTo>
                    <a:pt x="3118" y="9002"/>
                    <a:pt x="3766" y="9009"/>
                    <a:pt x="4261" y="9002"/>
                  </a:cubicBezTo>
                  <a:cubicBezTo>
                    <a:pt x="4359" y="8994"/>
                    <a:pt x="4838" y="8945"/>
                    <a:pt x="5218" y="8945"/>
                  </a:cubicBezTo>
                  <a:cubicBezTo>
                    <a:pt x="5435" y="8945"/>
                    <a:pt x="5620" y="8961"/>
                    <a:pt x="5684" y="9009"/>
                  </a:cubicBezTo>
                  <a:cubicBezTo>
                    <a:pt x="6284" y="9443"/>
                    <a:pt x="5295" y="10238"/>
                    <a:pt x="6385" y="10364"/>
                  </a:cubicBezTo>
                  <a:cubicBezTo>
                    <a:pt x="6424" y="10368"/>
                    <a:pt x="6462" y="10370"/>
                    <a:pt x="6498" y="10370"/>
                  </a:cubicBezTo>
                  <a:cubicBezTo>
                    <a:pt x="6834" y="10370"/>
                    <a:pt x="7074" y="10216"/>
                    <a:pt x="7315" y="10216"/>
                  </a:cubicBezTo>
                  <a:cubicBezTo>
                    <a:pt x="7443" y="10216"/>
                    <a:pt x="7572" y="10259"/>
                    <a:pt x="7715" y="10392"/>
                  </a:cubicBezTo>
                  <a:cubicBezTo>
                    <a:pt x="8234" y="10866"/>
                    <a:pt x="8501" y="11312"/>
                    <a:pt x="9276" y="11361"/>
                  </a:cubicBezTo>
                  <a:cubicBezTo>
                    <a:pt x="9305" y="11363"/>
                    <a:pt x="9333" y="11364"/>
                    <a:pt x="9363" y="11364"/>
                  </a:cubicBezTo>
                  <a:cubicBezTo>
                    <a:pt x="9866" y="11364"/>
                    <a:pt x="10430" y="11088"/>
                    <a:pt x="10952" y="11088"/>
                  </a:cubicBezTo>
                  <a:cubicBezTo>
                    <a:pt x="11091" y="11088"/>
                    <a:pt x="11227" y="11108"/>
                    <a:pt x="11359" y="11158"/>
                  </a:cubicBezTo>
                  <a:cubicBezTo>
                    <a:pt x="11667" y="11279"/>
                    <a:pt x="11542" y="11498"/>
                    <a:pt x="11781" y="11713"/>
                  </a:cubicBezTo>
                  <a:cubicBezTo>
                    <a:pt x="11930" y="11854"/>
                    <a:pt x="12084" y="11867"/>
                    <a:pt x="12287" y="11867"/>
                  </a:cubicBezTo>
                  <a:cubicBezTo>
                    <a:pt x="12335" y="11867"/>
                    <a:pt x="12385" y="11867"/>
                    <a:pt x="12439" y="11867"/>
                  </a:cubicBezTo>
                  <a:cubicBezTo>
                    <a:pt x="12473" y="11867"/>
                    <a:pt x="12507" y="11867"/>
                    <a:pt x="12543" y="11868"/>
                  </a:cubicBezTo>
                  <a:cubicBezTo>
                    <a:pt x="12556" y="12095"/>
                    <a:pt x="12563" y="12321"/>
                    <a:pt x="12511" y="12549"/>
                  </a:cubicBezTo>
                  <a:cubicBezTo>
                    <a:pt x="12470" y="12695"/>
                    <a:pt x="12234" y="12991"/>
                    <a:pt x="12243" y="13116"/>
                  </a:cubicBezTo>
                  <a:cubicBezTo>
                    <a:pt x="12255" y="13704"/>
                    <a:pt x="12843" y="13464"/>
                    <a:pt x="13171" y="13777"/>
                  </a:cubicBezTo>
                  <a:cubicBezTo>
                    <a:pt x="14359" y="14860"/>
                    <a:pt x="11967" y="15354"/>
                    <a:pt x="11388" y="15560"/>
                  </a:cubicBezTo>
                  <a:cubicBezTo>
                    <a:pt x="11132" y="15654"/>
                    <a:pt x="10881" y="15715"/>
                    <a:pt x="10719" y="15881"/>
                  </a:cubicBezTo>
                  <a:cubicBezTo>
                    <a:pt x="10585" y="16022"/>
                    <a:pt x="10565" y="16282"/>
                    <a:pt x="10399" y="16436"/>
                  </a:cubicBezTo>
                  <a:cubicBezTo>
                    <a:pt x="10253" y="16570"/>
                    <a:pt x="10045" y="16643"/>
                    <a:pt x="9884" y="16736"/>
                  </a:cubicBezTo>
                  <a:cubicBezTo>
                    <a:pt x="9263" y="17085"/>
                    <a:pt x="9437" y="17377"/>
                    <a:pt x="9336" y="18078"/>
                  </a:cubicBezTo>
                  <a:cubicBezTo>
                    <a:pt x="9170" y="19100"/>
                    <a:pt x="8984" y="20316"/>
                    <a:pt x="7914" y="20737"/>
                  </a:cubicBezTo>
                  <a:cubicBezTo>
                    <a:pt x="7151" y="21038"/>
                    <a:pt x="7014" y="20932"/>
                    <a:pt x="7014" y="21771"/>
                  </a:cubicBezTo>
                  <a:cubicBezTo>
                    <a:pt x="7014" y="22079"/>
                    <a:pt x="7098" y="22473"/>
                    <a:pt x="7014" y="22769"/>
                  </a:cubicBezTo>
                  <a:cubicBezTo>
                    <a:pt x="6952" y="23036"/>
                    <a:pt x="6758" y="23255"/>
                    <a:pt x="6673" y="23523"/>
                  </a:cubicBezTo>
                  <a:cubicBezTo>
                    <a:pt x="6428" y="23531"/>
                    <a:pt x="6180" y="23535"/>
                    <a:pt x="5931" y="23535"/>
                  </a:cubicBezTo>
                  <a:cubicBezTo>
                    <a:pt x="5607" y="23535"/>
                    <a:pt x="5283" y="23529"/>
                    <a:pt x="4962" y="23523"/>
                  </a:cubicBezTo>
                  <a:cubicBezTo>
                    <a:pt x="4932" y="23522"/>
                    <a:pt x="4903" y="23522"/>
                    <a:pt x="4876" y="23522"/>
                  </a:cubicBezTo>
                  <a:cubicBezTo>
                    <a:pt x="4083" y="23522"/>
                    <a:pt x="4211" y="23706"/>
                    <a:pt x="4529" y="24552"/>
                  </a:cubicBezTo>
                  <a:cubicBezTo>
                    <a:pt x="4694" y="24986"/>
                    <a:pt x="4797" y="25367"/>
                    <a:pt x="4889" y="25821"/>
                  </a:cubicBezTo>
                  <a:cubicBezTo>
                    <a:pt x="4995" y="26287"/>
                    <a:pt x="5315" y="26656"/>
                    <a:pt x="5408" y="27110"/>
                  </a:cubicBezTo>
                  <a:cubicBezTo>
                    <a:pt x="5643" y="28277"/>
                    <a:pt x="4395" y="28638"/>
                    <a:pt x="3620" y="29100"/>
                  </a:cubicBezTo>
                  <a:cubicBezTo>
                    <a:pt x="2684" y="29660"/>
                    <a:pt x="2757" y="30475"/>
                    <a:pt x="3146" y="31476"/>
                  </a:cubicBezTo>
                  <a:cubicBezTo>
                    <a:pt x="3231" y="31711"/>
                    <a:pt x="3551" y="32153"/>
                    <a:pt x="3478" y="32380"/>
                  </a:cubicBezTo>
                  <a:cubicBezTo>
                    <a:pt x="3386" y="32659"/>
                    <a:pt x="2465" y="33093"/>
                    <a:pt x="2198" y="33308"/>
                  </a:cubicBezTo>
                  <a:cubicBezTo>
                    <a:pt x="1837" y="33628"/>
                    <a:pt x="1456" y="33835"/>
                    <a:pt x="1014" y="34054"/>
                  </a:cubicBezTo>
                  <a:cubicBezTo>
                    <a:pt x="394" y="34342"/>
                    <a:pt x="353" y="34528"/>
                    <a:pt x="333" y="35185"/>
                  </a:cubicBezTo>
                  <a:cubicBezTo>
                    <a:pt x="321" y="35684"/>
                    <a:pt x="312" y="36279"/>
                    <a:pt x="0" y="36672"/>
                  </a:cubicBezTo>
                  <a:cubicBezTo>
                    <a:pt x="301" y="36839"/>
                    <a:pt x="540" y="37127"/>
                    <a:pt x="909" y="37155"/>
                  </a:cubicBezTo>
                  <a:cubicBezTo>
                    <a:pt x="959" y="37160"/>
                    <a:pt x="1011" y="37162"/>
                    <a:pt x="1065" y="37162"/>
                  </a:cubicBezTo>
                  <a:cubicBezTo>
                    <a:pt x="1340" y="37162"/>
                    <a:pt x="1662" y="37110"/>
                    <a:pt x="1962" y="37110"/>
                  </a:cubicBezTo>
                  <a:cubicBezTo>
                    <a:pt x="2153" y="37110"/>
                    <a:pt x="2335" y="37131"/>
                    <a:pt x="2490" y="37200"/>
                  </a:cubicBezTo>
                  <a:cubicBezTo>
                    <a:pt x="2879" y="37383"/>
                    <a:pt x="2765" y="37962"/>
                    <a:pt x="2931" y="38311"/>
                  </a:cubicBezTo>
                  <a:cubicBezTo>
                    <a:pt x="3126" y="38724"/>
                    <a:pt x="3459" y="39044"/>
                    <a:pt x="3693" y="39426"/>
                  </a:cubicBezTo>
                  <a:cubicBezTo>
                    <a:pt x="3892" y="39733"/>
                    <a:pt x="4200" y="40281"/>
                    <a:pt x="3961" y="40622"/>
                  </a:cubicBezTo>
                  <a:cubicBezTo>
                    <a:pt x="3867" y="40755"/>
                    <a:pt x="3645" y="40775"/>
                    <a:pt x="3572" y="40934"/>
                  </a:cubicBezTo>
                  <a:cubicBezTo>
                    <a:pt x="3519" y="41047"/>
                    <a:pt x="3551" y="41209"/>
                    <a:pt x="3551" y="41335"/>
                  </a:cubicBezTo>
                  <a:cubicBezTo>
                    <a:pt x="3540" y="41769"/>
                    <a:pt x="3665" y="41971"/>
                    <a:pt x="3961" y="42263"/>
                  </a:cubicBezTo>
                  <a:cubicBezTo>
                    <a:pt x="4314" y="42624"/>
                    <a:pt x="4253" y="43086"/>
                    <a:pt x="4436" y="43520"/>
                  </a:cubicBezTo>
                  <a:cubicBezTo>
                    <a:pt x="4642" y="43986"/>
                    <a:pt x="4975" y="44448"/>
                    <a:pt x="5343" y="44801"/>
                  </a:cubicBezTo>
                  <a:cubicBezTo>
                    <a:pt x="5704" y="45161"/>
                    <a:pt x="6211" y="45664"/>
                    <a:pt x="6726" y="45729"/>
                  </a:cubicBezTo>
                  <a:cubicBezTo>
                    <a:pt x="6853" y="45743"/>
                    <a:pt x="6988" y="45752"/>
                    <a:pt x="7125" y="45752"/>
                  </a:cubicBezTo>
                  <a:cubicBezTo>
                    <a:pt x="7491" y="45752"/>
                    <a:pt x="7871" y="45688"/>
                    <a:pt x="8148" y="45470"/>
                  </a:cubicBezTo>
                  <a:cubicBezTo>
                    <a:pt x="8416" y="45263"/>
                    <a:pt x="8603" y="44869"/>
                    <a:pt x="8777" y="44574"/>
                  </a:cubicBezTo>
                  <a:cubicBezTo>
                    <a:pt x="8980" y="44219"/>
                    <a:pt x="9054" y="44014"/>
                    <a:pt x="9455" y="44014"/>
                  </a:cubicBezTo>
                  <a:cubicBezTo>
                    <a:pt x="9463" y="44014"/>
                    <a:pt x="9471" y="44014"/>
                    <a:pt x="9478" y="44014"/>
                  </a:cubicBezTo>
                  <a:cubicBezTo>
                    <a:pt x="9843" y="44014"/>
                    <a:pt x="10191" y="44067"/>
                    <a:pt x="10532" y="44169"/>
                  </a:cubicBezTo>
                  <a:cubicBezTo>
                    <a:pt x="10915" y="44292"/>
                    <a:pt x="11508" y="44496"/>
                    <a:pt x="12024" y="44496"/>
                  </a:cubicBezTo>
                  <a:cubicBezTo>
                    <a:pt x="12256" y="44496"/>
                    <a:pt x="12472" y="44455"/>
                    <a:pt x="12648" y="44347"/>
                  </a:cubicBezTo>
                  <a:cubicBezTo>
                    <a:pt x="12956" y="44148"/>
                    <a:pt x="12985" y="43799"/>
                    <a:pt x="13325" y="43601"/>
                  </a:cubicBezTo>
                  <a:cubicBezTo>
                    <a:pt x="13558" y="43468"/>
                    <a:pt x="13841" y="43422"/>
                    <a:pt x="14127" y="43422"/>
                  </a:cubicBezTo>
                  <a:cubicBezTo>
                    <a:pt x="14373" y="43422"/>
                    <a:pt x="14622" y="43456"/>
                    <a:pt x="14842" y="43499"/>
                  </a:cubicBezTo>
                  <a:cubicBezTo>
                    <a:pt x="15275" y="43593"/>
                    <a:pt x="15721" y="43726"/>
                    <a:pt x="16143" y="43828"/>
                  </a:cubicBezTo>
                  <a:cubicBezTo>
                    <a:pt x="16483" y="43913"/>
                    <a:pt x="16885" y="43965"/>
                    <a:pt x="17132" y="44213"/>
                  </a:cubicBezTo>
                  <a:cubicBezTo>
                    <a:pt x="17473" y="44242"/>
                    <a:pt x="17606" y="44501"/>
                    <a:pt x="17987" y="44501"/>
                  </a:cubicBezTo>
                  <a:cubicBezTo>
                    <a:pt x="18268" y="44493"/>
                    <a:pt x="18571" y="44453"/>
                    <a:pt x="18869" y="44453"/>
                  </a:cubicBezTo>
                  <a:cubicBezTo>
                    <a:pt x="19044" y="44453"/>
                    <a:pt x="19217" y="44467"/>
                    <a:pt x="19382" y="44509"/>
                  </a:cubicBezTo>
                  <a:cubicBezTo>
                    <a:pt x="19856" y="44635"/>
                    <a:pt x="20176" y="45004"/>
                    <a:pt x="20577" y="45222"/>
                  </a:cubicBezTo>
                  <a:cubicBezTo>
                    <a:pt x="20828" y="45353"/>
                    <a:pt x="21159" y="45409"/>
                    <a:pt x="21477" y="45409"/>
                  </a:cubicBezTo>
                  <a:cubicBezTo>
                    <a:pt x="21682" y="45409"/>
                    <a:pt x="21883" y="45385"/>
                    <a:pt x="22053" y="45344"/>
                  </a:cubicBezTo>
                  <a:cubicBezTo>
                    <a:pt x="22328" y="45283"/>
                    <a:pt x="22515" y="45117"/>
                    <a:pt x="22815" y="45117"/>
                  </a:cubicBezTo>
                  <a:cubicBezTo>
                    <a:pt x="22824" y="45117"/>
                    <a:pt x="22834" y="45117"/>
                    <a:pt x="22843" y="45117"/>
                  </a:cubicBezTo>
                  <a:cubicBezTo>
                    <a:pt x="23302" y="45117"/>
                    <a:pt x="23618" y="45328"/>
                    <a:pt x="24012" y="45563"/>
                  </a:cubicBezTo>
                  <a:cubicBezTo>
                    <a:pt x="24312" y="45746"/>
                    <a:pt x="24510" y="45976"/>
                    <a:pt x="24829" y="45976"/>
                  </a:cubicBezTo>
                  <a:cubicBezTo>
                    <a:pt x="24907" y="45976"/>
                    <a:pt x="24991" y="45963"/>
                    <a:pt x="25086" y="45932"/>
                  </a:cubicBezTo>
                  <a:cubicBezTo>
                    <a:pt x="25499" y="45810"/>
                    <a:pt x="25775" y="45429"/>
                    <a:pt x="26022" y="45109"/>
                  </a:cubicBezTo>
                  <a:cubicBezTo>
                    <a:pt x="26354" y="44708"/>
                    <a:pt x="26630" y="44302"/>
                    <a:pt x="27064" y="44027"/>
                  </a:cubicBezTo>
                  <a:cubicBezTo>
                    <a:pt x="27445" y="43780"/>
                    <a:pt x="27830" y="43552"/>
                    <a:pt x="28199" y="43293"/>
                  </a:cubicBezTo>
                  <a:cubicBezTo>
                    <a:pt x="28665" y="42972"/>
                    <a:pt x="29200" y="42404"/>
                    <a:pt x="29787" y="42404"/>
                  </a:cubicBezTo>
                  <a:cubicBezTo>
                    <a:pt x="29838" y="42404"/>
                    <a:pt x="29890" y="42408"/>
                    <a:pt x="29942" y="42418"/>
                  </a:cubicBezTo>
                  <a:cubicBezTo>
                    <a:pt x="30384" y="42491"/>
                    <a:pt x="30457" y="42632"/>
                    <a:pt x="30777" y="42953"/>
                  </a:cubicBezTo>
                  <a:cubicBezTo>
                    <a:pt x="30996" y="43172"/>
                    <a:pt x="31170" y="43191"/>
                    <a:pt x="31479" y="43191"/>
                  </a:cubicBezTo>
                  <a:cubicBezTo>
                    <a:pt x="31705" y="43191"/>
                    <a:pt x="31924" y="43191"/>
                    <a:pt x="32127" y="43159"/>
                  </a:cubicBezTo>
                  <a:cubicBezTo>
                    <a:pt x="32252" y="43151"/>
                    <a:pt x="32602" y="43151"/>
                    <a:pt x="32695" y="43086"/>
                  </a:cubicBezTo>
                  <a:cubicBezTo>
                    <a:pt x="32942" y="42880"/>
                    <a:pt x="32520" y="42491"/>
                    <a:pt x="32439" y="42291"/>
                  </a:cubicBezTo>
                  <a:cubicBezTo>
                    <a:pt x="32220" y="41776"/>
                    <a:pt x="33262" y="41428"/>
                    <a:pt x="33582" y="41128"/>
                  </a:cubicBezTo>
                  <a:cubicBezTo>
                    <a:pt x="34222" y="40549"/>
                    <a:pt x="34685" y="39705"/>
                    <a:pt x="35131" y="38951"/>
                  </a:cubicBezTo>
                  <a:cubicBezTo>
                    <a:pt x="35253" y="38745"/>
                    <a:pt x="35326" y="38517"/>
                    <a:pt x="35584" y="38444"/>
                  </a:cubicBezTo>
                  <a:cubicBezTo>
                    <a:pt x="35680" y="38415"/>
                    <a:pt x="35781" y="38409"/>
                    <a:pt x="35885" y="38409"/>
                  </a:cubicBezTo>
                  <a:cubicBezTo>
                    <a:pt x="35976" y="38409"/>
                    <a:pt x="36069" y="38414"/>
                    <a:pt x="36160" y="38414"/>
                  </a:cubicBezTo>
                  <a:cubicBezTo>
                    <a:pt x="36257" y="38414"/>
                    <a:pt x="36352" y="38408"/>
                    <a:pt x="36441" y="38384"/>
                  </a:cubicBezTo>
                  <a:cubicBezTo>
                    <a:pt x="36841" y="38283"/>
                    <a:pt x="37141" y="38064"/>
                    <a:pt x="37502" y="37901"/>
                  </a:cubicBezTo>
                  <a:cubicBezTo>
                    <a:pt x="37811" y="37743"/>
                    <a:pt x="38256" y="37694"/>
                    <a:pt x="38532" y="37475"/>
                  </a:cubicBezTo>
                  <a:cubicBezTo>
                    <a:pt x="39132" y="37001"/>
                    <a:pt x="38098" y="36405"/>
                    <a:pt x="37803" y="36094"/>
                  </a:cubicBezTo>
                  <a:cubicBezTo>
                    <a:pt x="37603" y="35886"/>
                    <a:pt x="37555" y="35619"/>
                    <a:pt x="37482" y="35351"/>
                  </a:cubicBezTo>
                  <a:cubicBezTo>
                    <a:pt x="37397" y="35084"/>
                    <a:pt x="37275" y="34844"/>
                    <a:pt x="37170" y="34597"/>
                  </a:cubicBezTo>
                  <a:cubicBezTo>
                    <a:pt x="36667" y="33442"/>
                    <a:pt x="36854" y="32178"/>
                    <a:pt x="37657" y="31237"/>
                  </a:cubicBezTo>
                  <a:cubicBezTo>
                    <a:pt x="38224" y="30556"/>
                    <a:pt x="39165" y="30349"/>
                    <a:pt x="39979" y="30094"/>
                  </a:cubicBezTo>
                  <a:cubicBezTo>
                    <a:pt x="40883" y="29802"/>
                    <a:pt x="41410" y="28853"/>
                    <a:pt x="41978" y="28164"/>
                  </a:cubicBezTo>
                  <a:cubicBezTo>
                    <a:pt x="42144" y="27970"/>
                    <a:pt x="42331" y="27609"/>
                    <a:pt x="42557" y="27495"/>
                  </a:cubicBezTo>
                  <a:cubicBezTo>
                    <a:pt x="42631" y="27456"/>
                    <a:pt x="42711" y="27444"/>
                    <a:pt x="42795" y="27444"/>
                  </a:cubicBezTo>
                  <a:cubicBezTo>
                    <a:pt x="42910" y="27444"/>
                    <a:pt x="43030" y="27466"/>
                    <a:pt x="43145" y="27471"/>
                  </a:cubicBezTo>
                  <a:cubicBezTo>
                    <a:pt x="43242" y="27476"/>
                    <a:pt x="43334" y="27480"/>
                    <a:pt x="43423" y="27480"/>
                  </a:cubicBezTo>
                  <a:cubicBezTo>
                    <a:pt x="43751" y="27480"/>
                    <a:pt x="44028" y="27424"/>
                    <a:pt x="44277" y="27162"/>
                  </a:cubicBezTo>
                  <a:cubicBezTo>
                    <a:pt x="44483" y="26948"/>
                    <a:pt x="44475" y="26997"/>
                    <a:pt x="44402" y="26709"/>
                  </a:cubicBezTo>
                  <a:cubicBezTo>
                    <a:pt x="44370" y="26554"/>
                    <a:pt x="44341" y="26408"/>
                    <a:pt x="44349" y="26247"/>
                  </a:cubicBezTo>
                  <a:cubicBezTo>
                    <a:pt x="44370" y="25906"/>
                    <a:pt x="44535" y="25751"/>
                    <a:pt x="44730" y="25493"/>
                  </a:cubicBezTo>
                  <a:cubicBezTo>
                    <a:pt x="45104" y="24986"/>
                    <a:pt x="45723" y="25233"/>
                    <a:pt x="46267" y="25100"/>
                  </a:cubicBezTo>
                  <a:cubicBezTo>
                    <a:pt x="46619" y="25018"/>
                    <a:pt x="46919" y="24812"/>
                    <a:pt x="47259" y="24710"/>
                  </a:cubicBezTo>
                  <a:cubicBezTo>
                    <a:pt x="47424" y="24659"/>
                    <a:pt x="47617" y="24645"/>
                    <a:pt x="47814" y="24645"/>
                  </a:cubicBezTo>
                  <a:cubicBezTo>
                    <a:pt x="48023" y="24645"/>
                    <a:pt x="48237" y="24661"/>
                    <a:pt x="48423" y="24666"/>
                  </a:cubicBezTo>
                  <a:cubicBezTo>
                    <a:pt x="49034" y="24702"/>
                    <a:pt x="49662" y="24796"/>
                    <a:pt x="50280" y="24796"/>
                  </a:cubicBezTo>
                  <a:cubicBezTo>
                    <a:pt x="50425" y="24796"/>
                    <a:pt x="50570" y="24791"/>
                    <a:pt x="50713" y="24779"/>
                  </a:cubicBezTo>
                  <a:cubicBezTo>
                    <a:pt x="51034" y="24750"/>
                    <a:pt x="51248" y="24617"/>
                    <a:pt x="51508" y="24451"/>
                  </a:cubicBezTo>
                  <a:cubicBezTo>
                    <a:pt x="51744" y="24305"/>
                    <a:pt x="51735" y="24224"/>
                    <a:pt x="51890" y="24049"/>
                  </a:cubicBezTo>
                  <a:cubicBezTo>
                    <a:pt x="52169" y="23738"/>
                    <a:pt x="52797" y="23502"/>
                    <a:pt x="53190" y="23409"/>
                  </a:cubicBezTo>
                  <a:cubicBezTo>
                    <a:pt x="53746" y="23287"/>
                    <a:pt x="54294" y="23036"/>
                    <a:pt x="54848" y="22935"/>
                  </a:cubicBezTo>
                  <a:cubicBezTo>
                    <a:pt x="55157" y="22881"/>
                    <a:pt x="55428" y="22789"/>
                    <a:pt x="55724" y="22675"/>
                  </a:cubicBezTo>
                  <a:cubicBezTo>
                    <a:pt x="55931" y="22594"/>
                    <a:pt x="56150" y="22492"/>
                    <a:pt x="56356" y="22408"/>
                  </a:cubicBezTo>
                  <a:cubicBezTo>
                    <a:pt x="56498" y="22346"/>
                    <a:pt x="56891" y="22273"/>
                    <a:pt x="56994" y="22160"/>
                  </a:cubicBezTo>
                  <a:cubicBezTo>
                    <a:pt x="57314" y="21799"/>
                    <a:pt x="56717" y="21017"/>
                    <a:pt x="56612" y="20656"/>
                  </a:cubicBezTo>
                  <a:cubicBezTo>
                    <a:pt x="56519" y="20284"/>
                    <a:pt x="56851" y="20170"/>
                    <a:pt x="56932" y="19861"/>
                  </a:cubicBezTo>
                  <a:cubicBezTo>
                    <a:pt x="57066" y="19326"/>
                    <a:pt x="56560" y="19034"/>
                    <a:pt x="56085" y="18986"/>
                  </a:cubicBezTo>
                  <a:cubicBezTo>
                    <a:pt x="56036" y="18981"/>
                    <a:pt x="55987" y="18978"/>
                    <a:pt x="55940" y="18978"/>
                  </a:cubicBezTo>
                  <a:cubicBezTo>
                    <a:pt x="55876" y="18978"/>
                    <a:pt x="55815" y="18983"/>
                    <a:pt x="55757" y="18995"/>
                  </a:cubicBezTo>
                  <a:cubicBezTo>
                    <a:pt x="55469" y="19055"/>
                    <a:pt x="55303" y="19335"/>
                    <a:pt x="55015" y="19388"/>
                  </a:cubicBezTo>
                  <a:cubicBezTo>
                    <a:pt x="54963" y="19397"/>
                    <a:pt x="54910" y="19401"/>
                    <a:pt x="54857" y="19401"/>
                  </a:cubicBezTo>
                  <a:cubicBezTo>
                    <a:pt x="54614" y="19401"/>
                    <a:pt x="54362" y="19311"/>
                    <a:pt x="54159" y="19201"/>
                  </a:cubicBezTo>
                  <a:cubicBezTo>
                    <a:pt x="53827" y="19027"/>
                    <a:pt x="53551" y="18780"/>
                    <a:pt x="53239" y="18561"/>
                  </a:cubicBezTo>
                  <a:cubicBezTo>
                    <a:pt x="53031" y="18418"/>
                    <a:pt x="52841" y="18405"/>
                    <a:pt x="52608" y="18405"/>
                  </a:cubicBezTo>
                  <a:cubicBezTo>
                    <a:pt x="52556" y="18405"/>
                    <a:pt x="52502" y="18406"/>
                    <a:pt x="52445" y="18406"/>
                  </a:cubicBezTo>
                  <a:cubicBezTo>
                    <a:pt x="52424" y="18406"/>
                    <a:pt x="52402" y="18406"/>
                    <a:pt x="52380" y="18406"/>
                  </a:cubicBezTo>
                  <a:cubicBezTo>
                    <a:pt x="51730" y="18406"/>
                    <a:pt x="50874" y="18394"/>
                    <a:pt x="50702" y="17665"/>
                  </a:cubicBezTo>
                  <a:cubicBezTo>
                    <a:pt x="50633" y="17384"/>
                    <a:pt x="50519" y="17170"/>
                    <a:pt x="50260" y="17004"/>
                  </a:cubicBezTo>
                  <a:cubicBezTo>
                    <a:pt x="50025" y="16838"/>
                    <a:pt x="49558" y="16509"/>
                    <a:pt x="49311" y="16456"/>
                  </a:cubicBezTo>
                  <a:cubicBezTo>
                    <a:pt x="49278" y="16241"/>
                    <a:pt x="48630" y="16087"/>
                    <a:pt x="48415" y="16003"/>
                  </a:cubicBezTo>
                  <a:cubicBezTo>
                    <a:pt x="48022" y="15848"/>
                    <a:pt x="47835" y="15569"/>
                    <a:pt x="47515" y="15333"/>
                  </a:cubicBezTo>
                  <a:cubicBezTo>
                    <a:pt x="47046" y="14973"/>
                    <a:pt x="46484" y="14818"/>
                    <a:pt x="45909" y="14818"/>
                  </a:cubicBezTo>
                  <a:cubicBezTo>
                    <a:pt x="45674" y="14818"/>
                    <a:pt x="45438" y="14844"/>
                    <a:pt x="45205" y="14892"/>
                  </a:cubicBezTo>
                  <a:cubicBezTo>
                    <a:pt x="44996" y="14933"/>
                    <a:pt x="44813" y="14954"/>
                    <a:pt x="44645" y="14954"/>
                  </a:cubicBezTo>
                  <a:cubicBezTo>
                    <a:pt x="44193" y="14954"/>
                    <a:pt x="43845" y="14806"/>
                    <a:pt x="43373" y="14519"/>
                  </a:cubicBezTo>
                  <a:cubicBezTo>
                    <a:pt x="42773" y="14158"/>
                    <a:pt x="42379" y="13734"/>
                    <a:pt x="41663" y="13734"/>
                  </a:cubicBezTo>
                  <a:cubicBezTo>
                    <a:pt x="41637" y="13734"/>
                    <a:pt x="41611" y="13735"/>
                    <a:pt x="41584" y="13736"/>
                  </a:cubicBezTo>
                  <a:cubicBezTo>
                    <a:pt x="41458" y="13744"/>
                    <a:pt x="41349" y="13751"/>
                    <a:pt x="41251" y="13751"/>
                  </a:cubicBezTo>
                  <a:cubicBezTo>
                    <a:pt x="40976" y="13751"/>
                    <a:pt x="40796" y="13689"/>
                    <a:pt x="40608" y="13384"/>
                  </a:cubicBezTo>
                  <a:cubicBezTo>
                    <a:pt x="40368" y="13035"/>
                    <a:pt x="40000" y="12929"/>
                    <a:pt x="39627" y="12755"/>
                  </a:cubicBezTo>
                  <a:cubicBezTo>
                    <a:pt x="38986" y="12456"/>
                    <a:pt x="38390" y="12001"/>
                    <a:pt x="37831" y="11580"/>
                  </a:cubicBezTo>
                  <a:cubicBezTo>
                    <a:pt x="37563" y="11373"/>
                    <a:pt x="37462" y="11260"/>
                    <a:pt x="37490" y="10899"/>
                  </a:cubicBezTo>
                  <a:cubicBezTo>
                    <a:pt x="37523" y="10652"/>
                    <a:pt x="37668" y="10299"/>
                    <a:pt x="37348" y="10177"/>
                  </a:cubicBezTo>
                  <a:cubicBezTo>
                    <a:pt x="37281" y="10150"/>
                    <a:pt x="37210" y="10141"/>
                    <a:pt x="37136" y="10141"/>
                  </a:cubicBezTo>
                  <a:cubicBezTo>
                    <a:pt x="36998" y="10141"/>
                    <a:pt x="36853" y="10172"/>
                    <a:pt x="36715" y="10172"/>
                  </a:cubicBezTo>
                  <a:cubicBezTo>
                    <a:pt x="36618" y="10172"/>
                    <a:pt x="36525" y="10156"/>
                    <a:pt x="36441" y="10104"/>
                  </a:cubicBezTo>
                  <a:cubicBezTo>
                    <a:pt x="36295" y="10011"/>
                    <a:pt x="36246" y="9849"/>
                    <a:pt x="36173" y="9691"/>
                  </a:cubicBezTo>
                  <a:cubicBezTo>
                    <a:pt x="36140" y="9610"/>
                    <a:pt x="36100" y="9548"/>
                    <a:pt x="36039" y="9484"/>
                  </a:cubicBezTo>
                  <a:cubicBezTo>
                    <a:pt x="35840" y="9309"/>
                    <a:pt x="35545" y="9269"/>
                    <a:pt x="35285" y="9228"/>
                  </a:cubicBezTo>
                  <a:cubicBezTo>
                    <a:pt x="35185" y="9216"/>
                    <a:pt x="35086" y="9213"/>
                    <a:pt x="34987" y="9213"/>
                  </a:cubicBezTo>
                  <a:cubicBezTo>
                    <a:pt x="34901" y="9213"/>
                    <a:pt x="34815" y="9215"/>
                    <a:pt x="34728" y="9215"/>
                  </a:cubicBezTo>
                  <a:cubicBezTo>
                    <a:pt x="34654" y="9215"/>
                    <a:pt x="34579" y="9214"/>
                    <a:pt x="34503" y="9208"/>
                  </a:cubicBezTo>
                  <a:cubicBezTo>
                    <a:pt x="34222" y="9176"/>
                    <a:pt x="33955" y="9082"/>
                    <a:pt x="33668" y="9062"/>
                  </a:cubicBezTo>
                  <a:cubicBezTo>
                    <a:pt x="33108" y="9009"/>
                    <a:pt x="32853" y="8783"/>
                    <a:pt x="32387" y="8474"/>
                  </a:cubicBezTo>
                  <a:cubicBezTo>
                    <a:pt x="32078" y="8259"/>
                    <a:pt x="31698" y="7846"/>
                    <a:pt x="31337" y="7806"/>
                  </a:cubicBezTo>
                  <a:cubicBezTo>
                    <a:pt x="31286" y="7799"/>
                    <a:pt x="31235" y="7795"/>
                    <a:pt x="31183" y="7795"/>
                  </a:cubicBezTo>
                  <a:cubicBezTo>
                    <a:pt x="30853" y="7795"/>
                    <a:pt x="30510" y="7928"/>
                    <a:pt x="30170" y="7928"/>
                  </a:cubicBezTo>
                  <a:cubicBezTo>
                    <a:pt x="30098" y="7928"/>
                    <a:pt x="30026" y="7922"/>
                    <a:pt x="29954" y="7907"/>
                  </a:cubicBezTo>
                  <a:cubicBezTo>
                    <a:pt x="29621" y="7834"/>
                    <a:pt x="29314" y="7473"/>
                    <a:pt x="29086" y="7238"/>
                  </a:cubicBezTo>
                  <a:cubicBezTo>
                    <a:pt x="28734" y="6865"/>
                    <a:pt x="28560" y="6566"/>
                    <a:pt x="28053" y="6411"/>
                  </a:cubicBezTo>
                  <a:cubicBezTo>
                    <a:pt x="27863" y="6347"/>
                    <a:pt x="27659" y="6322"/>
                    <a:pt x="27453" y="6322"/>
                  </a:cubicBezTo>
                  <a:cubicBezTo>
                    <a:pt x="27201" y="6322"/>
                    <a:pt x="26947" y="6359"/>
                    <a:pt x="26715" y="6411"/>
                  </a:cubicBezTo>
                  <a:cubicBezTo>
                    <a:pt x="26403" y="6476"/>
                    <a:pt x="26042" y="6618"/>
                    <a:pt x="25734" y="6650"/>
                  </a:cubicBezTo>
                  <a:cubicBezTo>
                    <a:pt x="25725" y="6651"/>
                    <a:pt x="25716" y="6651"/>
                    <a:pt x="25707" y="6651"/>
                  </a:cubicBezTo>
                  <a:cubicBezTo>
                    <a:pt x="25552" y="6651"/>
                    <a:pt x="25405" y="6589"/>
                    <a:pt x="25260" y="6566"/>
                  </a:cubicBezTo>
                  <a:cubicBezTo>
                    <a:pt x="25053" y="6545"/>
                    <a:pt x="24867" y="6557"/>
                    <a:pt x="24660" y="6525"/>
                  </a:cubicBezTo>
                  <a:cubicBezTo>
                    <a:pt x="24012" y="6411"/>
                    <a:pt x="23589" y="6070"/>
                    <a:pt x="23054" y="5730"/>
                  </a:cubicBezTo>
                  <a:cubicBezTo>
                    <a:pt x="22442" y="5361"/>
                    <a:pt x="21887" y="4915"/>
                    <a:pt x="21267" y="4547"/>
                  </a:cubicBezTo>
                  <a:cubicBezTo>
                    <a:pt x="20825" y="4279"/>
                    <a:pt x="20363" y="4031"/>
                    <a:pt x="19929" y="3731"/>
                  </a:cubicBezTo>
                  <a:cubicBezTo>
                    <a:pt x="19710" y="3585"/>
                    <a:pt x="19516" y="3370"/>
                    <a:pt x="19288" y="3258"/>
                  </a:cubicBezTo>
                  <a:cubicBezTo>
                    <a:pt x="19189" y="3207"/>
                    <a:pt x="19090" y="3188"/>
                    <a:pt x="18991" y="3188"/>
                  </a:cubicBezTo>
                  <a:cubicBezTo>
                    <a:pt x="18677" y="3188"/>
                    <a:pt x="18361" y="3381"/>
                    <a:pt x="18018" y="3381"/>
                  </a:cubicBezTo>
                  <a:cubicBezTo>
                    <a:pt x="17999" y="3381"/>
                    <a:pt x="17979" y="3381"/>
                    <a:pt x="17959" y="3379"/>
                  </a:cubicBezTo>
                  <a:cubicBezTo>
                    <a:pt x="17626" y="3370"/>
                    <a:pt x="17379" y="3258"/>
                    <a:pt x="17091" y="3103"/>
                  </a:cubicBezTo>
                  <a:cubicBezTo>
                    <a:pt x="16865" y="2970"/>
                    <a:pt x="16605" y="2730"/>
                    <a:pt x="16350" y="2669"/>
                  </a:cubicBezTo>
                  <a:cubicBezTo>
                    <a:pt x="16300" y="2657"/>
                    <a:pt x="16249" y="2651"/>
                    <a:pt x="16198" y="2651"/>
                  </a:cubicBezTo>
                  <a:cubicBezTo>
                    <a:pt x="15864" y="2651"/>
                    <a:pt x="15504" y="2876"/>
                    <a:pt x="15174" y="2876"/>
                  </a:cubicBezTo>
                  <a:cubicBezTo>
                    <a:pt x="14659" y="2864"/>
                    <a:pt x="14173" y="2596"/>
                    <a:pt x="13699" y="2401"/>
                  </a:cubicBezTo>
                  <a:cubicBezTo>
                    <a:pt x="13378" y="2276"/>
                    <a:pt x="13050" y="2244"/>
                    <a:pt x="12863" y="1915"/>
                  </a:cubicBezTo>
                  <a:cubicBezTo>
                    <a:pt x="12709" y="1636"/>
                    <a:pt x="12697" y="1234"/>
                    <a:pt x="12689" y="914"/>
                  </a:cubicBezTo>
                  <a:cubicBezTo>
                    <a:pt x="12475" y="919"/>
                    <a:pt x="12310" y="945"/>
                    <a:pt x="12168" y="945"/>
                  </a:cubicBezTo>
                  <a:cubicBezTo>
                    <a:pt x="11961" y="945"/>
                    <a:pt x="11802" y="889"/>
                    <a:pt x="11607" y="626"/>
                  </a:cubicBezTo>
                  <a:cubicBezTo>
                    <a:pt x="11333" y="262"/>
                    <a:pt x="11243" y="0"/>
                    <a:pt x="10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1035300" y="4014475"/>
              <a:ext cx="561075" cy="704400"/>
            </a:xfrm>
            <a:custGeom>
              <a:avLst/>
              <a:gdLst/>
              <a:ahLst/>
              <a:cxnLst/>
              <a:rect l="l" t="t" r="r" b="b"/>
              <a:pathLst>
                <a:path w="22443" h="28176" extrusionOk="0">
                  <a:moveTo>
                    <a:pt x="13301" y="0"/>
                  </a:moveTo>
                  <a:cubicBezTo>
                    <a:pt x="12921" y="0"/>
                    <a:pt x="12442" y="49"/>
                    <a:pt x="12344" y="57"/>
                  </a:cubicBezTo>
                  <a:cubicBezTo>
                    <a:pt x="11849" y="64"/>
                    <a:pt x="11201" y="57"/>
                    <a:pt x="10788" y="356"/>
                  </a:cubicBezTo>
                  <a:cubicBezTo>
                    <a:pt x="10715" y="405"/>
                    <a:pt x="10653" y="478"/>
                    <a:pt x="10601" y="564"/>
                  </a:cubicBezTo>
                  <a:cubicBezTo>
                    <a:pt x="10098" y="1273"/>
                    <a:pt x="10374" y="2862"/>
                    <a:pt x="10374" y="3584"/>
                  </a:cubicBezTo>
                  <a:cubicBezTo>
                    <a:pt x="10374" y="3904"/>
                    <a:pt x="10406" y="4119"/>
                    <a:pt x="10240" y="4366"/>
                  </a:cubicBezTo>
                  <a:cubicBezTo>
                    <a:pt x="10045" y="4645"/>
                    <a:pt x="9899" y="4480"/>
                    <a:pt x="9819" y="4873"/>
                  </a:cubicBezTo>
                  <a:cubicBezTo>
                    <a:pt x="9713" y="5408"/>
                    <a:pt x="10005" y="5748"/>
                    <a:pt x="9539" y="6235"/>
                  </a:cubicBezTo>
                  <a:cubicBezTo>
                    <a:pt x="9190" y="6596"/>
                    <a:pt x="8797" y="6669"/>
                    <a:pt x="8468" y="7049"/>
                  </a:cubicBezTo>
                  <a:cubicBezTo>
                    <a:pt x="8107" y="7483"/>
                    <a:pt x="7767" y="7945"/>
                    <a:pt x="7520" y="8452"/>
                  </a:cubicBezTo>
                  <a:cubicBezTo>
                    <a:pt x="7207" y="9068"/>
                    <a:pt x="7127" y="10020"/>
                    <a:pt x="6612" y="10495"/>
                  </a:cubicBezTo>
                  <a:cubicBezTo>
                    <a:pt x="6239" y="10843"/>
                    <a:pt x="5732" y="10811"/>
                    <a:pt x="5351" y="11103"/>
                  </a:cubicBezTo>
                  <a:cubicBezTo>
                    <a:pt x="4824" y="11504"/>
                    <a:pt x="4723" y="12348"/>
                    <a:pt x="4208" y="12774"/>
                  </a:cubicBezTo>
                  <a:cubicBezTo>
                    <a:pt x="3787" y="13122"/>
                    <a:pt x="3227" y="13008"/>
                    <a:pt x="2939" y="13474"/>
                  </a:cubicBezTo>
                  <a:cubicBezTo>
                    <a:pt x="2814" y="13669"/>
                    <a:pt x="2825" y="13936"/>
                    <a:pt x="2720" y="14155"/>
                  </a:cubicBezTo>
                  <a:cubicBezTo>
                    <a:pt x="2518" y="14589"/>
                    <a:pt x="2197" y="14877"/>
                    <a:pt x="1837" y="15153"/>
                  </a:cubicBezTo>
                  <a:cubicBezTo>
                    <a:pt x="1456" y="15465"/>
                    <a:pt x="844" y="16146"/>
                    <a:pt x="1310" y="16649"/>
                  </a:cubicBezTo>
                  <a:cubicBezTo>
                    <a:pt x="1519" y="16879"/>
                    <a:pt x="2163" y="17120"/>
                    <a:pt x="2583" y="17120"/>
                  </a:cubicBezTo>
                  <a:cubicBezTo>
                    <a:pt x="2659" y="17120"/>
                    <a:pt x="2728" y="17112"/>
                    <a:pt x="2785" y="17094"/>
                  </a:cubicBezTo>
                  <a:cubicBezTo>
                    <a:pt x="3168" y="16974"/>
                    <a:pt x="3357" y="16479"/>
                    <a:pt x="3758" y="16479"/>
                  </a:cubicBezTo>
                  <a:cubicBezTo>
                    <a:pt x="3799" y="16479"/>
                    <a:pt x="3842" y="16484"/>
                    <a:pt x="3888" y="16495"/>
                  </a:cubicBezTo>
                  <a:cubicBezTo>
                    <a:pt x="3856" y="17042"/>
                    <a:pt x="3559" y="17549"/>
                    <a:pt x="3040" y="17743"/>
                  </a:cubicBezTo>
                  <a:cubicBezTo>
                    <a:pt x="2805" y="17837"/>
                    <a:pt x="1691" y="18003"/>
                    <a:pt x="2270" y="18550"/>
                  </a:cubicBezTo>
                  <a:cubicBezTo>
                    <a:pt x="2353" y="18629"/>
                    <a:pt x="2518" y="18653"/>
                    <a:pt x="2710" y="18653"/>
                  </a:cubicBezTo>
                  <a:cubicBezTo>
                    <a:pt x="3013" y="18653"/>
                    <a:pt x="3383" y="18593"/>
                    <a:pt x="3613" y="18593"/>
                  </a:cubicBezTo>
                  <a:cubicBezTo>
                    <a:pt x="3651" y="18593"/>
                    <a:pt x="3684" y="18595"/>
                    <a:pt x="3714" y="18599"/>
                  </a:cubicBezTo>
                  <a:cubicBezTo>
                    <a:pt x="4402" y="18692"/>
                    <a:pt x="4464" y="19073"/>
                    <a:pt x="4435" y="19734"/>
                  </a:cubicBezTo>
                  <a:cubicBezTo>
                    <a:pt x="4422" y="19736"/>
                    <a:pt x="4410" y="19737"/>
                    <a:pt x="4399" y="19737"/>
                  </a:cubicBezTo>
                  <a:cubicBezTo>
                    <a:pt x="4173" y="19737"/>
                    <a:pt x="3987" y="19441"/>
                    <a:pt x="3761" y="19441"/>
                  </a:cubicBezTo>
                  <a:cubicBezTo>
                    <a:pt x="3725" y="19441"/>
                    <a:pt x="3687" y="19449"/>
                    <a:pt x="3648" y="19466"/>
                  </a:cubicBezTo>
                  <a:cubicBezTo>
                    <a:pt x="3433" y="19560"/>
                    <a:pt x="3353" y="20220"/>
                    <a:pt x="3267" y="20415"/>
                  </a:cubicBezTo>
                  <a:cubicBezTo>
                    <a:pt x="3053" y="20962"/>
                    <a:pt x="2947" y="20922"/>
                    <a:pt x="2464" y="21197"/>
                  </a:cubicBezTo>
                  <a:cubicBezTo>
                    <a:pt x="2092" y="21416"/>
                    <a:pt x="2133" y="21457"/>
                    <a:pt x="2133" y="21910"/>
                  </a:cubicBezTo>
                  <a:cubicBezTo>
                    <a:pt x="2133" y="22260"/>
                    <a:pt x="2104" y="22539"/>
                    <a:pt x="2043" y="22847"/>
                  </a:cubicBezTo>
                  <a:cubicBezTo>
                    <a:pt x="1970" y="23160"/>
                    <a:pt x="1772" y="23386"/>
                    <a:pt x="1691" y="23674"/>
                  </a:cubicBezTo>
                  <a:cubicBezTo>
                    <a:pt x="1516" y="24262"/>
                    <a:pt x="1764" y="24623"/>
                    <a:pt x="1350" y="25158"/>
                  </a:cubicBezTo>
                  <a:cubicBezTo>
                    <a:pt x="1083" y="25510"/>
                    <a:pt x="0" y="26058"/>
                    <a:pt x="73" y="26438"/>
                  </a:cubicBezTo>
                  <a:cubicBezTo>
                    <a:pt x="868" y="26593"/>
                    <a:pt x="1609" y="26419"/>
                    <a:pt x="2290" y="26739"/>
                  </a:cubicBezTo>
                  <a:cubicBezTo>
                    <a:pt x="2599" y="26881"/>
                    <a:pt x="2887" y="26973"/>
                    <a:pt x="3207" y="27087"/>
                  </a:cubicBezTo>
                  <a:cubicBezTo>
                    <a:pt x="3815" y="27302"/>
                    <a:pt x="4176" y="28015"/>
                    <a:pt x="4784" y="28150"/>
                  </a:cubicBezTo>
                  <a:cubicBezTo>
                    <a:pt x="4864" y="28168"/>
                    <a:pt x="4947" y="28175"/>
                    <a:pt x="5031" y="28175"/>
                  </a:cubicBezTo>
                  <a:cubicBezTo>
                    <a:pt x="5436" y="28175"/>
                    <a:pt x="5876" y="28002"/>
                    <a:pt x="6259" y="27995"/>
                  </a:cubicBezTo>
                  <a:cubicBezTo>
                    <a:pt x="6269" y="27995"/>
                    <a:pt x="6280" y="27995"/>
                    <a:pt x="6290" y="27995"/>
                  </a:cubicBezTo>
                  <a:cubicBezTo>
                    <a:pt x="6608" y="27995"/>
                    <a:pt x="6959" y="28124"/>
                    <a:pt x="7290" y="28124"/>
                  </a:cubicBezTo>
                  <a:cubicBezTo>
                    <a:pt x="7382" y="28124"/>
                    <a:pt x="7473" y="28114"/>
                    <a:pt x="7561" y="28088"/>
                  </a:cubicBezTo>
                  <a:cubicBezTo>
                    <a:pt x="7808" y="28015"/>
                    <a:pt x="7970" y="27894"/>
                    <a:pt x="8083" y="27727"/>
                  </a:cubicBezTo>
                  <a:cubicBezTo>
                    <a:pt x="8395" y="27334"/>
                    <a:pt x="8404" y="26739"/>
                    <a:pt x="8416" y="26240"/>
                  </a:cubicBezTo>
                  <a:cubicBezTo>
                    <a:pt x="8436" y="25583"/>
                    <a:pt x="8477" y="25397"/>
                    <a:pt x="9097" y="25109"/>
                  </a:cubicBezTo>
                  <a:cubicBezTo>
                    <a:pt x="9539" y="24890"/>
                    <a:pt x="9920" y="24683"/>
                    <a:pt x="10281" y="24363"/>
                  </a:cubicBezTo>
                  <a:cubicBezTo>
                    <a:pt x="10548" y="24148"/>
                    <a:pt x="11469" y="23714"/>
                    <a:pt x="11561" y="23435"/>
                  </a:cubicBezTo>
                  <a:cubicBezTo>
                    <a:pt x="11634" y="23208"/>
                    <a:pt x="11314" y="22766"/>
                    <a:pt x="11229" y="22531"/>
                  </a:cubicBezTo>
                  <a:cubicBezTo>
                    <a:pt x="10840" y="21530"/>
                    <a:pt x="10767" y="20715"/>
                    <a:pt x="11703" y="20155"/>
                  </a:cubicBezTo>
                  <a:cubicBezTo>
                    <a:pt x="12478" y="19693"/>
                    <a:pt x="13726" y="19332"/>
                    <a:pt x="13491" y="18165"/>
                  </a:cubicBezTo>
                  <a:cubicBezTo>
                    <a:pt x="13398" y="17711"/>
                    <a:pt x="13078" y="17342"/>
                    <a:pt x="12972" y="16876"/>
                  </a:cubicBezTo>
                  <a:cubicBezTo>
                    <a:pt x="12880" y="16422"/>
                    <a:pt x="12777" y="16041"/>
                    <a:pt x="12612" y="15607"/>
                  </a:cubicBezTo>
                  <a:cubicBezTo>
                    <a:pt x="12294" y="14761"/>
                    <a:pt x="12166" y="14577"/>
                    <a:pt x="12959" y="14577"/>
                  </a:cubicBezTo>
                  <a:cubicBezTo>
                    <a:pt x="12986" y="14577"/>
                    <a:pt x="13015" y="14577"/>
                    <a:pt x="13045" y="14578"/>
                  </a:cubicBezTo>
                  <a:cubicBezTo>
                    <a:pt x="13366" y="14584"/>
                    <a:pt x="13690" y="14590"/>
                    <a:pt x="14014" y="14590"/>
                  </a:cubicBezTo>
                  <a:cubicBezTo>
                    <a:pt x="14263" y="14590"/>
                    <a:pt x="14511" y="14586"/>
                    <a:pt x="14756" y="14578"/>
                  </a:cubicBezTo>
                  <a:cubicBezTo>
                    <a:pt x="14841" y="14310"/>
                    <a:pt x="15035" y="14091"/>
                    <a:pt x="15097" y="13824"/>
                  </a:cubicBezTo>
                  <a:cubicBezTo>
                    <a:pt x="15181" y="13528"/>
                    <a:pt x="15097" y="13134"/>
                    <a:pt x="15097" y="12826"/>
                  </a:cubicBezTo>
                  <a:cubicBezTo>
                    <a:pt x="15097" y="11987"/>
                    <a:pt x="15234" y="12093"/>
                    <a:pt x="15997" y="11792"/>
                  </a:cubicBezTo>
                  <a:cubicBezTo>
                    <a:pt x="17067" y="11371"/>
                    <a:pt x="17253" y="10155"/>
                    <a:pt x="17419" y="9133"/>
                  </a:cubicBezTo>
                  <a:cubicBezTo>
                    <a:pt x="17520" y="8432"/>
                    <a:pt x="17346" y="8140"/>
                    <a:pt x="17967" y="7791"/>
                  </a:cubicBezTo>
                  <a:cubicBezTo>
                    <a:pt x="18128" y="7698"/>
                    <a:pt x="18336" y="7625"/>
                    <a:pt x="18482" y="7491"/>
                  </a:cubicBezTo>
                  <a:cubicBezTo>
                    <a:pt x="18648" y="7337"/>
                    <a:pt x="18668" y="7077"/>
                    <a:pt x="18802" y="6936"/>
                  </a:cubicBezTo>
                  <a:cubicBezTo>
                    <a:pt x="18964" y="6770"/>
                    <a:pt x="19215" y="6709"/>
                    <a:pt x="19471" y="6615"/>
                  </a:cubicBezTo>
                  <a:cubicBezTo>
                    <a:pt x="20050" y="6409"/>
                    <a:pt x="22442" y="5915"/>
                    <a:pt x="21254" y="4832"/>
                  </a:cubicBezTo>
                  <a:cubicBezTo>
                    <a:pt x="20926" y="4519"/>
                    <a:pt x="20338" y="4759"/>
                    <a:pt x="20326" y="4171"/>
                  </a:cubicBezTo>
                  <a:cubicBezTo>
                    <a:pt x="20317" y="4046"/>
                    <a:pt x="20553" y="3750"/>
                    <a:pt x="20594" y="3604"/>
                  </a:cubicBezTo>
                  <a:cubicBezTo>
                    <a:pt x="20646" y="3376"/>
                    <a:pt x="20639" y="3150"/>
                    <a:pt x="20626" y="2923"/>
                  </a:cubicBezTo>
                  <a:cubicBezTo>
                    <a:pt x="20590" y="2922"/>
                    <a:pt x="20556" y="2922"/>
                    <a:pt x="20522" y="2922"/>
                  </a:cubicBezTo>
                  <a:cubicBezTo>
                    <a:pt x="20468" y="2922"/>
                    <a:pt x="20418" y="2922"/>
                    <a:pt x="20370" y="2922"/>
                  </a:cubicBezTo>
                  <a:cubicBezTo>
                    <a:pt x="20167" y="2922"/>
                    <a:pt x="20013" y="2909"/>
                    <a:pt x="19864" y="2768"/>
                  </a:cubicBezTo>
                  <a:cubicBezTo>
                    <a:pt x="19625" y="2553"/>
                    <a:pt x="19750" y="2334"/>
                    <a:pt x="19442" y="2213"/>
                  </a:cubicBezTo>
                  <a:cubicBezTo>
                    <a:pt x="19310" y="2163"/>
                    <a:pt x="19174" y="2143"/>
                    <a:pt x="19035" y="2143"/>
                  </a:cubicBezTo>
                  <a:cubicBezTo>
                    <a:pt x="18513" y="2143"/>
                    <a:pt x="17949" y="2419"/>
                    <a:pt x="17446" y="2419"/>
                  </a:cubicBezTo>
                  <a:cubicBezTo>
                    <a:pt x="17416" y="2419"/>
                    <a:pt x="17388" y="2418"/>
                    <a:pt x="17359" y="2416"/>
                  </a:cubicBezTo>
                  <a:cubicBezTo>
                    <a:pt x="16584" y="2367"/>
                    <a:pt x="16317" y="1921"/>
                    <a:pt x="15798" y="1447"/>
                  </a:cubicBezTo>
                  <a:cubicBezTo>
                    <a:pt x="15655" y="1314"/>
                    <a:pt x="15526" y="1271"/>
                    <a:pt x="15398" y="1271"/>
                  </a:cubicBezTo>
                  <a:cubicBezTo>
                    <a:pt x="15157" y="1271"/>
                    <a:pt x="14917" y="1425"/>
                    <a:pt x="14581" y="1425"/>
                  </a:cubicBezTo>
                  <a:cubicBezTo>
                    <a:pt x="14545" y="1425"/>
                    <a:pt x="14507" y="1423"/>
                    <a:pt x="14468" y="1419"/>
                  </a:cubicBezTo>
                  <a:cubicBezTo>
                    <a:pt x="13378" y="1293"/>
                    <a:pt x="14367" y="498"/>
                    <a:pt x="13767" y="64"/>
                  </a:cubicBezTo>
                  <a:cubicBezTo>
                    <a:pt x="13703" y="16"/>
                    <a:pt x="13518" y="0"/>
                    <a:pt x="13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51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Past Events</a:t>
            </a:r>
            <a:endParaRPr/>
          </a:p>
        </p:txBody>
      </p:sp>
      <p:sp>
        <p:nvSpPr>
          <p:cNvPr id="991" name="Google Shape;991;p51"/>
          <p:cNvSpPr txBox="1">
            <a:spLocks noGrp="1"/>
          </p:cNvSpPr>
          <p:nvPr>
            <p:ph type="title" idx="2"/>
          </p:nvPr>
        </p:nvSpPr>
        <p:spPr>
          <a:xfrm>
            <a:off x="575963" y="2839022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992" name="Google Shape;992;p51"/>
          <p:cNvSpPr txBox="1">
            <a:spLocks noGrp="1"/>
          </p:cNvSpPr>
          <p:nvPr>
            <p:ph type="subTitle" idx="1"/>
          </p:nvPr>
        </p:nvSpPr>
        <p:spPr>
          <a:xfrm>
            <a:off x="674974" y="3657077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993" name="Google Shape;993;p51"/>
          <p:cNvSpPr txBox="1">
            <a:spLocks noGrp="1"/>
          </p:cNvSpPr>
          <p:nvPr>
            <p:ph type="title" idx="3"/>
          </p:nvPr>
        </p:nvSpPr>
        <p:spPr>
          <a:xfrm>
            <a:off x="6478461" y="1417025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94" name="Google Shape;994;p51"/>
          <p:cNvSpPr txBox="1">
            <a:spLocks noGrp="1"/>
          </p:cNvSpPr>
          <p:nvPr>
            <p:ph type="subTitle" idx="4"/>
          </p:nvPr>
        </p:nvSpPr>
        <p:spPr>
          <a:xfrm>
            <a:off x="6478450" y="2229825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995" name="Google Shape;995;p51"/>
          <p:cNvSpPr txBox="1">
            <a:spLocks noGrp="1"/>
          </p:cNvSpPr>
          <p:nvPr>
            <p:ph type="title" idx="5"/>
          </p:nvPr>
        </p:nvSpPr>
        <p:spPr>
          <a:xfrm>
            <a:off x="6478461" y="2839022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996" name="Google Shape;996;p51"/>
          <p:cNvSpPr txBox="1">
            <a:spLocks noGrp="1"/>
          </p:cNvSpPr>
          <p:nvPr>
            <p:ph type="subTitle" idx="6"/>
          </p:nvPr>
        </p:nvSpPr>
        <p:spPr>
          <a:xfrm>
            <a:off x="6478451" y="3657077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997" name="Google Shape;997;p51"/>
          <p:cNvSpPr txBox="1">
            <a:spLocks noGrp="1"/>
          </p:cNvSpPr>
          <p:nvPr>
            <p:ph type="title" idx="7"/>
          </p:nvPr>
        </p:nvSpPr>
        <p:spPr>
          <a:xfrm>
            <a:off x="575963" y="1417025"/>
            <a:ext cx="21036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998" name="Google Shape;998;p51"/>
          <p:cNvSpPr txBox="1">
            <a:spLocks noGrp="1"/>
          </p:cNvSpPr>
          <p:nvPr>
            <p:ph type="subTitle" idx="8"/>
          </p:nvPr>
        </p:nvSpPr>
        <p:spPr>
          <a:xfrm>
            <a:off x="674974" y="2229825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999" name="Google Shape;999;p51"/>
          <p:cNvSpPr/>
          <p:nvPr/>
        </p:nvSpPr>
        <p:spPr>
          <a:xfrm rot="10800000" flipH="1">
            <a:off x="2395770" y="2139924"/>
            <a:ext cx="205188" cy="140477"/>
          </a:xfrm>
          <a:custGeom>
            <a:avLst/>
            <a:gdLst/>
            <a:ahLst/>
            <a:cxnLst/>
            <a:rect l="l" t="t" r="r" b="b"/>
            <a:pathLst>
              <a:path w="2784" h="1906" extrusionOk="0">
                <a:moveTo>
                  <a:pt x="1392" y="1"/>
                </a:moveTo>
                <a:lnTo>
                  <a:pt x="0" y="1906"/>
                </a:lnTo>
                <a:lnTo>
                  <a:pt x="2784" y="1906"/>
                </a:lnTo>
                <a:lnTo>
                  <a:pt x="139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51"/>
          <p:cNvSpPr/>
          <p:nvPr/>
        </p:nvSpPr>
        <p:spPr>
          <a:xfrm rot="10800000" flipH="1">
            <a:off x="2395770" y="3579324"/>
            <a:ext cx="205188" cy="140477"/>
          </a:xfrm>
          <a:custGeom>
            <a:avLst/>
            <a:gdLst/>
            <a:ahLst/>
            <a:cxnLst/>
            <a:rect l="l" t="t" r="r" b="b"/>
            <a:pathLst>
              <a:path w="2784" h="1906" extrusionOk="0">
                <a:moveTo>
                  <a:pt x="1392" y="1"/>
                </a:moveTo>
                <a:lnTo>
                  <a:pt x="0" y="1906"/>
                </a:lnTo>
                <a:lnTo>
                  <a:pt x="2784" y="1906"/>
                </a:lnTo>
                <a:lnTo>
                  <a:pt x="139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51"/>
          <p:cNvSpPr/>
          <p:nvPr/>
        </p:nvSpPr>
        <p:spPr>
          <a:xfrm rot="10800000" flipH="1">
            <a:off x="6599370" y="2139924"/>
            <a:ext cx="205188" cy="140477"/>
          </a:xfrm>
          <a:custGeom>
            <a:avLst/>
            <a:gdLst/>
            <a:ahLst/>
            <a:cxnLst/>
            <a:rect l="l" t="t" r="r" b="b"/>
            <a:pathLst>
              <a:path w="2784" h="1906" extrusionOk="0">
                <a:moveTo>
                  <a:pt x="1392" y="1"/>
                </a:moveTo>
                <a:lnTo>
                  <a:pt x="0" y="1906"/>
                </a:lnTo>
                <a:lnTo>
                  <a:pt x="2784" y="1906"/>
                </a:lnTo>
                <a:lnTo>
                  <a:pt x="139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51"/>
          <p:cNvSpPr/>
          <p:nvPr/>
        </p:nvSpPr>
        <p:spPr>
          <a:xfrm rot="10800000" flipH="1">
            <a:off x="6599370" y="3579324"/>
            <a:ext cx="205188" cy="140477"/>
          </a:xfrm>
          <a:custGeom>
            <a:avLst/>
            <a:gdLst/>
            <a:ahLst/>
            <a:cxnLst/>
            <a:rect l="l" t="t" r="r" b="b"/>
            <a:pathLst>
              <a:path w="2784" h="1906" extrusionOk="0">
                <a:moveTo>
                  <a:pt x="1392" y="1"/>
                </a:moveTo>
                <a:lnTo>
                  <a:pt x="0" y="1906"/>
                </a:lnTo>
                <a:lnTo>
                  <a:pt x="2784" y="1906"/>
                </a:lnTo>
                <a:lnTo>
                  <a:pt x="13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2"/>
          <p:cNvSpPr/>
          <p:nvPr/>
        </p:nvSpPr>
        <p:spPr>
          <a:xfrm>
            <a:off x="1218575" y="2547400"/>
            <a:ext cx="7091800" cy="381500"/>
          </a:xfrm>
          <a:custGeom>
            <a:avLst/>
            <a:gdLst/>
            <a:ahLst/>
            <a:cxnLst/>
            <a:rect l="l" t="t" r="r" b="b"/>
            <a:pathLst>
              <a:path w="283672" h="15260" extrusionOk="0">
                <a:moveTo>
                  <a:pt x="0" y="0"/>
                </a:moveTo>
                <a:cubicBezTo>
                  <a:pt x="6682" y="4008"/>
                  <a:pt x="12513" y="10211"/>
                  <a:pt x="20120" y="11902"/>
                </a:cubicBezTo>
                <a:cubicBezTo>
                  <a:pt x="39977" y="16315"/>
                  <a:pt x="60708" y="8502"/>
                  <a:pt x="81049" y="8502"/>
                </a:cubicBezTo>
                <a:cubicBezTo>
                  <a:pt x="98003" y="8502"/>
                  <a:pt x="114631" y="13247"/>
                  <a:pt x="131492" y="15019"/>
                </a:cubicBezTo>
                <a:cubicBezTo>
                  <a:pt x="144275" y="16363"/>
                  <a:pt x="156975" y="11622"/>
                  <a:pt x="169749" y="10202"/>
                </a:cubicBezTo>
                <a:cubicBezTo>
                  <a:pt x="183364" y="8689"/>
                  <a:pt x="197371" y="7141"/>
                  <a:pt x="210841" y="9635"/>
                </a:cubicBezTo>
                <a:cubicBezTo>
                  <a:pt x="234758" y="14064"/>
                  <a:pt x="264674" y="20291"/>
                  <a:pt x="283672" y="510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008" name="Google Shape;1008;p52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  <p:sp>
        <p:nvSpPr>
          <p:cNvPr id="1009" name="Google Shape;1009;p52"/>
          <p:cNvSpPr txBox="1">
            <a:spLocks noGrp="1"/>
          </p:cNvSpPr>
          <p:nvPr>
            <p:ph type="title" idx="4294967295"/>
          </p:nvPr>
        </p:nvSpPr>
        <p:spPr>
          <a:xfrm>
            <a:off x="1197748" y="3289133"/>
            <a:ext cx="18603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April 26</a:t>
            </a:r>
            <a:endParaRPr sz="1800"/>
          </a:p>
        </p:txBody>
      </p:sp>
      <p:sp>
        <p:nvSpPr>
          <p:cNvPr id="1010" name="Google Shape;1010;p52"/>
          <p:cNvSpPr txBox="1">
            <a:spLocks noGrp="1"/>
          </p:cNvSpPr>
          <p:nvPr>
            <p:ph type="subTitle" idx="4294967295"/>
          </p:nvPr>
        </p:nvSpPr>
        <p:spPr>
          <a:xfrm>
            <a:off x="1088850" y="3695325"/>
            <a:ext cx="20781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1" name="Google Shape;1011;p52"/>
          <p:cNvSpPr txBox="1">
            <a:spLocks noGrp="1"/>
          </p:cNvSpPr>
          <p:nvPr>
            <p:ph type="title" idx="4294967295"/>
          </p:nvPr>
        </p:nvSpPr>
        <p:spPr>
          <a:xfrm>
            <a:off x="4456548" y="3289125"/>
            <a:ext cx="18603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July 6</a:t>
            </a:r>
            <a:endParaRPr sz="1800"/>
          </a:p>
        </p:txBody>
      </p:sp>
      <p:sp>
        <p:nvSpPr>
          <p:cNvPr id="1012" name="Google Shape;1012;p52"/>
          <p:cNvSpPr txBox="1">
            <a:spLocks noGrp="1"/>
          </p:cNvSpPr>
          <p:nvPr>
            <p:ph type="subTitle" idx="4294967295"/>
          </p:nvPr>
        </p:nvSpPr>
        <p:spPr>
          <a:xfrm>
            <a:off x="4347650" y="3695325"/>
            <a:ext cx="20781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3" name="Google Shape;1013;p52"/>
          <p:cNvSpPr txBox="1">
            <a:spLocks noGrp="1"/>
          </p:cNvSpPr>
          <p:nvPr>
            <p:ph type="subTitle" idx="4294967295"/>
          </p:nvPr>
        </p:nvSpPr>
        <p:spPr>
          <a:xfrm>
            <a:off x="2718275" y="1439925"/>
            <a:ext cx="20781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014" name="Google Shape;1014;p52"/>
          <p:cNvSpPr txBox="1">
            <a:spLocks noGrp="1"/>
          </p:cNvSpPr>
          <p:nvPr>
            <p:ph type="title" idx="4294967295"/>
          </p:nvPr>
        </p:nvSpPr>
        <p:spPr>
          <a:xfrm>
            <a:off x="6084311" y="2017238"/>
            <a:ext cx="18603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August 5</a:t>
            </a:r>
            <a:endParaRPr sz="1800"/>
          </a:p>
        </p:txBody>
      </p:sp>
      <p:sp>
        <p:nvSpPr>
          <p:cNvPr id="1015" name="Google Shape;1015;p52"/>
          <p:cNvSpPr txBox="1">
            <a:spLocks noGrp="1"/>
          </p:cNvSpPr>
          <p:nvPr>
            <p:ph type="subTitle" idx="4294967295"/>
          </p:nvPr>
        </p:nvSpPr>
        <p:spPr>
          <a:xfrm>
            <a:off x="5975420" y="1439935"/>
            <a:ext cx="20781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grpSp>
        <p:nvGrpSpPr>
          <p:cNvPr id="1016" name="Google Shape;1016;p52"/>
          <p:cNvGrpSpPr/>
          <p:nvPr/>
        </p:nvGrpSpPr>
        <p:grpSpPr>
          <a:xfrm>
            <a:off x="1959191" y="2728289"/>
            <a:ext cx="337407" cy="462359"/>
            <a:chOff x="8514266" y="1265155"/>
            <a:chExt cx="337407" cy="462359"/>
          </a:xfrm>
        </p:grpSpPr>
        <p:sp>
          <p:nvSpPr>
            <p:cNvPr id="1017" name="Google Shape;1017;p52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52"/>
          <p:cNvGrpSpPr/>
          <p:nvPr/>
        </p:nvGrpSpPr>
        <p:grpSpPr>
          <a:xfrm rot="10800000">
            <a:off x="3588622" y="2496186"/>
            <a:ext cx="337407" cy="462359"/>
            <a:chOff x="8514266" y="1265155"/>
            <a:chExt cx="337407" cy="462359"/>
          </a:xfrm>
        </p:grpSpPr>
        <p:sp>
          <p:nvSpPr>
            <p:cNvPr id="1020" name="Google Shape;1020;p52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52"/>
          <p:cNvGrpSpPr/>
          <p:nvPr/>
        </p:nvGrpSpPr>
        <p:grpSpPr>
          <a:xfrm>
            <a:off x="5217166" y="2728289"/>
            <a:ext cx="337407" cy="462359"/>
            <a:chOff x="8514266" y="1265155"/>
            <a:chExt cx="337407" cy="462359"/>
          </a:xfrm>
        </p:grpSpPr>
        <p:sp>
          <p:nvSpPr>
            <p:cNvPr id="1023" name="Google Shape;1023;p52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52"/>
          <p:cNvSpPr txBox="1">
            <a:spLocks noGrp="1"/>
          </p:cNvSpPr>
          <p:nvPr>
            <p:ph type="title" idx="4294967295"/>
          </p:nvPr>
        </p:nvSpPr>
        <p:spPr>
          <a:xfrm>
            <a:off x="2827175" y="2017238"/>
            <a:ext cx="18603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1</a:t>
            </a:r>
            <a:endParaRPr sz="1800"/>
          </a:p>
        </p:txBody>
      </p:sp>
      <p:grpSp>
        <p:nvGrpSpPr>
          <p:cNvPr id="1026" name="Google Shape;1026;p52"/>
          <p:cNvGrpSpPr/>
          <p:nvPr/>
        </p:nvGrpSpPr>
        <p:grpSpPr>
          <a:xfrm rot="10800000">
            <a:off x="6845722" y="2496186"/>
            <a:ext cx="337407" cy="462359"/>
            <a:chOff x="8514266" y="1265155"/>
            <a:chExt cx="337407" cy="462359"/>
          </a:xfrm>
        </p:grpSpPr>
        <p:sp>
          <p:nvSpPr>
            <p:cNvPr id="1027" name="Google Shape;1027;p52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52"/>
          <p:cNvSpPr/>
          <p:nvPr/>
        </p:nvSpPr>
        <p:spPr>
          <a:xfrm>
            <a:off x="524811" y="1775715"/>
            <a:ext cx="378089" cy="36356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3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  <p:grpSp>
        <p:nvGrpSpPr>
          <p:cNvPr id="1035" name="Google Shape;1035;p53"/>
          <p:cNvGrpSpPr/>
          <p:nvPr/>
        </p:nvGrpSpPr>
        <p:grpSpPr>
          <a:xfrm>
            <a:off x="3096571" y="1503733"/>
            <a:ext cx="2956350" cy="2525309"/>
            <a:chOff x="3096571" y="1427533"/>
            <a:chExt cx="2956350" cy="2525309"/>
          </a:xfrm>
        </p:grpSpPr>
        <p:grpSp>
          <p:nvGrpSpPr>
            <p:cNvPr id="1036" name="Google Shape;1036;p53"/>
            <p:cNvGrpSpPr/>
            <p:nvPr/>
          </p:nvGrpSpPr>
          <p:grpSpPr>
            <a:xfrm>
              <a:off x="3185647" y="1427533"/>
              <a:ext cx="2772694" cy="2525309"/>
              <a:chOff x="4204684" y="2104422"/>
              <a:chExt cx="699822" cy="637382"/>
            </a:xfrm>
          </p:grpSpPr>
          <p:grpSp>
            <p:nvGrpSpPr>
              <p:cNvPr id="1037" name="Google Shape;1037;p53"/>
              <p:cNvGrpSpPr/>
              <p:nvPr/>
            </p:nvGrpSpPr>
            <p:grpSpPr>
              <a:xfrm>
                <a:off x="4204684" y="2430067"/>
                <a:ext cx="342957" cy="311738"/>
                <a:chOff x="4204684" y="2430067"/>
                <a:chExt cx="342957" cy="311738"/>
              </a:xfrm>
            </p:grpSpPr>
            <p:sp>
              <p:nvSpPr>
                <p:cNvPr id="1038" name="Google Shape;1038;p53"/>
                <p:cNvSpPr/>
                <p:nvPr/>
              </p:nvSpPr>
              <p:spPr>
                <a:xfrm>
                  <a:off x="4235882" y="2430067"/>
                  <a:ext cx="311759" cy="31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4" h="8384" extrusionOk="0">
                      <a:moveTo>
                        <a:pt x="1" y="0"/>
                      </a:moveTo>
                      <a:cubicBezTo>
                        <a:pt x="23" y="1056"/>
                        <a:pt x="239" y="2096"/>
                        <a:pt x="641" y="3073"/>
                      </a:cubicBezTo>
                      <a:cubicBezTo>
                        <a:pt x="676" y="3072"/>
                        <a:pt x="710" y="3070"/>
                        <a:pt x="745" y="3070"/>
                      </a:cubicBezTo>
                      <a:cubicBezTo>
                        <a:pt x="1419" y="3070"/>
                        <a:pt x="2047" y="3416"/>
                        <a:pt x="2406" y="3988"/>
                      </a:cubicBezTo>
                      <a:cubicBezTo>
                        <a:pt x="2766" y="4558"/>
                        <a:pt x="2808" y="5272"/>
                        <a:pt x="2516" y="5880"/>
                      </a:cubicBezTo>
                      <a:cubicBezTo>
                        <a:pt x="4076" y="7440"/>
                        <a:pt x="6179" y="8337"/>
                        <a:pt x="8384" y="8383"/>
                      </a:cubicBezTo>
                      <a:lnTo>
                        <a:pt x="8384" y="3190"/>
                      </a:lnTo>
                      <a:cubicBezTo>
                        <a:pt x="6664" y="3094"/>
                        <a:pt x="5290" y="1720"/>
                        <a:pt x="51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53"/>
                <p:cNvSpPr/>
                <p:nvPr/>
              </p:nvSpPr>
              <p:spPr>
                <a:xfrm>
                  <a:off x="4204684" y="2558309"/>
                  <a:ext cx="117839" cy="117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3168" extrusionOk="0">
                      <a:moveTo>
                        <a:pt x="1584" y="0"/>
                      </a:moveTo>
                      <a:cubicBezTo>
                        <a:pt x="710" y="0"/>
                        <a:pt x="1" y="710"/>
                        <a:pt x="1" y="1584"/>
                      </a:cubicBezTo>
                      <a:cubicBezTo>
                        <a:pt x="1" y="2459"/>
                        <a:pt x="710" y="3168"/>
                        <a:pt x="1584" y="3168"/>
                      </a:cubicBezTo>
                      <a:cubicBezTo>
                        <a:pt x="2459" y="3168"/>
                        <a:pt x="3168" y="2459"/>
                        <a:pt x="3168" y="1584"/>
                      </a:cubicBezTo>
                      <a:cubicBezTo>
                        <a:pt x="3168" y="710"/>
                        <a:pt x="2459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0" name="Google Shape;1040;p53"/>
              <p:cNvGrpSpPr/>
              <p:nvPr/>
            </p:nvGrpSpPr>
            <p:grpSpPr>
              <a:xfrm>
                <a:off x="4561586" y="2430067"/>
                <a:ext cx="342920" cy="311738"/>
                <a:chOff x="4561586" y="2430067"/>
                <a:chExt cx="342920" cy="311738"/>
              </a:xfrm>
            </p:grpSpPr>
            <p:sp>
              <p:nvSpPr>
                <p:cNvPr id="1041" name="Google Shape;1041;p53"/>
                <p:cNvSpPr/>
                <p:nvPr/>
              </p:nvSpPr>
              <p:spPr>
                <a:xfrm>
                  <a:off x="4561586" y="2430067"/>
                  <a:ext cx="311759" cy="31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4" h="8384" extrusionOk="0">
                      <a:moveTo>
                        <a:pt x="3189" y="0"/>
                      </a:moveTo>
                      <a:cubicBezTo>
                        <a:pt x="3093" y="1720"/>
                        <a:pt x="1721" y="3092"/>
                        <a:pt x="1" y="3190"/>
                      </a:cubicBezTo>
                      <a:lnTo>
                        <a:pt x="1" y="8383"/>
                      </a:lnTo>
                      <a:cubicBezTo>
                        <a:pt x="2206" y="8337"/>
                        <a:pt x="4309" y="7440"/>
                        <a:pt x="5868" y="5880"/>
                      </a:cubicBezTo>
                      <a:cubicBezTo>
                        <a:pt x="5577" y="5272"/>
                        <a:pt x="5618" y="4558"/>
                        <a:pt x="5979" y="3986"/>
                      </a:cubicBezTo>
                      <a:cubicBezTo>
                        <a:pt x="6337" y="3416"/>
                        <a:pt x="6965" y="3070"/>
                        <a:pt x="7639" y="3070"/>
                      </a:cubicBezTo>
                      <a:cubicBezTo>
                        <a:pt x="7675" y="3070"/>
                        <a:pt x="7710" y="3070"/>
                        <a:pt x="7743" y="3073"/>
                      </a:cubicBezTo>
                      <a:cubicBezTo>
                        <a:pt x="8145" y="2096"/>
                        <a:pt x="8362" y="1056"/>
                        <a:pt x="83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53"/>
                <p:cNvSpPr/>
                <p:nvPr/>
              </p:nvSpPr>
              <p:spPr>
                <a:xfrm>
                  <a:off x="4786741" y="2558309"/>
                  <a:ext cx="117765" cy="117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7" h="3168" extrusionOk="0">
                      <a:moveTo>
                        <a:pt x="1583" y="0"/>
                      </a:moveTo>
                      <a:cubicBezTo>
                        <a:pt x="708" y="0"/>
                        <a:pt x="1" y="710"/>
                        <a:pt x="1" y="1584"/>
                      </a:cubicBezTo>
                      <a:cubicBezTo>
                        <a:pt x="1" y="2459"/>
                        <a:pt x="708" y="3168"/>
                        <a:pt x="1583" y="3168"/>
                      </a:cubicBezTo>
                      <a:cubicBezTo>
                        <a:pt x="2457" y="3168"/>
                        <a:pt x="3166" y="2459"/>
                        <a:pt x="3166" y="1584"/>
                      </a:cubicBezTo>
                      <a:cubicBezTo>
                        <a:pt x="3166" y="710"/>
                        <a:pt x="2457" y="0"/>
                        <a:pt x="158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3" name="Google Shape;1043;p53"/>
              <p:cNvGrpSpPr/>
              <p:nvPr/>
            </p:nvGrpSpPr>
            <p:grpSpPr>
              <a:xfrm>
                <a:off x="4561586" y="2104422"/>
                <a:ext cx="342920" cy="311738"/>
                <a:chOff x="4561586" y="2104422"/>
                <a:chExt cx="342920" cy="311738"/>
              </a:xfrm>
            </p:grpSpPr>
            <p:sp>
              <p:nvSpPr>
                <p:cNvPr id="1044" name="Google Shape;1044;p53"/>
                <p:cNvSpPr/>
                <p:nvPr/>
              </p:nvSpPr>
              <p:spPr>
                <a:xfrm>
                  <a:off x="4561586" y="2104422"/>
                  <a:ext cx="311722" cy="31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8384" extrusionOk="0">
                      <a:moveTo>
                        <a:pt x="1" y="1"/>
                      </a:moveTo>
                      <a:lnTo>
                        <a:pt x="1" y="5194"/>
                      </a:lnTo>
                      <a:cubicBezTo>
                        <a:pt x="1721" y="5290"/>
                        <a:pt x="3093" y="6662"/>
                        <a:pt x="3189" y="8384"/>
                      </a:cubicBezTo>
                      <a:lnTo>
                        <a:pt x="8382" y="8384"/>
                      </a:lnTo>
                      <a:cubicBezTo>
                        <a:pt x="8362" y="7328"/>
                        <a:pt x="8144" y="6286"/>
                        <a:pt x="7742" y="5311"/>
                      </a:cubicBezTo>
                      <a:cubicBezTo>
                        <a:pt x="7708" y="5312"/>
                        <a:pt x="7673" y="5314"/>
                        <a:pt x="7638" y="5314"/>
                      </a:cubicBezTo>
                      <a:cubicBezTo>
                        <a:pt x="6964" y="5312"/>
                        <a:pt x="6336" y="4966"/>
                        <a:pt x="5977" y="4396"/>
                      </a:cubicBezTo>
                      <a:cubicBezTo>
                        <a:pt x="5618" y="3825"/>
                        <a:pt x="5577" y="3110"/>
                        <a:pt x="5867" y="2502"/>
                      </a:cubicBezTo>
                      <a:cubicBezTo>
                        <a:pt x="4309" y="942"/>
                        <a:pt x="2206" y="4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53"/>
                <p:cNvSpPr/>
                <p:nvPr/>
              </p:nvSpPr>
              <p:spPr>
                <a:xfrm>
                  <a:off x="4786741" y="2170087"/>
                  <a:ext cx="117765" cy="11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7" h="3167" extrusionOk="0">
                      <a:moveTo>
                        <a:pt x="1583" y="1"/>
                      </a:moveTo>
                      <a:cubicBezTo>
                        <a:pt x="708" y="1"/>
                        <a:pt x="1" y="709"/>
                        <a:pt x="1" y="1583"/>
                      </a:cubicBezTo>
                      <a:cubicBezTo>
                        <a:pt x="1" y="2457"/>
                        <a:pt x="708" y="3167"/>
                        <a:pt x="1583" y="3167"/>
                      </a:cubicBezTo>
                      <a:cubicBezTo>
                        <a:pt x="2457" y="3167"/>
                        <a:pt x="3166" y="2457"/>
                        <a:pt x="3166" y="1583"/>
                      </a:cubicBezTo>
                      <a:cubicBezTo>
                        <a:pt x="3166" y="709"/>
                        <a:pt x="2457" y="1"/>
                        <a:pt x="15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6" name="Google Shape;1046;p53"/>
              <p:cNvGrpSpPr/>
              <p:nvPr/>
            </p:nvGrpSpPr>
            <p:grpSpPr>
              <a:xfrm>
                <a:off x="4204684" y="2104422"/>
                <a:ext cx="342957" cy="311664"/>
                <a:chOff x="4204684" y="2104422"/>
                <a:chExt cx="342957" cy="311664"/>
              </a:xfrm>
            </p:grpSpPr>
            <p:sp>
              <p:nvSpPr>
                <p:cNvPr id="1047" name="Google Shape;1047;p53"/>
                <p:cNvSpPr/>
                <p:nvPr/>
              </p:nvSpPr>
              <p:spPr>
                <a:xfrm>
                  <a:off x="4235882" y="2104422"/>
                  <a:ext cx="311759" cy="31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4" h="8382" extrusionOk="0">
                      <a:moveTo>
                        <a:pt x="8384" y="1"/>
                      </a:moveTo>
                      <a:cubicBezTo>
                        <a:pt x="6179" y="45"/>
                        <a:pt x="4076" y="942"/>
                        <a:pt x="2516" y="2502"/>
                      </a:cubicBezTo>
                      <a:cubicBezTo>
                        <a:pt x="2808" y="3110"/>
                        <a:pt x="2766" y="3825"/>
                        <a:pt x="2406" y="4396"/>
                      </a:cubicBezTo>
                      <a:cubicBezTo>
                        <a:pt x="2047" y="4966"/>
                        <a:pt x="1419" y="5312"/>
                        <a:pt x="745" y="5312"/>
                      </a:cubicBezTo>
                      <a:cubicBezTo>
                        <a:pt x="710" y="5312"/>
                        <a:pt x="675" y="5312"/>
                        <a:pt x="641" y="5311"/>
                      </a:cubicBezTo>
                      <a:cubicBezTo>
                        <a:pt x="239" y="6286"/>
                        <a:pt x="23" y="7327"/>
                        <a:pt x="1" y="8382"/>
                      </a:cubicBezTo>
                      <a:lnTo>
                        <a:pt x="5194" y="8382"/>
                      </a:lnTo>
                      <a:cubicBezTo>
                        <a:pt x="5290" y="6662"/>
                        <a:pt x="6664" y="5290"/>
                        <a:pt x="8384" y="5194"/>
                      </a:cubicBezTo>
                      <a:lnTo>
                        <a:pt x="83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53"/>
                <p:cNvSpPr/>
                <p:nvPr/>
              </p:nvSpPr>
              <p:spPr>
                <a:xfrm>
                  <a:off x="4204684" y="2170087"/>
                  <a:ext cx="117839" cy="11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3167" extrusionOk="0">
                      <a:moveTo>
                        <a:pt x="1584" y="1"/>
                      </a:moveTo>
                      <a:cubicBezTo>
                        <a:pt x="710" y="1"/>
                        <a:pt x="1" y="709"/>
                        <a:pt x="1" y="1583"/>
                      </a:cubicBezTo>
                      <a:cubicBezTo>
                        <a:pt x="1" y="2457"/>
                        <a:pt x="710" y="3167"/>
                        <a:pt x="1584" y="3167"/>
                      </a:cubicBezTo>
                      <a:cubicBezTo>
                        <a:pt x="2459" y="3167"/>
                        <a:pt x="3168" y="2457"/>
                        <a:pt x="3168" y="1583"/>
                      </a:cubicBezTo>
                      <a:cubicBezTo>
                        <a:pt x="3168" y="709"/>
                        <a:pt x="2459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9" name="Google Shape;1049;p53"/>
            <p:cNvSpPr/>
            <p:nvPr/>
          </p:nvSpPr>
          <p:spPr>
            <a:xfrm rot="3600941">
              <a:off x="5812720" y="1699120"/>
              <a:ext cx="213701" cy="18467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3"/>
            <p:cNvSpPr/>
            <p:nvPr/>
          </p:nvSpPr>
          <p:spPr>
            <a:xfrm rot="-3600941" flipH="1">
              <a:off x="3123070" y="1699120"/>
              <a:ext cx="213701" cy="184677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3"/>
            <p:cNvSpPr/>
            <p:nvPr/>
          </p:nvSpPr>
          <p:spPr>
            <a:xfrm rot="7199059" flipH="1">
              <a:off x="5812720" y="3496477"/>
              <a:ext cx="213701" cy="184677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3"/>
            <p:cNvSpPr/>
            <p:nvPr/>
          </p:nvSpPr>
          <p:spPr>
            <a:xfrm rot="-7199059">
              <a:off x="3123070" y="3496477"/>
              <a:ext cx="213701" cy="184677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Google Shape;1053;p53"/>
          <p:cNvSpPr txBox="1">
            <a:spLocks noGrp="1"/>
          </p:cNvSpPr>
          <p:nvPr>
            <p:ph type="title" idx="4294967295"/>
          </p:nvPr>
        </p:nvSpPr>
        <p:spPr>
          <a:xfrm>
            <a:off x="933450" y="3078220"/>
            <a:ext cx="21036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Neptune</a:t>
            </a:r>
            <a:endParaRPr sz="1800"/>
          </a:p>
        </p:txBody>
      </p:sp>
      <p:sp>
        <p:nvSpPr>
          <p:cNvPr id="1054" name="Google Shape;1054;p53"/>
          <p:cNvSpPr txBox="1">
            <a:spLocks noGrp="1"/>
          </p:cNvSpPr>
          <p:nvPr>
            <p:ph type="subTitle" idx="4294967295"/>
          </p:nvPr>
        </p:nvSpPr>
        <p:spPr>
          <a:xfrm>
            <a:off x="1032449" y="3361177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the fourth-largest planet by diameter in the Solar System</a:t>
            </a:r>
            <a:endParaRPr/>
          </a:p>
        </p:txBody>
      </p:sp>
      <p:sp>
        <p:nvSpPr>
          <p:cNvPr id="1055" name="Google Shape;1055;p53"/>
          <p:cNvSpPr txBox="1">
            <a:spLocks noGrp="1"/>
          </p:cNvSpPr>
          <p:nvPr>
            <p:ph type="title" idx="4294967295"/>
          </p:nvPr>
        </p:nvSpPr>
        <p:spPr>
          <a:xfrm>
            <a:off x="6108229" y="1503721"/>
            <a:ext cx="21036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Mars</a:t>
            </a:r>
            <a:endParaRPr sz="1800"/>
          </a:p>
        </p:txBody>
      </p:sp>
      <p:sp>
        <p:nvSpPr>
          <p:cNvPr id="1056" name="Google Shape;1056;p53"/>
          <p:cNvSpPr txBox="1">
            <a:spLocks noGrp="1"/>
          </p:cNvSpPr>
          <p:nvPr>
            <p:ph type="subTitle" idx="4294967295"/>
          </p:nvPr>
        </p:nvSpPr>
        <p:spPr>
          <a:xfrm>
            <a:off x="6108226" y="1800650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 cold place full of iron oxide dust</a:t>
            </a:r>
            <a:endParaRPr/>
          </a:p>
        </p:txBody>
      </p:sp>
      <p:sp>
        <p:nvSpPr>
          <p:cNvPr id="1057" name="Google Shape;1057;p53"/>
          <p:cNvSpPr txBox="1">
            <a:spLocks noGrp="1"/>
          </p:cNvSpPr>
          <p:nvPr>
            <p:ph type="title" idx="4294967295"/>
          </p:nvPr>
        </p:nvSpPr>
        <p:spPr>
          <a:xfrm>
            <a:off x="6108229" y="3078220"/>
            <a:ext cx="21036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Pluto</a:t>
            </a:r>
            <a:endParaRPr sz="1800"/>
          </a:p>
        </p:txBody>
      </p:sp>
      <p:sp>
        <p:nvSpPr>
          <p:cNvPr id="1058" name="Google Shape;1058;p53"/>
          <p:cNvSpPr txBox="1">
            <a:spLocks noGrp="1"/>
          </p:cNvSpPr>
          <p:nvPr>
            <p:ph type="subTitle" idx="4294967295"/>
          </p:nvPr>
        </p:nvSpPr>
        <p:spPr>
          <a:xfrm>
            <a:off x="6108226" y="3361177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Pluto is considered a dwarf planet since the year 2006</a:t>
            </a:r>
            <a:endParaRPr/>
          </a:p>
        </p:txBody>
      </p:sp>
      <p:sp>
        <p:nvSpPr>
          <p:cNvPr id="1059" name="Google Shape;1059;p53"/>
          <p:cNvSpPr txBox="1">
            <a:spLocks noGrp="1"/>
          </p:cNvSpPr>
          <p:nvPr>
            <p:ph type="title" idx="4294967295"/>
          </p:nvPr>
        </p:nvSpPr>
        <p:spPr>
          <a:xfrm>
            <a:off x="933450" y="1503721"/>
            <a:ext cx="21036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Jupiter</a:t>
            </a:r>
            <a:endParaRPr sz="1800"/>
          </a:p>
        </p:txBody>
      </p:sp>
      <p:sp>
        <p:nvSpPr>
          <p:cNvPr id="1060" name="Google Shape;1060;p53"/>
          <p:cNvSpPr txBox="1">
            <a:spLocks noGrp="1"/>
          </p:cNvSpPr>
          <p:nvPr>
            <p:ph type="subTitle" idx="4294967295"/>
          </p:nvPr>
        </p:nvSpPr>
        <p:spPr>
          <a:xfrm>
            <a:off x="1032449" y="1800650"/>
            <a:ext cx="20046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a gas giant and the biggest planet in the Solar System</a:t>
            </a:r>
            <a:endParaRPr/>
          </a:p>
        </p:txBody>
      </p:sp>
      <p:grpSp>
        <p:nvGrpSpPr>
          <p:cNvPr id="1061" name="Google Shape;1061;p53"/>
          <p:cNvGrpSpPr/>
          <p:nvPr/>
        </p:nvGrpSpPr>
        <p:grpSpPr>
          <a:xfrm>
            <a:off x="4416183" y="2512083"/>
            <a:ext cx="317141" cy="508598"/>
            <a:chOff x="8027227" y="3215041"/>
            <a:chExt cx="231829" cy="371782"/>
          </a:xfrm>
        </p:grpSpPr>
        <p:sp>
          <p:nvSpPr>
            <p:cNvPr id="1062" name="Google Shape;1062;p53"/>
            <p:cNvSpPr/>
            <p:nvPr/>
          </p:nvSpPr>
          <p:spPr>
            <a:xfrm>
              <a:off x="8135102" y="3239080"/>
              <a:ext cx="123954" cy="131967"/>
            </a:xfrm>
            <a:custGeom>
              <a:avLst/>
              <a:gdLst/>
              <a:ahLst/>
              <a:cxnLst/>
              <a:rect l="l" t="t" r="r" b="b"/>
              <a:pathLst>
                <a:path w="4718" h="5023" extrusionOk="0">
                  <a:moveTo>
                    <a:pt x="4450" y="1"/>
                  </a:moveTo>
                  <a:cubicBezTo>
                    <a:pt x="4446" y="1"/>
                    <a:pt x="4443" y="1"/>
                    <a:pt x="4440" y="1"/>
                  </a:cubicBezTo>
                  <a:lnTo>
                    <a:pt x="230" y="1"/>
                  </a:lnTo>
                  <a:cubicBezTo>
                    <a:pt x="105" y="1"/>
                    <a:pt x="1" y="98"/>
                    <a:pt x="1" y="223"/>
                  </a:cubicBezTo>
                  <a:lnTo>
                    <a:pt x="1" y="5023"/>
                  </a:lnTo>
                  <a:lnTo>
                    <a:pt x="4440" y="5023"/>
                  </a:lnTo>
                  <a:cubicBezTo>
                    <a:pt x="4606" y="5023"/>
                    <a:pt x="4717" y="4850"/>
                    <a:pt x="4648" y="4697"/>
                  </a:cubicBezTo>
                  <a:lnTo>
                    <a:pt x="3656" y="2512"/>
                  </a:lnTo>
                  <a:lnTo>
                    <a:pt x="4655" y="320"/>
                  </a:lnTo>
                  <a:cubicBezTo>
                    <a:pt x="4716" y="171"/>
                    <a:pt x="4611" y="1"/>
                    <a:pt x="4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8135285" y="3240184"/>
              <a:ext cx="40302" cy="22805"/>
            </a:xfrm>
            <a:custGeom>
              <a:avLst/>
              <a:gdLst/>
              <a:ahLst/>
              <a:cxnLst/>
              <a:rect l="l" t="t" r="r" b="b"/>
              <a:pathLst>
                <a:path w="1534" h="868" extrusionOk="0">
                  <a:moveTo>
                    <a:pt x="91" y="1"/>
                  </a:moveTo>
                  <a:cubicBezTo>
                    <a:pt x="35" y="42"/>
                    <a:pt x="1" y="112"/>
                    <a:pt x="1" y="181"/>
                  </a:cubicBezTo>
                  <a:lnTo>
                    <a:pt x="1" y="868"/>
                  </a:lnTo>
                  <a:lnTo>
                    <a:pt x="1388" y="868"/>
                  </a:lnTo>
                  <a:cubicBezTo>
                    <a:pt x="1492" y="868"/>
                    <a:pt x="1534" y="722"/>
                    <a:pt x="1430" y="674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8057309" y="3262962"/>
              <a:ext cx="23882" cy="12059"/>
            </a:xfrm>
            <a:custGeom>
              <a:avLst/>
              <a:gdLst/>
              <a:ahLst/>
              <a:cxnLst/>
              <a:rect l="l" t="t" r="r" b="b"/>
              <a:pathLst>
                <a:path w="909" h="459" extrusionOk="0">
                  <a:moveTo>
                    <a:pt x="0" y="1"/>
                  </a:moveTo>
                  <a:lnTo>
                    <a:pt x="0" y="459"/>
                  </a:lnTo>
                  <a:lnTo>
                    <a:pt x="909" y="45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8057309" y="3382870"/>
              <a:ext cx="23882" cy="12059"/>
            </a:xfrm>
            <a:custGeom>
              <a:avLst/>
              <a:gdLst/>
              <a:ahLst/>
              <a:cxnLst/>
              <a:rect l="l" t="t" r="r" b="b"/>
              <a:pathLst>
                <a:path w="909" h="459" extrusionOk="0">
                  <a:moveTo>
                    <a:pt x="0" y="1"/>
                  </a:moveTo>
                  <a:lnTo>
                    <a:pt x="0" y="459"/>
                  </a:lnTo>
                  <a:lnTo>
                    <a:pt x="909" y="45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8075148" y="3256946"/>
              <a:ext cx="102095" cy="144000"/>
            </a:xfrm>
            <a:custGeom>
              <a:avLst/>
              <a:gdLst/>
              <a:ahLst/>
              <a:cxnLst/>
              <a:rect l="l" t="t" r="r" b="b"/>
              <a:pathLst>
                <a:path w="3886" h="5481" extrusionOk="0">
                  <a:moveTo>
                    <a:pt x="230" y="1"/>
                  </a:moveTo>
                  <a:cubicBezTo>
                    <a:pt x="105" y="1"/>
                    <a:pt x="1" y="105"/>
                    <a:pt x="1" y="230"/>
                  </a:cubicBezTo>
                  <a:lnTo>
                    <a:pt x="1" y="5252"/>
                  </a:lnTo>
                  <a:cubicBezTo>
                    <a:pt x="1" y="5376"/>
                    <a:pt x="105" y="5480"/>
                    <a:pt x="230" y="5480"/>
                  </a:cubicBezTo>
                  <a:lnTo>
                    <a:pt x="3656" y="5480"/>
                  </a:lnTo>
                  <a:cubicBezTo>
                    <a:pt x="3781" y="5480"/>
                    <a:pt x="3885" y="5376"/>
                    <a:pt x="3885" y="5252"/>
                  </a:cubicBezTo>
                  <a:lnTo>
                    <a:pt x="3885" y="230"/>
                  </a:lnTo>
                  <a:cubicBezTo>
                    <a:pt x="3885" y="105"/>
                    <a:pt x="3781" y="1"/>
                    <a:pt x="36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3"/>
            <p:cNvSpPr/>
            <p:nvPr/>
          </p:nvSpPr>
          <p:spPr>
            <a:xfrm>
              <a:off x="8051292" y="3232906"/>
              <a:ext cx="12033" cy="335868"/>
            </a:xfrm>
            <a:custGeom>
              <a:avLst/>
              <a:gdLst/>
              <a:ahLst/>
              <a:cxnLst/>
              <a:rect l="l" t="t" r="r" b="b"/>
              <a:pathLst>
                <a:path w="458" h="12784" extrusionOk="0">
                  <a:moveTo>
                    <a:pt x="0" y="0"/>
                  </a:moveTo>
                  <a:lnTo>
                    <a:pt x="0" y="12784"/>
                  </a:lnTo>
                  <a:lnTo>
                    <a:pt x="458" y="12784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3"/>
            <p:cNvSpPr/>
            <p:nvPr/>
          </p:nvSpPr>
          <p:spPr>
            <a:xfrm>
              <a:off x="8027411" y="3562915"/>
              <a:ext cx="59980" cy="23908"/>
            </a:xfrm>
            <a:custGeom>
              <a:avLst/>
              <a:gdLst/>
              <a:ahLst/>
              <a:cxnLst/>
              <a:rect l="l" t="t" r="r" b="b"/>
              <a:pathLst>
                <a:path w="2283" h="910" extrusionOk="0">
                  <a:moveTo>
                    <a:pt x="458" y="1"/>
                  </a:moveTo>
                  <a:cubicBezTo>
                    <a:pt x="202" y="1"/>
                    <a:pt x="1" y="202"/>
                    <a:pt x="1" y="459"/>
                  </a:cubicBezTo>
                  <a:lnTo>
                    <a:pt x="1" y="687"/>
                  </a:lnTo>
                  <a:cubicBezTo>
                    <a:pt x="1" y="812"/>
                    <a:pt x="98" y="909"/>
                    <a:pt x="229" y="909"/>
                  </a:cubicBezTo>
                  <a:lnTo>
                    <a:pt x="2047" y="909"/>
                  </a:lnTo>
                  <a:cubicBezTo>
                    <a:pt x="2051" y="910"/>
                    <a:pt x="2055" y="910"/>
                    <a:pt x="2059" y="910"/>
                  </a:cubicBezTo>
                  <a:cubicBezTo>
                    <a:pt x="2185" y="910"/>
                    <a:pt x="2283" y="808"/>
                    <a:pt x="2283" y="680"/>
                  </a:cubicBezTo>
                  <a:lnTo>
                    <a:pt x="2283" y="459"/>
                  </a:lnTo>
                  <a:cubicBezTo>
                    <a:pt x="2283" y="202"/>
                    <a:pt x="2075" y="1"/>
                    <a:pt x="1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3"/>
            <p:cNvSpPr/>
            <p:nvPr/>
          </p:nvSpPr>
          <p:spPr>
            <a:xfrm>
              <a:off x="8045276" y="3215041"/>
              <a:ext cx="23882" cy="24092"/>
            </a:xfrm>
            <a:custGeom>
              <a:avLst/>
              <a:gdLst/>
              <a:ahLst/>
              <a:cxnLst/>
              <a:rect l="l" t="t" r="r" b="b"/>
              <a:pathLst>
                <a:path w="909" h="917" extrusionOk="0">
                  <a:moveTo>
                    <a:pt x="458" y="1"/>
                  </a:moveTo>
                  <a:cubicBezTo>
                    <a:pt x="201" y="1"/>
                    <a:pt x="0" y="202"/>
                    <a:pt x="0" y="458"/>
                  </a:cubicBezTo>
                  <a:cubicBezTo>
                    <a:pt x="0" y="708"/>
                    <a:pt x="201" y="916"/>
                    <a:pt x="458" y="916"/>
                  </a:cubicBezTo>
                  <a:cubicBezTo>
                    <a:pt x="708" y="916"/>
                    <a:pt x="909" y="708"/>
                    <a:pt x="909" y="458"/>
                  </a:cubicBezTo>
                  <a:cubicBezTo>
                    <a:pt x="909" y="202"/>
                    <a:pt x="708" y="1"/>
                    <a:pt x="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8027227" y="3562915"/>
              <a:ext cx="30108" cy="23908"/>
            </a:xfrm>
            <a:custGeom>
              <a:avLst/>
              <a:gdLst/>
              <a:ahLst/>
              <a:cxnLst/>
              <a:rect l="l" t="t" r="r" b="b"/>
              <a:pathLst>
                <a:path w="1146" h="910" extrusionOk="0">
                  <a:moveTo>
                    <a:pt x="458" y="1"/>
                  </a:moveTo>
                  <a:cubicBezTo>
                    <a:pt x="209" y="1"/>
                    <a:pt x="1" y="202"/>
                    <a:pt x="1" y="459"/>
                  </a:cubicBezTo>
                  <a:lnTo>
                    <a:pt x="1" y="680"/>
                  </a:lnTo>
                  <a:cubicBezTo>
                    <a:pt x="1" y="812"/>
                    <a:pt x="105" y="909"/>
                    <a:pt x="230" y="909"/>
                  </a:cubicBezTo>
                  <a:lnTo>
                    <a:pt x="916" y="909"/>
                  </a:lnTo>
                  <a:cubicBezTo>
                    <a:pt x="791" y="909"/>
                    <a:pt x="687" y="812"/>
                    <a:pt x="687" y="680"/>
                  </a:cubicBezTo>
                  <a:lnTo>
                    <a:pt x="687" y="459"/>
                  </a:lnTo>
                  <a:cubicBezTo>
                    <a:pt x="687" y="202"/>
                    <a:pt x="888" y="1"/>
                    <a:pt x="1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8043095" y="3216144"/>
              <a:ext cx="25169" cy="22778"/>
            </a:xfrm>
            <a:custGeom>
              <a:avLst/>
              <a:gdLst/>
              <a:ahLst/>
              <a:cxnLst/>
              <a:rect l="l" t="t" r="r" b="b"/>
              <a:pathLst>
                <a:path w="958" h="867" extrusionOk="0">
                  <a:moveTo>
                    <a:pt x="354" y="0"/>
                  </a:moveTo>
                  <a:cubicBezTo>
                    <a:pt x="63" y="132"/>
                    <a:pt x="0" y="507"/>
                    <a:pt x="222" y="735"/>
                  </a:cubicBezTo>
                  <a:cubicBezTo>
                    <a:pt x="311" y="825"/>
                    <a:pt x="426" y="867"/>
                    <a:pt x="541" y="867"/>
                  </a:cubicBezTo>
                  <a:cubicBezTo>
                    <a:pt x="710" y="867"/>
                    <a:pt x="878" y="774"/>
                    <a:pt x="957" y="604"/>
                  </a:cubicBezTo>
                  <a:lnTo>
                    <a:pt x="957" y="604"/>
                  </a:lnTo>
                  <a:cubicBezTo>
                    <a:pt x="895" y="631"/>
                    <a:pt x="832" y="645"/>
                    <a:pt x="770" y="645"/>
                  </a:cubicBezTo>
                  <a:cubicBezTo>
                    <a:pt x="437" y="645"/>
                    <a:pt x="215" y="298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4"/>
          <p:cNvSpPr txBox="1">
            <a:spLocks noGrp="1"/>
          </p:cNvSpPr>
          <p:nvPr>
            <p:ph type="title"/>
          </p:nvPr>
        </p:nvSpPr>
        <p:spPr>
          <a:xfrm>
            <a:off x="4939711" y="1132200"/>
            <a:ext cx="313020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5,000,000</a:t>
            </a:r>
            <a:endParaRPr/>
          </a:p>
        </p:txBody>
      </p:sp>
      <p:sp>
        <p:nvSpPr>
          <p:cNvPr id="1077" name="Google Shape;1077;p54"/>
          <p:cNvSpPr txBox="1">
            <a:spLocks noGrp="1"/>
          </p:cNvSpPr>
          <p:nvPr>
            <p:ph type="subTitle" idx="1"/>
          </p:nvPr>
        </p:nvSpPr>
        <p:spPr>
          <a:xfrm>
            <a:off x="5176925" y="1758425"/>
            <a:ext cx="26559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078" name="Google Shape;1078;p54"/>
          <p:cNvSpPr txBox="1">
            <a:spLocks noGrp="1"/>
          </p:cNvSpPr>
          <p:nvPr>
            <p:ph type="title" idx="2"/>
          </p:nvPr>
        </p:nvSpPr>
        <p:spPr>
          <a:xfrm>
            <a:off x="4939711" y="2597975"/>
            <a:ext cx="313020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60,000,000</a:t>
            </a:r>
            <a:endParaRPr/>
          </a:p>
        </p:txBody>
      </p:sp>
      <p:sp>
        <p:nvSpPr>
          <p:cNvPr id="1079" name="Google Shape;1079;p54"/>
          <p:cNvSpPr txBox="1">
            <a:spLocks noGrp="1"/>
          </p:cNvSpPr>
          <p:nvPr>
            <p:ph type="subTitle" idx="3"/>
          </p:nvPr>
        </p:nvSpPr>
        <p:spPr>
          <a:xfrm>
            <a:off x="5176925" y="3224200"/>
            <a:ext cx="26559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pic>
        <p:nvPicPr>
          <p:cNvPr id="1080" name="Google Shape;1080;p54"/>
          <p:cNvPicPr preferRelativeResize="0"/>
          <p:nvPr/>
        </p:nvPicPr>
        <p:blipFill rotWithShape="1">
          <a:blip r:embed="rId3">
            <a:alphaModFix/>
          </a:blip>
          <a:srcRect l="16987" r="16987"/>
          <a:stretch/>
        </p:blipFill>
        <p:spPr>
          <a:xfrm>
            <a:off x="1149250" y="1061150"/>
            <a:ext cx="2992200" cy="3021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5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grpSp>
        <p:nvGrpSpPr>
          <p:cNvPr id="1086" name="Google Shape;1086;p55"/>
          <p:cNvGrpSpPr/>
          <p:nvPr/>
        </p:nvGrpSpPr>
        <p:grpSpPr>
          <a:xfrm>
            <a:off x="720010" y="1419647"/>
            <a:ext cx="4021500" cy="3062887"/>
            <a:chOff x="720010" y="1419647"/>
            <a:chExt cx="4021500" cy="3062887"/>
          </a:xfrm>
        </p:grpSpPr>
        <p:sp>
          <p:nvSpPr>
            <p:cNvPr id="1087" name="Google Shape;1087;p5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91" name="Google Shape;1091;p5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92" name="Google Shape;1092;p55"/>
          <p:cNvPicPr preferRelativeResize="0"/>
          <p:nvPr/>
        </p:nvPicPr>
        <p:blipFill rotWithShape="1">
          <a:blip r:embed="rId3">
            <a:alphaModFix/>
          </a:blip>
          <a:srcRect l="3831" r="3831"/>
          <a:stretch/>
        </p:blipFill>
        <p:spPr>
          <a:xfrm>
            <a:off x="865668" y="1553667"/>
            <a:ext cx="3740004" cy="2278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55"/>
          <p:cNvSpPr txBox="1">
            <a:spLocks noGrp="1"/>
          </p:cNvSpPr>
          <p:nvPr>
            <p:ph type="title" idx="4294967295"/>
          </p:nvPr>
        </p:nvSpPr>
        <p:spPr>
          <a:xfrm>
            <a:off x="5238250" y="1332087"/>
            <a:ext cx="2102100" cy="13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Desktop Software</a:t>
            </a:r>
            <a:endParaRPr sz="1800"/>
          </a:p>
        </p:txBody>
      </p:sp>
      <p:sp>
        <p:nvSpPr>
          <p:cNvPr id="1094" name="Google Shape;1094;p55"/>
          <p:cNvSpPr txBox="1">
            <a:spLocks noGrp="1"/>
          </p:cNvSpPr>
          <p:nvPr>
            <p:ph type="subTitle" idx="4294967295"/>
          </p:nvPr>
        </p:nvSpPr>
        <p:spPr>
          <a:xfrm>
            <a:off x="5238250" y="2911687"/>
            <a:ext cx="2689500" cy="8883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 on the screen with your own work. Just delete this one, add yours and send it to the back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7"/>
          <p:cNvSpPr txBox="1">
            <a:spLocks noGrp="1"/>
          </p:cNvSpPr>
          <p:nvPr>
            <p:ph type="title"/>
          </p:nvPr>
        </p:nvSpPr>
        <p:spPr>
          <a:xfrm>
            <a:off x="713850" y="445025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166" name="Google Shape;1166;p57"/>
          <p:cNvGrpSpPr/>
          <p:nvPr/>
        </p:nvGrpSpPr>
        <p:grpSpPr>
          <a:xfrm>
            <a:off x="6701904" y="3307297"/>
            <a:ext cx="2158309" cy="1667323"/>
            <a:chOff x="1168425" y="2688550"/>
            <a:chExt cx="1791425" cy="1383900"/>
          </a:xfrm>
        </p:grpSpPr>
        <p:sp>
          <p:nvSpPr>
            <p:cNvPr id="1167" name="Google Shape;1167;p57"/>
            <p:cNvSpPr/>
            <p:nvPr/>
          </p:nvSpPr>
          <p:spPr>
            <a:xfrm>
              <a:off x="1168425" y="3769700"/>
              <a:ext cx="1791425" cy="302750"/>
            </a:xfrm>
            <a:custGeom>
              <a:avLst/>
              <a:gdLst/>
              <a:ahLst/>
              <a:cxnLst/>
              <a:rect l="l" t="t" r="r" b="b"/>
              <a:pathLst>
                <a:path w="71657" h="12110" extrusionOk="0">
                  <a:moveTo>
                    <a:pt x="0" y="1"/>
                  </a:moveTo>
                  <a:lnTo>
                    <a:pt x="0" y="12110"/>
                  </a:lnTo>
                  <a:lnTo>
                    <a:pt x="71657" y="12110"/>
                  </a:lnTo>
                  <a:lnTo>
                    <a:pt x="71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1948850" y="3226125"/>
              <a:ext cx="957150" cy="616725"/>
            </a:xfrm>
            <a:custGeom>
              <a:avLst/>
              <a:gdLst/>
              <a:ahLst/>
              <a:cxnLst/>
              <a:rect l="l" t="t" r="r" b="b"/>
              <a:pathLst>
                <a:path w="38286" h="24669" extrusionOk="0">
                  <a:moveTo>
                    <a:pt x="19582" y="1"/>
                  </a:moveTo>
                  <a:cubicBezTo>
                    <a:pt x="18711" y="1"/>
                    <a:pt x="17836" y="118"/>
                    <a:pt x="16991" y="327"/>
                  </a:cubicBezTo>
                  <a:cubicBezTo>
                    <a:pt x="15303" y="741"/>
                    <a:pt x="12017" y="1994"/>
                    <a:pt x="10584" y="2970"/>
                  </a:cubicBezTo>
                  <a:cubicBezTo>
                    <a:pt x="6560" y="5716"/>
                    <a:pt x="4913" y="7168"/>
                    <a:pt x="2334" y="11003"/>
                  </a:cubicBezTo>
                  <a:cubicBezTo>
                    <a:pt x="1926" y="11609"/>
                    <a:pt x="1418" y="13051"/>
                    <a:pt x="1098" y="13707"/>
                  </a:cubicBezTo>
                  <a:cubicBezTo>
                    <a:pt x="497" y="14953"/>
                    <a:pt x="139" y="16317"/>
                    <a:pt x="65" y="17696"/>
                  </a:cubicBezTo>
                  <a:cubicBezTo>
                    <a:pt x="0" y="18828"/>
                    <a:pt x="150" y="20043"/>
                    <a:pt x="867" y="20924"/>
                  </a:cubicBezTo>
                  <a:cubicBezTo>
                    <a:pt x="1427" y="21615"/>
                    <a:pt x="2315" y="22025"/>
                    <a:pt x="3205" y="22025"/>
                  </a:cubicBezTo>
                  <a:cubicBezTo>
                    <a:pt x="3306" y="22025"/>
                    <a:pt x="3407" y="22020"/>
                    <a:pt x="3507" y="22009"/>
                  </a:cubicBezTo>
                  <a:lnTo>
                    <a:pt x="3409" y="21934"/>
                  </a:lnTo>
                  <a:lnTo>
                    <a:pt x="3409" y="21934"/>
                  </a:lnTo>
                  <a:cubicBezTo>
                    <a:pt x="5852" y="22009"/>
                    <a:pt x="8295" y="22084"/>
                    <a:pt x="10734" y="22159"/>
                  </a:cubicBezTo>
                  <a:cubicBezTo>
                    <a:pt x="11368" y="22181"/>
                    <a:pt x="12005" y="22200"/>
                    <a:pt x="12641" y="22200"/>
                  </a:cubicBezTo>
                  <a:cubicBezTo>
                    <a:pt x="12803" y="22200"/>
                    <a:pt x="12964" y="22199"/>
                    <a:pt x="13126" y="22196"/>
                  </a:cubicBezTo>
                  <a:cubicBezTo>
                    <a:pt x="14909" y="22166"/>
                    <a:pt x="15994" y="22030"/>
                    <a:pt x="17763" y="21808"/>
                  </a:cubicBezTo>
                  <a:cubicBezTo>
                    <a:pt x="17933" y="22823"/>
                    <a:pt x="19478" y="23102"/>
                    <a:pt x="20955" y="23704"/>
                  </a:cubicBezTo>
                  <a:cubicBezTo>
                    <a:pt x="22571" y="24361"/>
                    <a:pt x="24692" y="24669"/>
                    <a:pt x="26758" y="24669"/>
                  </a:cubicBezTo>
                  <a:cubicBezTo>
                    <a:pt x="28254" y="24669"/>
                    <a:pt x="29721" y="24507"/>
                    <a:pt x="30947" y="24200"/>
                  </a:cubicBezTo>
                  <a:cubicBezTo>
                    <a:pt x="34043" y="23429"/>
                    <a:pt x="36367" y="22319"/>
                    <a:pt x="37139" y="21424"/>
                  </a:cubicBezTo>
                  <a:cubicBezTo>
                    <a:pt x="37598" y="20893"/>
                    <a:pt x="37949" y="18178"/>
                    <a:pt x="38085" y="17491"/>
                  </a:cubicBezTo>
                  <a:cubicBezTo>
                    <a:pt x="38286" y="16504"/>
                    <a:pt x="37874" y="13548"/>
                    <a:pt x="37534" y="12602"/>
                  </a:cubicBezTo>
                  <a:cubicBezTo>
                    <a:pt x="36704" y="10306"/>
                    <a:pt x="36190" y="9012"/>
                    <a:pt x="34819" y="7407"/>
                  </a:cubicBezTo>
                  <a:cubicBezTo>
                    <a:pt x="31536" y="3557"/>
                    <a:pt x="26732" y="892"/>
                    <a:pt x="21698" y="252"/>
                  </a:cubicBezTo>
                  <a:lnTo>
                    <a:pt x="21698" y="252"/>
                  </a:lnTo>
                  <a:cubicBezTo>
                    <a:pt x="21007" y="80"/>
                    <a:pt x="20296" y="1"/>
                    <a:pt x="19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2432850" y="3548250"/>
              <a:ext cx="244025" cy="145825"/>
            </a:xfrm>
            <a:custGeom>
              <a:avLst/>
              <a:gdLst/>
              <a:ahLst/>
              <a:cxnLst/>
              <a:rect l="l" t="t" r="r" b="b"/>
              <a:pathLst>
                <a:path w="9761" h="5833" extrusionOk="0">
                  <a:moveTo>
                    <a:pt x="9465" y="1"/>
                  </a:moveTo>
                  <a:cubicBezTo>
                    <a:pt x="9423" y="1"/>
                    <a:pt x="9379" y="30"/>
                    <a:pt x="9379" y="81"/>
                  </a:cubicBezTo>
                  <a:cubicBezTo>
                    <a:pt x="9399" y="1997"/>
                    <a:pt x="7888" y="3956"/>
                    <a:pt x="6167" y="4671"/>
                  </a:cubicBezTo>
                  <a:cubicBezTo>
                    <a:pt x="4660" y="5300"/>
                    <a:pt x="3123" y="5720"/>
                    <a:pt x="1530" y="5720"/>
                  </a:cubicBezTo>
                  <a:cubicBezTo>
                    <a:pt x="1030" y="5720"/>
                    <a:pt x="525" y="5679"/>
                    <a:pt x="13" y="5589"/>
                  </a:cubicBezTo>
                  <a:cubicBezTo>
                    <a:pt x="12" y="5589"/>
                    <a:pt x="11" y="5589"/>
                    <a:pt x="10" y="5589"/>
                  </a:cubicBezTo>
                  <a:cubicBezTo>
                    <a:pt x="4" y="5589"/>
                    <a:pt x="0" y="5600"/>
                    <a:pt x="9" y="5603"/>
                  </a:cubicBezTo>
                  <a:cubicBezTo>
                    <a:pt x="639" y="5760"/>
                    <a:pt x="1283" y="5832"/>
                    <a:pt x="1930" y="5832"/>
                  </a:cubicBezTo>
                  <a:cubicBezTo>
                    <a:pt x="3570" y="5832"/>
                    <a:pt x="5224" y="5367"/>
                    <a:pt x="6688" y="4640"/>
                  </a:cubicBezTo>
                  <a:cubicBezTo>
                    <a:pt x="7552" y="4211"/>
                    <a:pt x="8185" y="3531"/>
                    <a:pt x="8695" y="2728"/>
                  </a:cubicBezTo>
                  <a:cubicBezTo>
                    <a:pt x="9188" y="1953"/>
                    <a:pt x="9760" y="1010"/>
                    <a:pt x="9539" y="57"/>
                  </a:cubicBezTo>
                  <a:cubicBezTo>
                    <a:pt x="9530" y="19"/>
                    <a:pt x="9498" y="1"/>
                    <a:pt x="9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2203325" y="3399725"/>
              <a:ext cx="13150" cy="62575"/>
            </a:xfrm>
            <a:custGeom>
              <a:avLst/>
              <a:gdLst/>
              <a:ahLst/>
              <a:cxnLst/>
              <a:rect l="l" t="t" r="r" b="b"/>
              <a:pathLst>
                <a:path w="526" h="2503" extrusionOk="0">
                  <a:moveTo>
                    <a:pt x="436" y="0"/>
                  </a:moveTo>
                  <a:cubicBezTo>
                    <a:pt x="408" y="0"/>
                    <a:pt x="382" y="16"/>
                    <a:pt x="375" y="55"/>
                  </a:cubicBezTo>
                  <a:cubicBezTo>
                    <a:pt x="235" y="830"/>
                    <a:pt x="4" y="1653"/>
                    <a:pt x="0" y="2443"/>
                  </a:cubicBezTo>
                  <a:cubicBezTo>
                    <a:pt x="0" y="2482"/>
                    <a:pt x="30" y="2503"/>
                    <a:pt x="61" y="2503"/>
                  </a:cubicBezTo>
                  <a:cubicBezTo>
                    <a:pt x="85" y="2503"/>
                    <a:pt x="110" y="2489"/>
                    <a:pt x="119" y="2460"/>
                  </a:cubicBezTo>
                  <a:cubicBezTo>
                    <a:pt x="364" y="1715"/>
                    <a:pt x="405" y="868"/>
                    <a:pt x="518" y="92"/>
                  </a:cubicBezTo>
                  <a:cubicBezTo>
                    <a:pt x="526" y="37"/>
                    <a:pt x="479" y="0"/>
                    <a:pt x="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2528025" y="3435375"/>
              <a:ext cx="6200" cy="20800"/>
            </a:xfrm>
            <a:custGeom>
              <a:avLst/>
              <a:gdLst/>
              <a:ahLst/>
              <a:cxnLst/>
              <a:rect l="l" t="t" r="r" b="b"/>
              <a:pathLst>
                <a:path w="248" h="832" extrusionOk="0">
                  <a:moveTo>
                    <a:pt x="73" y="1"/>
                  </a:moveTo>
                  <a:cubicBezTo>
                    <a:pt x="39" y="1"/>
                    <a:pt x="1" y="31"/>
                    <a:pt x="9" y="78"/>
                  </a:cubicBezTo>
                  <a:cubicBezTo>
                    <a:pt x="33" y="207"/>
                    <a:pt x="44" y="336"/>
                    <a:pt x="47" y="466"/>
                  </a:cubicBezTo>
                  <a:cubicBezTo>
                    <a:pt x="47" y="571"/>
                    <a:pt x="33" y="680"/>
                    <a:pt x="50" y="782"/>
                  </a:cubicBezTo>
                  <a:cubicBezTo>
                    <a:pt x="57" y="816"/>
                    <a:pt x="83" y="832"/>
                    <a:pt x="110" y="832"/>
                  </a:cubicBezTo>
                  <a:cubicBezTo>
                    <a:pt x="140" y="832"/>
                    <a:pt x="170" y="814"/>
                    <a:pt x="179" y="782"/>
                  </a:cubicBezTo>
                  <a:cubicBezTo>
                    <a:pt x="248" y="565"/>
                    <a:pt x="176" y="262"/>
                    <a:pt x="125" y="44"/>
                  </a:cubicBezTo>
                  <a:cubicBezTo>
                    <a:pt x="118" y="14"/>
                    <a:pt x="97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563700" y="3410875"/>
              <a:ext cx="7525" cy="20800"/>
            </a:xfrm>
            <a:custGeom>
              <a:avLst/>
              <a:gdLst/>
              <a:ahLst/>
              <a:cxnLst/>
              <a:rect l="l" t="t" r="r" b="b"/>
              <a:pathLst>
                <a:path w="301" h="832" extrusionOk="0">
                  <a:moveTo>
                    <a:pt x="150" y="1"/>
                  </a:moveTo>
                  <a:cubicBezTo>
                    <a:pt x="108" y="1"/>
                    <a:pt x="66" y="29"/>
                    <a:pt x="62" y="85"/>
                  </a:cubicBezTo>
                  <a:cubicBezTo>
                    <a:pt x="52" y="295"/>
                    <a:pt x="1" y="557"/>
                    <a:pt x="59" y="765"/>
                  </a:cubicBezTo>
                  <a:cubicBezTo>
                    <a:pt x="73" y="809"/>
                    <a:pt x="112" y="832"/>
                    <a:pt x="150" y="832"/>
                  </a:cubicBezTo>
                  <a:cubicBezTo>
                    <a:pt x="189" y="832"/>
                    <a:pt x="227" y="809"/>
                    <a:pt x="239" y="765"/>
                  </a:cubicBezTo>
                  <a:cubicBezTo>
                    <a:pt x="300" y="557"/>
                    <a:pt x="246" y="295"/>
                    <a:pt x="236" y="85"/>
                  </a:cubicBezTo>
                  <a:cubicBezTo>
                    <a:pt x="234" y="29"/>
                    <a:pt x="193" y="1"/>
                    <a:pt x="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560125" y="3494300"/>
              <a:ext cx="4550" cy="10975"/>
            </a:xfrm>
            <a:custGeom>
              <a:avLst/>
              <a:gdLst/>
              <a:ahLst/>
              <a:cxnLst/>
              <a:rect l="l" t="t" r="r" b="b"/>
              <a:pathLst>
                <a:path w="182" h="439" extrusionOk="0">
                  <a:moveTo>
                    <a:pt x="91" y="0"/>
                  </a:moveTo>
                  <a:cubicBezTo>
                    <a:pt x="54" y="0"/>
                    <a:pt x="18" y="24"/>
                    <a:pt x="18" y="72"/>
                  </a:cubicBezTo>
                  <a:cubicBezTo>
                    <a:pt x="15" y="130"/>
                    <a:pt x="15" y="188"/>
                    <a:pt x="15" y="245"/>
                  </a:cubicBezTo>
                  <a:cubicBezTo>
                    <a:pt x="11" y="300"/>
                    <a:pt x="1" y="361"/>
                    <a:pt x="32" y="408"/>
                  </a:cubicBezTo>
                  <a:cubicBezTo>
                    <a:pt x="47" y="429"/>
                    <a:pt x="69" y="439"/>
                    <a:pt x="91" y="439"/>
                  </a:cubicBezTo>
                  <a:cubicBezTo>
                    <a:pt x="113" y="439"/>
                    <a:pt x="136" y="429"/>
                    <a:pt x="151" y="408"/>
                  </a:cubicBezTo>
                  <a:cubicBezTo>
                    <a:pt x="181" y="361"/>
                    <a:pt x="171" y="300"/>
                    <a:pt x="168" y="245"/>
                  </a:cubicBezTo>
                  <a:cubicBezTo>
                    <a:pt x="168" y="188"/>
                    <a:pt x="168" y="130"/>
                    <a:pt x="164" y="72"/>
                  </a:cubicBezTo>
                  <a:cubicBezTo>
                    <a:pt x="164" y="24"/>
                    <a:pt x="128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098525" y="3426025"/>
              <a:ext cx="273650" cy="358075"/>
            </a:xfrm>
            <a:custGeom>
              <a:avLst/>
              <a:gdLst/>
              <a:ahLst/>
              <a:cxnLst/>
              <a:rect l="l" t="t" r="r" b="b"/>
              <a:pathLst>
                <a:path w="10946" h="14323" extrusionOk="0">
                  <a:moveTo>
                    <a:pt x="6882" y="0"/>
                  </a:moveTo>
                  <a:cubicBezTo>
                    <a:pt x="4477" y="0"/>
                    <a:pt x="3" y="3147"/>
                    <a:pt x="1" y="3147"/>
                  </a:cubicBezTo>
                  <a:lnTo>
                    <a:pt x="2304" y="14323"/>
                  </a:lnTo>
                  <a:lnTo>
                    <a:pt x="10946" y="13030"/>
                  </a:lnTo>
                  <a:lnTo>
                    <a:pt x="8367" y="1776"/>
                  </a:lnTo>
                  <a:cubicBezTo>
                    <a:pt x="8434" y="471"/>
                    <a:pt x="7813" y="0"/>
                    <a:pt x="6882" y="0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098525" y="3442150"/>
              <a:ext cx="281750" cy="341950"/>
            </a:xfrm>
            <a:custGeom>
              <a:avLst/>
              <a:gdLst/>
              <a:ahLst/>
              <a:cxnLst/>
              <a:rect l="l" t="t" r="r" b="b"/>
              <a:pathLst>
                <a:path w="11270" h="13678" extrusionOk="0">
                  <a:moveTo>
                    <a:pt x="7738" y="0"/>
                  </a:moveTo>
                  <a:cubicBezTo>
                    <a:pt x="4954" y="0"/>
                    <a:pt x="3" y="2641"/>
                    <a:pt x="1" y="2641"/>
                  </a:cubicBezTo>
                  <a:lnTo>
                    <a:pt x="2372" y="13678"/>
                  </a:lnTo>
                  <a:lnTo>
                    <a:pt x="11269" y="12433"/>
                  </a:lnTo>
                  <a:lnTo>
                    <a:pt x="9585" y="1549"/>
                  </a:lnTo>
                  <a:cubicBezTo>
                    <a:pt x="9594" y="409"/>
                    <a:pt x="883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2098525" y="3455325"/>
              <a:ext cx="288550" cy="328775"/>
            </a:xfrm>
            <a:custGeom>
              <a:avLst/>
              <a:gdLst/>
              <a:ahLst/>
              <a:cxnLst/>
              <a:rect l="l" t="t" r="r" b="b"/>
              <a:pathLst>
                <a:path w="11542" h="13151" extrusionOk="0">
                  <a:moveTo>
                    <a:pt x="7705" y="1"/>
                  </a:moveTo>
                  <a:cubicBezTo>
                    <a:pt x="4860" y="1"/>
                    <a:pt x="135" y="1908"/>
                    <a:pt x="1" y="2267"/>
                  </a:cubicBezTo>
                  <a:lnTo>
                    <a:pt x="2430" y="13151"/>
                  </a:lnTo>
                  <a:lnTo>
                    <a:pt x="11541" y="11946"/>
                  </a:lnTo>
                  <a:lnTo>
                    <a:pt x="9817" y="1410"/>
                  </a:lnTo>
                  <a:cubicBezTo>
                    <a:pt x="9848" y="372"/>
                    <a:pt x="8959" y="1"/>
                    <a:pt x="7705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1983825" y="3447150"/>
              <a:ext cx="127525" cy="319700"/>
            </a:xfrm>
            <a:custGeom>
              <a:avLst/>
              <a:gdLst/>
              <a:ahLst/>
              <a:cxnLst/>
              <a:rect l="l" t="t" r="r" b="b"/>
              <a:pathLst>
                <a:path w="5101" h="12788" extrusionOk="0">
                  <a:moveTo>
                    <a:pt x="847" y="1"/>
                  </a:moveTo>
                  <a:cubicBezTo>
                    <a:pt x="313" y="1"/>
                    <a:pt x="0" y="341"/>
                    <a:pt x="193" y="1264"/>
                  </a:cubicBezTo>
                  <a:cubicBezTo>
                    <a:pt x="847" y="4381"/>
                    <a:pt x="4831" y="12787"/>
                    <a:pt x="4831" y="12787"/>
                  </a:cubicBezTo>
                  <a:lnTo>
                    <a:pt x="4514" y="2652"/>
                  </a:lnTo>
                  <a:cubicBezTo>
                    <a:pt x="5101" y="2286"/>
                    <a:pt x="2230" y="1"/>
                    <a:pt x="847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2127025" y="3464175"/>
              <a:ext cx="289825" cy="358200"/>
            </a:xfrm>
            <a:custGeom>
              <a:avLst/>
              <a:gdLst/>
              <a:ahLst/>
              <a:cxnLst/>
              <a:rect l="l" t="t" r="r" b="b"/>
              <a:pathLst>
                <a:path w="11593" h="14328" extrusionOk="0">
                  <a:moveTo>
                    <a:pt x="8538" y="0"/>
                  </a:moveTo>
                  <a:cubicBezTo>
                    <a:pt x="8511" y="0"/>
                    <a:pt x="8483" y="3"/>
                    <a:pt x="8455" y="8"/>
                  </a:cubicBezTo>
                  <a:cubicBezTo>
                    <a:pt x="5673" y="583"/>
                    <a:pt x="2848" y="985"/>
                    <a:pt x="1" y="1175"/>
                  </a:cubicBezTo>
                  <a:lnTo>
                    <a:pt x="2753" y="14328"/>
                  </a:lnTo>
                  <a:lnTo>
                    <a:pt x="11068" y="12780"/>
                  </a:lnTo>
                  <a:cubicBezTo>
                    <a:pt x="11388" y="12723"/>
                    <a:pt x="11593" y="12344"/>
                    <a:pt x="11514" y="11967"/>
                  </a:cubicBezTo>
                  <a:lnTo>
                    <a:pt x="9065" y="495"/>
                  </a:lnTo>
                  <a:cubicBezTo>
                    <a:pt x="9003" y="201"/>
                    <a:pt x="8782" y="0"/>
                    <a:pt x="8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1958600" y="3456075"/>
              <a:ext cx="186900" cy="364850"/>
            </a:xfrm>
            <a:custGeom>
              <a:avLst/>
              <a:gdLst/>
              <a:ahLst/>
              <a:cxnLst/>
              <a:rect l="l" t="t" r="r" b="b"/>
              <a:pathLst>
                <a:path w="7476" h="14594" extrusionOk="0">
                  <a:moveTo>
                    <a:pt x="485" y="0"/>
                  </a:moveTo>
                  <a:cubicBezTo>
                    <a:pt x="221" y="0"/>
                    <a:pt x="0" y="299"/>
                    <a:pt x="66" y="638"/>
                  </a:cubicBezTo>
                  <a:lnTo>
                    <a:pt x="2230" y="11907"/>
                  </a:lnTo>
                  <a:cubicBezTo>
                    <a:pt x="2264" y="12073"/>
                    <a:pt x="2362" y="12213"/>
                    <a:pt x="2495" y="12274"/>
                  </a:cubicBezTo>
                  <a:lnTo>
                    <a:pt x="7476" y="14594"/>
                  </a:lnTo>
                  <a:lnTo>
                    <a:pt x="4720" y="1554"/>
                  </a:lnTo>
                  <a:cubicBezTo>
                    <a:pt x="3461" y="1339"/>
                    <a:pt x="2083" y="778"/>
                    <a:pt x="641" y="36"/>
                  </a:cubicBezTo>
                  <a:cubicBezTo>
                    <a:pt x="588" y="11"/>
                    <a:pt x="536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2068000" y="3491175"/>
              <a:ext cx="134825" cy="344350"/>
            </a:xfrm>
            <a:custGeom>
              <a:avLst/>
              <a:gdLst/>
              <a:ahLst/>
              <a:cxnLst/>
              <a:rect l="l" t="t" r="r" b="b"/>
              <a:pathLst>
                <a:path w="5393" h="13774" extrusionOk="0">
                  <a:moveTo>
                    <a:pt x="296" y="0"/>
                  </a:moveTo>
                  <a:cubicBezTo>
                    <a:pt x="110" y="0"/>
                    <a:pt x="1" y="120"/>
                    <a:pt x="82" y="497"/>
                  </a:cubicBezTo>
                  <a:lnTo>
                    <a:pt x="2824" y="13221"/>
                  </a:lnTo>
                  <a:cubicBezTo>
                    <a:pt x="2879" y="13476"/>
                    <a:pt x="3062" y="13664"/>
                    <a:pt x="3280" y="13680"/>
                  </a:cubicBezTo>
                  <a:lnTo>
                    <a:pt x="4362" y="13772"/>
                  </a:lnTo>
                  <a:cubicBezTo>
                    <a:pt x="4376" y="13773"/>
                    <a:pt x="4390" y="13774"/>
                    <a:pt x="4405" y="13774"/>
                  </a:cubicBezTo>
                  <a:cubicBezTo>
                    <a:pt x="4763" y="13774"/>
                    <a:pt x="5393" y="13429"/>
                    <a:pt x="5308" y="13040"/>
                  </a:cubicBezTo>
                  <a:lnTo>
                    <a:pt x="2569" y="313"/>
                  </a:lnTo>
                  <a:cubicBezTo>
                    <a:pt x="2511" y="57"/>
                    <a:pt x="2484" y="118"/>
                    <a:pt x="2362" y="27"/>
                  </a:cubicBezTo>
                  <a:cubicBezTo>
                    <a:pt x="2239" y="317"/>
                    <a:pt x="1850" y="434"/>
                    <a:pt x="1445" y="434"/>
                  </a:cubicBezTo>
                  <a:cubicBezTo>
                    <a:pt x="939" y="434"/>
                    <a:pt x="409" y="252"/>
                    <a:pt x="344" y="3"/>
                  </a:cubicBezTo>
                  <a:cubicBezTo>
                    <a:pt x="328" y="1"/>
                    <a:pt x="312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2280450" y="3632325"/>
              <a:ext cx="163850" cy="145150"/>
            </a:xfrm>
            <a:custGeom>
              <a:avLst/>
              <a:gdLst/>
              <a:ahLst/>
              <a:cxnLst/>
              <a:rect l="l" t="t" r="r" b="b"/>
              <a:pathLst>
                <a:path w="6554" h="5806" extrusionOk="0">
                  <a:moveTo>
                    <a:pt x="1991" y="1"/>
                  </a:moveTo>
                  <a:cubicBezTo>
                    <a:pt x="1906" y="1"/>
                    <a:pt x="1832" y="77"/>
                    <a:pt x="1832" y="161"/>
                  </a:cubicBezTo>
                  <a:cubicBezTo>
                    <a:pt x="1835" y="669"/>
                    <a:pt x="2230" y="1154"/>
                    <a:pt x="2631" y="1563"/>
                  </a:cubicBezTo>
                  <a:cubicBezTo>
                    <a:pt x="2083" y="1154"/>
                    <a:pt x="1532" y="760"/>
                    <a:pt x="934" y="427"/>
                  </a:cubicBezTo>
                  <a:cubicBezTo>
                    <a:pt x="884" y="399"/>
                    <a:pt x="832" y="386"/>
                    <a:pt x="782" y="386"/>
                  </a:cubicBezTo>
                  <a:cubicBezTo>
                    <a:pt x="559" y="386"/>
                    <a:pt x="368" y="634"/>
                    <a:pt x="502" y="859"/>
                  </a:cubicBezTo>
                  <a:cubicBezTo>
                    <a:pt x="838" y="1424"/>
                    <a:pt x="1236" y="1941"/>
                    <a:pt x="1675" y="2434"/>
                  </a:cubicBezTo>
                  <a:cubicBezTo>
                    <a:pt x="1263" y="2093"/>
                    <a:pt x="838" y="1750"/>
                    <a:pt x="365" y="1603"/>
                  </a:cubicBezTo>
                  <a:cubicBezTo>
                    <a:pt x="340" y="1596"/>
                    <a:pt x="315" y="1592"/>
                    <a:pt x="291" y="1592"/>
                  </a:cubicBezTo>
                  <a:cubicBezTo>
                    <a:pt x="127" y="1592"/>
                    <a:pt x="1" y="1761"/>
                    <a:pt x="42" y="1927"/>
                  </a:cubicBezTo>
                  <a:cubicBezTo>
                    <a:pt x="246" y="2730"/>
                    <a:pt x="1070" y="3502"/>
                    <a:pt x="1686" y="4009"/>
                  </a:cubicBezTo>
                  <a:cubicBezTo>
                    <a:pt x="1910" y="4196"/>
                    <a:pt x="2226" y="4441"/>
                    <a:pt x="2570" y="4632"/>
                  </a:cubicBezTo>
                  <a:cubicBezTo>
                    <a:pt x="2601" y="4659"/>
                    <a:pt x="2631" y="4686"/>
                    <a:pt x="2662" y="4714"/>
                  </a:cubicBezTo>
                  <a:cubicBezTo>
                    <a:pt x="3006" y="5187"/>
                    <a:pt x="3427" y="5581"/>
                    <a:pt x="4023" y="5785"/>
                  </a:cubicBezTo>
                  <a:cubicBezTo>
                    <a:pt x="4060" y="5799"/>
                    <a:pt x="4095" y="5805"/>
                    <a:pt x="4129" y="5805"/>
                  </a:cubicBezTo>
                  <a:cubicBezTo>
                    <a:pt x="4169" y="5805"/>
                    <a:pt x="4206" y="5796"/>
                    <a:pt x="4237" y="5782"/>
                  </a:cubicBezTo>
                  <a:cubicBezTo>
                    <a:pt x="4259" y="5786"/>
                    <a:pt x="4281" y="5788"/>
                    <a:pt x="4302" y="5788"/>
                  </a:cubicBezTo>
                  <a:cubicBezTo>
                    <a:pt x="4451" y="5788"/>
                    <a:pt x="4594" y="5689"/>
                    <a:pt x="4635" y="5540"/>
                  </a:cubicBezTo>
                  <a:cubicBezTo>
                    <a:pt x="4911" y="4577"/>
                    <a:pt x="5492" y="3761"/>
                    <a:pt x="6326" y="3203"/>
                  </a:cubicBezTo>
                  <a:cubicBezTo>
                    <a:pt x="6530" y="3067"/>
                    <a:pt x="6554" y="2761"/>
                    <a:pt x="6326" y="2632"/>
                  </a:cubicBezTo>
                  <a:cubicBezTo>
                    <a:pt x="6265" y="2594"/>
                    <a:pt x="6197" y="2556"/>
                    <a:pt x="6125" y="2516"/>
                  </a:cubicBezTo>
                  <a:cubicBezTo>
                    <a:pt x="6112" y="2179"/>
                    <a:pt x="6017" y="1835"/>
                    <a:pt x="5928" y="1597"/>
                  </a:cubicBezTo>
                  <a:cubicBezTo>
                    <a:pt x="5724" y="1060"/>
                    <a:pt x="5292" y="419"/>
                    <a:pt x="4663" y="386"/>
                  </a:cubicBezTo>
                  <a:cubicBezTo>
                    <a:pt x="4659" y="386"/>
                    <a:pt x="4656" y="386"/>
                    <a:pt x="4652" y="386"/>
                  </a:cubicBezTo>
                  <a:cubicBezTo>
                    <a:pt x="4506" y="386"/>
                    <a:pt x="4431" y="532"/>
                    <a:pt x="4455" y="658"/>
                  </a:cubicBezTo>
                  <a:cubicBezTo>
                    <a:pt x="4509" y="981"/>
                    <a:pt x="4713" y="1277"/>
                    <a:pt x="4833" y="1580"/>
                  </a:cubicBezTo>
                  <a:cubicBezTo>
                    <a:pt x="4880" y="1706"/>
                    <a:pt x="4917" y="1828"/>
                    <a:pt x="4949" y="1951"/>
                  </a:cubicBezTo>
                  <a:cubicBezTo>
                    <a:pt x="4823" y="1900"/>
                    <a:pt x="4693" y="1853"/>
                    <a:pt x="4564" y="1812"/>
                  </a:cubicBezTo>
                  <a:cubicBezTo>
                    <a:pt x="4435" y="1702"/>
                    <a:pt x="4305" y="1597"/>
                    <a:pt x="4186" y="1501"/>
                  </a:cubicBezTo>
                  <a:cubicBezTo>
                    <a:pt x="3849" y="1233"/>
                    <a:pt x="3489" y="991"/>
                    <a:pt x="3138" y="740"/>
                  </a:cubicBezTo>
                  <a:cubicBezTo>
                    <a:pt x="2791" y="495"/>
                    <a:pt x="2444" y="138"/>
                    <a:pt x="2036" y="8"/>
                  </a:cubicBezTo>
                  <a:cubicBezTo>
                    <a:pt x="2021" y="3"/>
                    <a:pt x="2006" y="1"/>
                    <a:pt x="1991" y="1"/>
                  </a:cubicBez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1972325" y="3615050"/>
              <a:ext cx="63625" cy="114225"/>
            </a:xfrm>
            <a:custGeom>
              <a:avLst/>
              <a:gdLst/>
              <a:ahLst/>
              <a:cxnLst/>
              <a:rect l="l" t="t" r="r" b="b"/>
              <a:pathLst>
                <a:path w="2545" h="4569" extrusionOk="0">
                  <a:moveTo>
                    <a:pt x="924" y="0"/>
                  </a:moveTo>
                  <a:cubicBezTo>
                    <a:pt x="239" y="0"/>
                    <a:pt x="61" y="728"/>
                    <a:pt x="34" y="1332"/>
                  </a:cubicBezTo>
                  <a:cubicBezTo>
                    <a:pt x="7" y="1853"/>
                    <a:pt x="0" y="2594"/>
                    <a:pt x="449" y="2900"/>
                  </a:cubicBezTo>
                  <a:cubicBezTo>
                    <a:pt x="445" y="2927"/>
                    <a:pt x="442" y="2958"/>
                    <a:pt x="445" y="2989"/>
                  </a:cubicBezTo>
                  <a:cubicBezTo>
                    <a:pt x="476" y="3533"/>
                    <a:pt x="800" y="3993"/>
                    <a:pt x="1139" y="4387"/>
                  </a:cubicBezTo>
                  <a:cubicBezTo>
                    <a:pt x="1249" y="4514"/>
                    <a:pt x="1383" y="4568"/>
                    <a:pt x="1517" y="4568"/>
                  </a:cubicBezTo>
                  <a:cubicBezTo>
                    <a:pt x="1815" y="4568"/>
                    <a:pt x="2109" y="4299"/>
                    <a:pt x="2123" y="3959"/>
                  </a:cubicBezTo>
                  <a:cubicBezTo>
                    <a:pt x="2144" y="3533"/>
                    <a:pt x="2229" y="3142"/>
                    <a:pt x="2320" y="2727"/>
                  </a:cubicBezTo>
                  <a:cubicBezTo>
                    <a:pt x="2392" y="2393"/>
                    <a:pt x="2545" y="2040"/>
                    <a:pt x="2375" y="1716"/>
                  </a:cubicBezTo>
                  <a:cubicBezTo>
                    <a:pt x="2336" y="1645"/>
                    <a:pt x="2252" y="1587"/>
                    <a:pt x="2173" y="1587"/>
                  </a:cubicBezTo>
                  <a:cubicBezTo>
                    <a:pt x="2169" y="1587"/>
                    <a:pt x="2164" y="1587"/>
                    <a:pt x="2160" y="1587"/>
                  </a:cubicBezTo>
                  <a:cubicBezTo>
                    <a:pt x="2031" y="1597"/>
                    <a:pt x="1922" y="1649"/>
                    <a:pt x="1827" y="1723"/>
                  </a:cubicBezTo>
                  <a:cubicBezTo>
                    <a:pt x="1878" y="1547"/>
                    <a:pt x="1922" y="1366"/>
                    <a:pt x="1932" y="1179"/>
                  </a:cubicBezTo>
                  <a:cubicBezTo>
                    <a:pt x="1939" y="1043"/>
                    <a:pt x="1816" y="910"/>
                    <a:pt x="1688" y="910"/>
                  </a:cubicBezTo>
                  <a:cubicBezTo>
                    <a:pt x="1684" y="910"/>
                    <a:pt x="1681" y="910"/>
                    <a:pt x="1677" y="910"/>
                  </a:cubicBezTo>
                  <a:cubicBezTo>
                    <a:pt x="1364" y="931"/>
                    <a:pt x="1116" y="1090"/>
                    <a:pt x="932" y="1328"/>
                  </a:cubicBezTo>
                  <a:cubicBezTo>
                    <a:pt x="902" y="985"/>
                    <a:pt x="935" y="645"/>
                    <a:pt x="1153" y="325"/>
                  </a:cubicBezTo>
                  <a:cubicBezTo>
                    <a:pt x="1249" y="182"/>
                    <a:pt x="1116" y="12"/>
                    <a:pt x="976" y="2"/>
                  </a:cubicBezTo>
                  <a:cubicBezTo>
                    <a:pt x="958" y="1"/>
                    <a:pt x="941" y="0"/>
                    <a:pt x="924" y="0"/>
                  </a:cubicBez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2375500" y="3692400"/>
              <a:ext cx="167725" cy="138750"/>
            </a:xfrm>
            <a:custGeom>
              <a:avLst/>
              <a:gdLst/>
              <a:ahLst/>
              <a:cxnLst/>
              <a:rect l="l" t="t" r="r" b="b"/>
              <a:pathLst>
                <a:path w="6709" h="5550" extrusionOk="0">
                  <a:moveTo>
                    <a:pt x="2378" y="1"/>
                  </a:moveTo>
                  <a:cubicBezTo>
                    <a:pt x="1357" y="1"/>
                    <a:pt x="0" y="2226"/>
                    <a:pt x="0" y="3246"/>
                  </a:cubicBezTo>
                  <a:cubicBezTo>
                    <a:pt x="0" y="4070"/>
                    <a:pt x="4664" y="5549"/>
                    <a:pt x="5688" y="5549"/>
                  </a:cubicBezTo>
                  <a:cubicBezTo>
                    <a:pt x="6709" y="5549"/>
                    <a:pt x="4096" y="2494"/>
                    <a:pt x="4096" y="1474"/>
                  </a:cubicBezTo>
                  <a:cubicBezTo>
                    <a:pt x="4096" y="453"/>
                    <a:pt x="3402" y="1"/>
                    <a:pt x="2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2278600" y="2777550"/>
              <a:ext cx="358625" cy="535700"/>
            </a:xfrm>
            <a:custGeom>
              <a:avLst/>
              <a:gdLst/>
              <a:ahLst/>
              <a:cxnLst/>
              <a:rect l="l" t="t" r="r" b="b"/>
              <a:pathLst>
                <a:path w="14345" h="21428" extrusionOk="0">
                  <a:moveTo>
                    <a:pt x="6417" y="1"/>
                  </a:moveTo>
                  <a:cubicBezTo>
                    <a:pt x="5061" y="1"/>
                    <a:pt x="3763" y="791"/>
                    <a:pt x="2909" y="1863"/>
                  </a:cubicBezTo>
                  <a:cubicBezTo>
                    <a:pt x="1981" y="3027"/>
                    <a:pt x="1501" y="4484"/>
                    <a:pt x="1150" y="5933"/>
                  </a:cubicBezTo>
                  <a:cubicBezTo>
                    <a:pt x="412" y="8985"/>
                    <a:pt x="1" y="12152"/>
                    <a:pt x="1661" y="14850"/>
                  </a:cubicBezTo>
                  <a:cubicBezTo>
                    <a:pt x="1991" y="15385"/>
                    <a:pt x="2746" y="16068"/>
                    <a:pt x="3331" y="16299"/>
                  </a:cubicBezTo>
                  <a:cubicBezTo>
                    <a:pt x="3726" y="16453"/>
                    <a:pt x="3848" y="16538"/>
                    <a:pt x="4239" y="16643"/>
                  </a:cubicBezTo>
                  <a:lnTo>
                    <a:pt x="4239" y="16783"/>
                  </a:lnTo>
                  <a:cubicBezTo>
                    <a:pt x="4162" y="17756"/>
                    <a:pt x="4049" y="18576"/>
                    <a:pt x="4080" y="19549"/>
                  </a:cubicBezTo>
                  <a:cubicBezTo>
                    <a:pt x="4090" y="19926"/>
                    <a:pt x="4114" y="20317"/>
                    <a:pt x="4291" y="20655"/>
                  </a:cubicBezTo>
                  <a:cubicBezTo>
                    <a:pt x="4555" y="21151"/>
                    <a:pt x="5129" y="21427"/>
                    <a:pt x="5695" y="21427"/>
                  </a:cubicBezTo>
                  <a:cubicBezTo>
                    <a:pt x="5734" y="21427"/>
                    <a:pt x="5773" y="21426"/>
                    <a:pt x="5811" y="21423"/>
                  </a:cubicBezTo>
                  <a:cubicBezTo>
                    <a:pt x="6411" y="21386"/>
                    <a:pt x="6965" y="21070"/>
                    <a:pt x="7400" y="20658"/>
                  </a:cubicBezTo>
                  <a:cubicBezTo>
                    <a:pt x="7840" y="20246"/>
                    <a:pt x="7996" y="20195"/>
                    <a:pt x="8326" y="19695"/>
                  </a:cubicBezTo>
                  <a:lnTo>
                    <a:pt x="8432" y="19508"/>
                  </a:lnTo>
                  <a:cubicBezTo>
                    <a:pt x="8506" y="19358"/>
                    <a:pt x="8377" y="17678"/>
                    <a:pt x="8414" y="16823"/>
                  </a:cubicBezTo>
                  <a:cubicBezTo>
                    <a:pt x="9759" y="16585"/>
                    <a:pt x="11085" y="15541"/>
                    <a:pt x="11527" y="14228"/>
                  </a:cubicBezTo>
                  <a:cubicBezTo>
                    <a:pt x="11646" y="14323"/>
                    <a:pt x="11864" y="14449"/>
                    <a:pt x="11984" y="14473"/>
                  </a:cubicBezTo>
                  <a:cubicBezTo>
                    <a:pt x="12058" y="14488"/>
                    <a:pt x="12133" y="14495"/>
                    <a:pt x="12208" y="14495"/>
                  </a:cubicBezTo>
                  <a:cubicBezTo>
                    <a:pt x="12618" y="14495"/>
                    <a:pt x="13017" y="14280"/>
                    <a:pt x="13355" y="14027"/>
                  </a:cubicBezTo>
                  <a:cubicBezTo>
                    <a:pt x="13780" y="13707"/>
                    <a:pt x="14032" y="13302"/>
                    <a:pt x="14161" y="12785"/>
                  </a:cubicBezTo>
                  <a:cubicBezTo>
                    <a:pt x="14344" y="12057"/>
                    <a:pt x="14110" y="11298"/>
                    <a:pt x="13565" y="10903"/>
                  </a:cubicBezTo>
                  <a:cubicBezTo>
                    <a:pt x="13173" y="10621"/>
                    <a:pt x="12746" y="10509"/>
                    <a:pt x="12289" y="10509"/>
                  </a:cubicBezTo>
                  <a:cubicBezTo>
                    <a:pt x="12132" y="10509"/>
                    <a:pt x="11972" y="10522"/>
                    <a:pt x="11809" y="10546"/>
                  </a:cubicBezTo>
                  <a:lnTo>
                    <a:pt x="11809" y="10546"/>
                  </a:lnTo>
                  <a:cubicBezTo>
                    <a:pt x="12197" y="8000"/>
                    <a:pt x="11956" y="5362"/>
                    <a:pt x="11116" y="2928"/>
                  </a:cubicBezTo>
                  <a:cubicBezTo>
                    <a:pt x="10935" y="2411"/>
                    <a:pt x="10725" y="1894"/>
                    <a:pt x="10357" y="1493"/>
                  </a:cubicBezTo>
                  <a:cubicBezTo>
                    <a:pt x="10044" y="1149"/>
                    <a:pt x="9633" y="907"/>
                    <a:pt x="9214" y="710"/>
                  </a:cubicBezTo>
                  <a:cubicBezTo>
                    <a:pt x="8343" y="305"/>
                    <a:pt x="7394" y="64"/>
                    <a:pt x="6434" y="2"/>
                  </a:cubicBezTo>
                  <a:lnTo>
                    <a:pt x="6434" y="2"/>
                  </a:lnTo>
                  <a:lnTo>
                    <a:pt x="6778" y="20"/>
                  </a:lnTo>
                  <a:cubicBezTo>
                    <a:pt x="6657" y="7"/>
                    <a:pt x="6537" y="1"/>
                    <a:pt x="6417" y="1"/>
                  </a:cubicBez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2275275" y="2688550"/>
              <a:ext cx="388575" cy="517175"/>
            </a:xfrm>
            <a:custGeom>
              <a:avLst/>
              <a:gdLst/>
              <a:ahLst/>
              <a:cxnLst/>
              <a:rect l="l" t="t" r="r" b="b"/>
              <a:pathLst>
                <a:path w="15543" h="20687" extrusionOk="0">
                  <a:moveTo>
                    <a:pt x="5555" y="0"/>
                  </a:moveTo>
                  <a:cubicBezTo>
                    <a:pt x="5390" y="0"/>
                    <a:pt x="5221" y="3"/>
                    <a:pt x="5050" y="7"/>
                  </a:cubicBezTo>
                  <a:cubicBezTo>
                    <a:pt x="4648" y="17"/>
                    <a:pt x="3859" y="147"/>
                    <a:pt x="3376" y="286"/>
                  </a:cubicBezTo>
                  <a:cubicBezTo>
                    <a:pt x="3009" y="392"/>
                    <a:pt x="2699" y="364"/>
                    <a:pt x="2216" y="725"/>
                  </a:cubicBezTo>
                  <a:cubicBezTo>
                    <a:pt x="1307" y="1402"/>
                    <a:pt x="1280" y="1545"/>
                    <a:pt x="1052" y="2171"/>
                  </a:cubicBezTo>
                  <a:cubicBezTo>
                    <a:pt x="800" y="2859"/>
                    <a:pt x="776" y="3675"/>
                    <a:pt x="896" y="4145"/>
                  </a:cubicBezTo>
                  <a:cubicBezTo>
                    <a:pt x="954" y="4372"/>
                    <a:pt x="1470" y="5247"/>
                    <a:pt x="1780" y="5390"/>
                  </a:cubicBezTo>
                  <a:cubicBezTo>
                    <a:pt x="2008" y="5499"/>
                    <a:pt x="2350" y="5709"/>
                    <a:pt x="2631" y="5709"/>
                  </a:cubicBezTo>
                  <a:cubicBezTo>
                    <a:pt x="2728" y="5709"/>
                    <a:pt x="2818" y="5684"/>
                    <a:pt x="2893" y="5621"/>
                  </a:cubicBezTo>
                  <a:cubicBezTo>
                    <a:pt x="3567" y="5131"/>
                    <a:pt x="4189" y="5090"/>
                    <a:pt x="5002" y="4910"/>
                  </a:cubicBezTo>
                  <a:cubicBezTo>
                    <a:pt x="5590" y="4782"/>
                    <a:pt x="6040" y="4711"/>
                    <a:pt x="6484" y="4711"/>
                  </a:cubicBezTo>
                  <a:cubicBezTo>
                    <a:pt x="6775" y="4711"/>
                    <a:pt x="7064" y="4742"/>
                    <a:pt x="7387" y="4808"/>
                  </a:cubicBezTo>
                  <a:cubicBezTo>
                    <a:pt x="8142" y="4957"/>
                    <a:pt x="8823" y="5222"/>
                    <a:pt x="9419" y="5709"/>
                  </a:cubicBezTo>
                  <a:cubicBezTo>
                    <a:pt x="9888" y="6087"/>
                    <a:pt x="10419" y="6656"/>
                    <a:pt x="10732" y="7169"/>
                  </a:cubicBezTo>
                  <a:cubicBezTo>
                    <a:pt x="10960" y="7540"/>
                    <a:pt x="11198" y="8098"/>
                    <a:pt x="11344" y="8506"/>
                  </a:cubicBezTo>
                  <a:cubicBezTo>
                    <a:pt x="11817" y="9833"/>
                    <a:pt x="12038" y="10483"/>
                    <a:pt x="11800" y="11868"/>
                  </a:cubicBezTo>
                  <a:cubicBezTo>
                    <a:pt x="11756" y="12126"/>
                    <a:pt x="11759" y="12378"/>
                    <a:pt x="11644" y="12694"/>
                  </a:cubicBezTo>
                  <a:cubicBezTo>
                    <a:pt x="11596" y="12824"/>
                    <a:pt x="11463" y="13242"/>
                    <a:pt x="11272" y="13511"/>
                  </a:cubicBezTo>
                  <a:lnTo>
                    <a:pt x="10578" y="13858"/>
                  </a:lnTo>
                  <a:cubicBezTo>
                    <a:pt x="10090" y="14089"/>
                    <a:pt x="9427" y="14150"/>
                    <a:pt x="8675" y="14150"/>
                  </a:cubicBezTo>
                  <a:cubicBezTo>
                    <a:pt x="7853" y="14150"/>
                    <a:pt x="6925" y="14077"/>
                    <a:pt x="6003" y="14077"/>
                  </a:cubicBezTo>
                  <a:cubicBezTo>
                    <a:pt x="5933" y="14077"/>
                    <a:pt x="5862" y="14078"/>
                    <a:pt x="5792" y="14079"/>
                  </a:cubicBezTo>
                  <a:cubicBezTo>
                    <a:pt x="5619" y="14081"/>
                    <a:pt x="5447" y="14083"/>
                    <a:pt x="5275" y="14083"/>
                  </a:cubicBezTo>
                  <a:cubicBezTo>
                    <a:pt x="3652" y="14083"/>
                    <a:pt x="2086" y="13952"/>
                    <a:pt x="668" y="13140"/>
                  </a:cubicBezTo>
                  <a:lnTo>
                    <a:pt x="637" y="13184"/>
                  </a:lnTo>
                  <a:cubicBezTo>
                    <a:pt x="327" y="14103"/>
                    <a:pt x="69" y="14916"/>
                    <a:pt x="41" y="15886"/>
                  </a:cubicBezTo>
                  <a:cubicBezTo>
                    <a:pt x="1" y="17169"/>
                    <a:pt x="266" y="18557"/>
                    <a:pt x="1208" y="19424"/>
                  </a:cubicBezTo>
                  <a:cubicBezTo>
                    <a:pt x="2018" y="20170"/>
                    <a:pt x="3165" y="20394"/>
                    <a:pt x="4254" y="20553"/>
                  </a:cubicBezTo>
                  <a:cubicBezTo>
                    <a:pt x="4855" y="20644"/>
                    <a:pt x="5460" y="20686"/>
                    <a:pt x="6065" y="20686"/>
                  </a:cubicBezTo>
                  <a:cubicBezTo>
                    <a:pt x="6644" y="20686"/>
                    <a:pt x="7225" y="20647"/>
                    <a:pt x="7802" y="20574"/>
                  </a:cubicBezTo>
                  <a:cubicBezTo>
                    <a:pt x="8544" y="20479"/>
                    <a:pt x="9014" y="20305"/>
                    <a:pt x="9589" y="20036"/>
                  </a:cubicBezTo>
                  <a:cubicBezTo>
                    <a:pt x="9857" y="19911"/>
                    <a:pt x="10272" y="19707"/>
                    <a:pt x="10507" y="19526"/>
                  </a:cubicBezTo>
                  <a:cubicBezTo>
                    <a:pt x="11109" y="19063"/>
                    <a:pt x="11514" y="18536"/>
                    <a:pt x="11660" y="17788"/>
                  </a:cubicBezTo>
                  <a:cubicBezTo>
                    <a:pt x="11807" y="17042"/>
                    <a:pt x="11569" y="15957"/>
                    <a:pt x="11770" y="15222"/>
                  </a:cubicBezTo>
                  <a:cubicBezTo>
                    <a:pt x="11872" y="14851"/>
                    <a:pt x="12032" y="14470"/>
                    <a:pt x="12341" y="14245"/>
                  </a:cubicBezTo>
                  <a:cubicBezTo>
                    <a:pt x="12480" y="14146"/>
                    <a:pt x="12631" y="14103"/>
                    <a:pt x="12787" y="14103"/>
                  </a:cubicBezTo>
                  <a:cubicBezTo>
                    <a:pt x="12983" y="14103"/>
                    <a:pt x="13186" y="14170"/>
                    <a:pt x="13379" y="14276"/>
                  </a:cubicBezTo>
                  <a:lnTo>
                    <a:pt x="13436" y="14201"/>
                  </a:lnTo>
                  <a:cubicBezTo>
                    <a:pt x="13794" y="12973"/>
                    <a:pt x="14563" y="11902"/>
                    <a:pt x="14954" y="10684"/>
                  </a:cubicBezTo>
                  <a:cubicBezTo>
                    <a:pt x="15543" y="8867"/>
                    <a:pt x="15339" y="7468"/>
                    <a:pt x="14481" y="6145"/>
                  </a:cubicBezTo>
                  <a:cubicBezTo>
                    <a:pt x="14221" y="5748"/>
                    <a:pt x="13610" y="4894"/>
                    <a:pt x="12825" y="4894"/>
                  </a:cubicBezTo>
                  <a:cubicBezTo>
                    <a:pt x="12789" y="4894"/>
                    <a:pt x="12752" y="4896"/>
                    <a:pt x="12715" y="4900"/>
                  </a:cubicBezTo>
                  <a:lnTo>
                    <a:pt x="12317" y="3814"/>
                  </a:lnTo>
                  <a:cubicBezTo>
                    <a:pt x="12055" y="3280"/>
                    <a:pt x="11953" y="3022"/>
                    <a:pt x="11654" y="2650"/>
                  </a:cubicBezTo>
                  <a:cubicBezTo>
                    <a:pt x="10006" y="584"/>
                    <a:pt x="8151" y="0"/>
                    <a:pt x="55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2465475" y="2974075"/>
              <a:ext cx="24775" cy="24200"/>
            </a:xfrm>
            <a:custGeom>
              <a:avLst/>
              <a:gdLst/>
              <a:ahLst/>
              <a:cxnLst/>
              <a:rect l="l" t="t" r="r" b="b"/>
              <a:pathLst>
                <a:path w="991" h="968" extrusionOk="0">
                  <a:moveTo>
                    <a:pt x="496" y="0"/>
                  </a:moveTo>
                  <a:cubicBezTo>
                    <a:pt x="235" y="0"/>
                    <a:pt x="21" y="204"/>
                    <a:pt x="10" y="467"/>
                  </a:cubicBezTo>
                  <a:cubicBezTo>
                    <a:pt x="0" y="732"/>
                    <a:pt x="211" y="957"/>
                    <a:pt x="476" y="967"/>
                  </a:cubicBezTo>
                  <a:cubicBezTo>
                    <a:pt x="483" y="967"/>
                    <a:pt x="490" y="967"/>
                    <a:pt x="496" y="967"/>
                  </a:cubicBezTo>
                  <a:cubicBezTo>
                    <a:pt x="756" y="967"/>
                    <a:pt x="970" y="763"/>
                    <a:pt x="980" y="501"/>
                  </a:cubicBezTo>
                  <a:cubicBezTo>
                    <a:pt x="990" y="236"/>
                    <a:pt x="779" y="7"/>
                    <a:pt x="514" y="1"/>
                  </a:cubicBezTo>
                  <a:cubicBezTo>
                    <a:pt x="508" y="1"/>
                    <a:pt x="502" y="0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2335250" y="2971175"/>
              <a:ext cx="24700" cy="24300"/>
            </a:xfrm>
            <a:custGeom>
              <a:avLst/>
              <a:gdLst/>
              <a:ahLst/>
              <a:cxnLst/>
              <a:rect l="l" t="t" r="r" b="b"/>
              <a:pathLst>
                <a:path w="988" h="972" extrusionOk="0">
                  <a:moveTo>
                    <a:pt x="499" y="1"/>
                  </a:moveTo>
                  <a:cubicBezTo>
                    <a:pt x="236" y="1"/>
                    <a:pt x="18" y="206"/>
                    <a:pt x="10" y="470"/>
                  </a:cubicBezTo>
                  <a:cubicBezTo>
                    <a:pt x="1" y="736"/>
                    <a:pt x="208" y="960"/>
                    <a:pt x="477" y="971"/>
                  </a:cubicBezTo>
                  <a:cubicBezTo>
                    <a:pt x="483" y="971"/>
                    <a:pt x="489" y="971"/>
                    <a:pt x="495" y="971"/>
                  </a:cubicBezTo>
                  <a:cubicBezTo>
                    <a:pt x="752" y="971"/>
                    <a:pt x="967" y="767"/>
                    <a:pt x="977" y="505"/>
                  </a:cubicBezTo>
                  <a:cubicBezTo>
                    <a:pt x="987" y="236"/>
                    <a:pt x="780" y="11"/>
                    <a:pt x="511" y="1"/>
                  </a:cubicBezTo>
                  <a:cubicBezTo>
                    <a:pt x="507" y="1"/>
                    <a:pt x="503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2453150" y="2891600"/>
              <a:ext cx="58800" cy="26950"/>
            </a:xfrm>
            <a:custGeom>
              <a:avLst/>
              <a:gdLst/>
              <a:ahLst/>
              <a:cxnLst/>
              <a:rect l="l" t="t" r="r" b="b"/>
              <a:pathLst>
                <a:path w="2352" h="1078" extrusionOk="0">
                  <a:moveTo>
                    <a:pt x="723" y="0"/>
                  </a:moveTo>
                  <a:cubicBezTo>
                    <a:pt x="422" y="0"/>
                    <a:pt x="162" y="89"/>
                    <a:pt x="109" y="421"/>
                  </a:cubicBezTo>
                  <a:cubicBezTo>
                    <a:pt x="0" y="1078"/>
                    <a:pt x="694" y="902"/>
                    <a:pt x="1164" y="983"/>
                  </a:cubicBezTo>
                  <a:cubicBezTo>
                    <a:pt x="1287" y="1005"/>
                    <a:pt x="1422" y="1016"/>
                    <a:pt x="1554" y="1016"/>
                  </a:cubicBezTo>
                  <a:cubicBezTo>
                    <a:pt x="1923" y="1016"/>
                    <a:pt x="2275" y="930"/>
                    <a:pt x="2307" y="745"/>
                  </a:cubicBezTo>
                  <a:cubicBezTo>
                    <a:pt x="2351" y="493"/>
                    <a:pt x="1786" y="153"/>
                    <a:pt x="1320" y="71"/>
                  </a:cubicBezTo>
                  <a:cubicBezTo>
                    <a:pt x="1135" y="39"/>
                    <a:pt x="920" y="0"/>
                    <a:pt x="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2312875" y="2893200"/>
              <a:ext cx="51400" cy="24125"/>
            </a:xfrm>
            <a:custGeom>
              <a:avLst/>
              <a:gdLst/>
              <a:ahLst/>
              <a:cxnLst/>
              <a:rect l="l" t="t" r="r" b="b"/>
              <a:pathLst>
                <a:path w="2056" h="965" extrusionOk="0">
                  <a:moveTo>
                    <a:pt x="902" y="1"/>
                  </a:moveTo>
                  <a:cubicBezTo>
                    <a:pt x="456" y="1"/>
                    <a:pt x="1" y="208"/>
                    <a:pt x="1" y="463"/>
                  </a:cubicBezTo>
                  <a:cubicBezTo>
                    <a:pt x="1" y="722"/>
                    <a:pt x="456" y="926"/>
                    <a:pt x="902" y="926"/>
                  </a:cubicBezTo>
                  <a:cubicBezTo>
                    <a:pt x="1084" y="926"/>
                    <a:pt x="1308" y="965"/>
                    <a:pt x="1509" y="965"/>
                  </a:cubicBezTo>
                  <a:cubicBezTo>
                    <a:pt x="1806" y="965"/>
                    <a:pt x="2056" y="880"/>
                    <a:pt x="2056" y="463"/>
                  </a:cubicBezTo>
                  <a:cubicBezTo>
                    <a:pt x="2056" y="1"/>
                    <a:pt x="1351" y="1"/>
                    <a:pt x="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2371050" y="2910200"/>
              <a:ext cx="30500" cy="116125"/>
            </a:xfrm>
            <a:custGeom>
              <a:avLst/>
              <a:gdLst/>
              <a:ahLst/>
              <a:cxnLst/>
              <a:rect l="l" t="t" r="r" b="b"/>
              <a:pathLst>
                <a:path w="1220" h="4645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09" y="1345"/>
                    <a:pt x="569" y="1171"/>
                    <a:pt x="96" y="2570"/>
                  </a:cubicBezTo>
                  <a:lnTo>
                    <a:pt x="35" y="3056"/>
                  </a:lnTo>
                  <a:cubicBezTo>
                    <a:pt x="28" y="3338"/>
                    <a:pt x="1" y="3410"/>
                    <a:pt x="133" y="3743"/>
                  </a:cubicBezTo>
                  <a:cubicBezTo>
                    <a:pt x="225" y="3968"/>
                    <a:pt x="715" y="4451"/>
                    <a:pt x="852" y="4645"/>
                  </a:cubicBezTo>
                  <a:lnTo>
                    <a:pt x="1219" y="1"/>
                  </a:lnTo>
                  <a:close/>
                </a:path>
              </a:pathLst>
            </a:custGeom>
            <a:solidFill>
              <a:srgbClr val="D9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2364775" y="2906675"/>
              <a:ext cx="41300" cy="122025"/>
            </a:xfrm>
            <a:custGeom>
              <a:avLst/>
              <a:gdLst/>
              <a:ahLst/>
              <a:cxnLst/>
              <a:rect l="l" t="t" r="r" b="b"/>
              <a:pathLst>
                <a:path w="1652" h="4881" extrusionOk="0">
                  <a:moveTo>
                    <a:pt x="1464" y="1"/>
                  </a:moveTo>
                  <a:cubicBezTo>
                    <a:pt x="1421" y="1"/>
                    <a:pt x="1377" y="20"/>
                    <a:pt x="1344" y="67"/>
                  </a:cubicBezTo>
                  <a:cubicBezTo>
                    <a:pt x="800" y="853"/>
                    <a:pt x="381" y="1809"/>
                    <a:pt x="194" y="2748"/>
                  </a:cubicBezTo>
                  <a:cubicBezTo>
                    <a:pt x="0" y="3735"/>
                    <a:pt x="445" y="4143"/>
                    <a:pt x="1034" y="4851"/>
                  </a:cubicBezTo>
                  <a:cubicBezTo>
                    <a:pt x="1052" y="4872"/>
                    <a:pt x="1075" y="4881"/>
                    <a:pt x="1098" y="4881"/>
                  </a:cubicBezTo>
                  <a:cubicBezTo>
                    <a:pt x="1166" y="4881"/>
                    <a:pt x="1236" y="4801"/>
                    <a:pt x="1188" y="4735"/>
                  </a:cubicBezTo>
                  <a:cubicBezTo>
                    <a:pt x="929" y="4388"/>
                    <a:pt x="541" y="4078"/>
                    <a:pt x="445" y="3639"/>
                  </a:cubicBezTo>
                  <a:cubicBezTo>
                    <a:pt x="374" y="3330"/>
                    <a:pt x="445" y="2935"/>
                    <a:pt x="527" y="2632"/>
                  </a:cubicBezTo>
                  <a:cubicBezTo>
                    <a:pt x="766" y="1748"/>
                    <a:pt x="1180" y="1020"/>
                    <a:pt x="1593" y="213"/>
                  </a:cubicBezTo>
                  <a:cubicBezTo>
                    <a:pt x="1651" y="98"/>
                    <a:pt x="1561" y="1"/>
                    <a:pt x="1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2381275" y="3050675"/>
              <a:ext cx="42800" cy="26100"/>
            </a:xfrm>
            <a:custGeom>
              <a:avLst/>
              <a:gdLst/>
              <a:ahLst/>
              <a:cxnLst/>
              <a:rect l="l" t="t" r="r" b="b"/>
              <a:pathLst>
                <a:path w="1712" h="1044" extrusionOk="0">
                  <a:moveTo>
                    <a:pt x="1325" y="1"/>
                  </a:moveTo>
                  <a:cubicBezTo>
                    <a:pt x="1159" y="1"/>
                    <a:pt x="962" y="30"/>
                    <a:pt x="779" y="30"/>
                  </a:cubicBezTo>
                  <a:cubicBezTo>
                    <a:pt x="601" y="30"/>
                    <a:pt x="438" y="4"/>
                    <a:pt x="307" y="4"/>
                  </a:cubicBezTo>
                  <a:cubicBezTo>
                    <a:pt x="120" y="4"/>
                    <a:pt x="0" y="56"/>
                    <a:pt x="0" y="308"/>
                  </a:cubicBezTo>
                  <a:cubicBezTo>
                    <a:pt x="0" y="737"/>
                    <a:pt x="347" y="1043"/>
                    <a:pt x="779" y="1043"/>
                  </a:cubicBezTo>
                  <a:cubicBezTo>
                    <a:pt x="1208" y="1043"/>
                    <a:pt x="1712" y="727"/>
                    <a:pt x="1712" y="299"/>
                  </a:cubicBezTo>
                  <a:cubicBezTo>
                    <a:pt x="1712" y="53"/>
                    <a:pt x="1547" y="1"/>
                    <a:pt x="1325" y="1"/>
                  </a:cubicBezTo>
                  <a:close/>
                </a:path>
              </a:pathLst>
            </a:custGeom>
            <a:solidFill>
              <a:srgbClr val="FA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2586425" y="3080375"/>
              <a:ext cx="29525" cy="29250"/>
            </a:xfrm>
            <a:custGeom>
              <a:avLst/>
              <a:gdLst/>
              <a:ahLst/>
              <a:cxnLst/>
              <a:rect l="l" t="t" r="r" b="b"/>
              <a:pathLst>
                <a:path w="1181" h="1170" extrusionOk="0">
                  <a:moveTo>
                    <a:pt x="1100" y="0"/>
                  </a:moveTo>
                  <a:cubicBezTo>
                    <a:pt x="1093" y="0"/>
                    <a:pt x="1085" y="2"/>
                    <a:pt x="1076" y="5"/>
                  </a:cubicBezTo>
                  <a:cubicBezTo>
                    <a:pt x="814" y="111"/>
                    <a:pt x="596" y="246"/>
                    <a:pt x="398" y="447"/>
                  </a:cubicBezTo>
                  <a:cubicBezTo>
                    <a:pt x="239" y="614"/>
                    <a:pt x="1" y="852"/>
                    <a:pt x="7" y="1100"/>
                  </a:cubicBezTo>
                  <a:cubicBezTo>
                    <a:pt x="7" y="1137"/>
                    <a:pt x="40" y="1169"/>
                    <a:pt x="76" y="1169"/>
                  </a:cubicBezTo>
                  <a:cubicBezTo>
                    <a:pt x="87" y="1169"/>
                    <a:pt x="98" y="1166"/>
                    <a:pt x="109" y="1158"/>
                  </a:cubicBezTo>
                  <a:cubicBezTo>
                    <a:pt x="296" y="1036"/>
                    <a:pt x="388" y="794"/>
                    <a:pt x="538" y="631"/>
                  </a:cubicBezTo>
                  <a:cubicBezTo>
                    <a:pt x="712" y="447"/>
                    <a:pt x="916" y="274"/>
                    <a:pt x="1127" y="131"/>
                  </a:cubicBezTo>
                  <a:cubicBezTo>
                    <a:pt x="1181" y="95"/>
                    <a:pt x="1158" y="0"/>
                    <a:pt x="1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2398250" y="3003875"/>
              <a:ext cx="14175" cy="14475"/>
            </a:xfrm>
            <a:custGeom>
              <a:avLst/>
              <a:gdLst/>
              <a:ahLst/>
              <a:cxnLst/>
              <a:rect l="l" t="t" r="r" b="b"/>
              <a:pathLst>
                <a:path w="567" h="579" extrusionOk="0">
                  <a:moveTo>
                    <a:pt x="106" y="1"/>
                  </a:moveTo>
                  <a:cubicBezTo>
                    <a:pt x="53" y="1"/>
                    <a:pt x="1" y="64"/>
                    <a:pt x="36" y="119"/>
                  </a:cubicBezTo>
                  <a:cubicBezTo>
                    <a:pt x="90" y="214"/>
                    <a:pt x="155" y="302"/>
                    <a:pt x="223" y="387"/>
                  </a:cubicBezTo>
                  <a:cubicBezTo>
                    <a:pt x="282" y="459"/>
                    <a:pt x="360" y="579"/>
                    <a:pt x="462" y="579"/>
                  </a:cubicBezTo>
                  <a:cubicBezTo>
                    <a:pt x="466" y="579"/>
                    <a:pt x="470" y="579"/>
                    <a:pt x="474" y="578"/>
                  </a:cubicBezTo>
                  <a:cubicBezTo>
                    <a:pt x="519" y="575"/>
                    <a:pt x="566" y="541"/>
                    <a:pt x="563" y="489"/>
                  </a:cubicBezTo>
                  <a:cubicBezTo>
                    <a:pt x="556" y="381"/>
                    <a:pt x="447" y="326"/>
                    <a:pt x="372" y="258"/>
                  </a:cubicBezTo>
                  <a:cubicBezTo>
                    <a:pt x="294" y="187"/>
                    <a:pt x="223" y="109"/>
                    <a:pt x="158" y="27"/>
                  </a:cubicBezTo>
                  <a:cubicBezTo>
                    <a:pt x="143" y="8"/>
                    <a:pt x="124" y="1"/>
                    <a:pt x="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2204025" y="3539125"/>
              <a:ext cx="101725" cy="15250"/>
            </a:xfrm>
            <a:custGeom>
              <a:avLst/>
              <a:gdLst/>
              <a:ahLst/>
              <a:cxnLst/>
              <a:rect l="l" t="t" r="r" b="b"/>
              <a:pathLst>
                <a:path w="4069" h="610" extrusionOk="0">
                  <a:moveTo>
                    <a:pt x="3987" y="0"/>
                  </a:moveTo>
                  <a:cubicBezTo>
                    <a:pt x="2678" y="14"/>
                    <a:pt x="1289" y="344"/>
                    <a:pt x="7" y="595"/>
                  </a:cubicBezTo>
                  <a:cubicBezTo>
                    <a:pt x="1" y="599"/>
                    <a:pt x="0" y="610"/>
                    <a:pt x="5" y="610"/>
                  </a:cubicBezTo>
                  <a:cubicBezTo>
                    <a:pt x="5" y="610"/>
                    <a:pt x="6" y="610"/>
                    <a:pt x="7" y="609"/>
                  </a:cubicBezTo>
                  <a:cubicBezTo>
                    <a:pt x="1313" y="511"/>
                    <a:pt x="2735" y="457"/>
                    <a:pt x="4004" y="119"/>
                  </a:cubicBezTo>
                  <a:cubicBezTo>
                    <a:pt x="4069" y="102"/>
                    <a:pt x="4055" y="0"/>
                    <a:pt x="3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2226125" y="3580450"/>
              <a:ext cx="51675" cy="10025"/>
            </a:xfrm>
            <a:custGeom>
              <a:avLst/>
              <a:gdLst/>
              <a:ahLst/>
              <a:cxnLst/>
              <a:rect l="l" t="t" r="r" b="b"/>
              <a:pathLst>
                <a:path w="2067" h="401" extrusionOk="0">
                  <a:moveTo>
                    <a:pt x="2013" y="0"/>
                  </a:moveTo>
                  <a:cubicBezTo>
                    <a:pt x="2011" y="0"/>
                    <a:pt x="2009" y="0"/>
                    <a:pt x="2007" y="1"/>
                  </a:cubicBezTo>
                  <a:cubicBezTo>
                    <a:pt x="1695" y="38"/>
                    <a:pt x="1389" y="100"/>
                    <a:pt x="1076" y="157"/>
                  </a:cubicBezTo>
                  <a:cubicBezTo>
                    <a:pt x="725" y="225"/>
                    <a:pt x="347" y="242"/>
                    <a:pt x="14" y="362"/>
                  </a:cubicBezTo>
                  <a:cubicBezTo>
                    <a:pt x="0" y="368"/>
                    <a:pt x="0" y="389"/>
                    <a:pt x="18" y="389"/>
                  </a:cubicBezTo>
                  <a:cubicBezTo>
                    <a:pt x="99" y="397"/>
                    <a:pt x="184" y="400"/>
                    <a:pt x="272" y="400"/>
                  </a:cubicBezTo>
                  <a:cubicBezTo>
                    <a:pt x="842" y="400"/>
                    <a:pt x="1511" y="240"/>
                    <a:pt x="2021" y="93"/>
                  </a:cubicBezTo>
                  <a:cubicBezTo>
                    <a:pt x="2067" y="80"/>
                    <a:pt x="2063" y="0"/>
                    <a:pt x="2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2123700" y="3607275"/>
              <a:ext cx="40175" cy="188850"/>
            </a:xfrm>
            <a:custGeom>
              <a:avLst/>
              <a:gdLst/>
              <a:ahLst/>
              <a:cxnLst/>
              <a:rect l="l" t="t" r="r" b="b"/>
              <a:pathLst>
                <a:path w="1607" h="7554" extrusionOk="0">
                  <a:moveTo>
                    <a:pt x="54" y="1"/>
                  </a:moveTo>
                  <a:cubicBezTo>
                    <a:pt x="27" y="1"/>
                    <a:pt x="0" y="19"/>
                    <a:pt x="4" y="54"/>
                  </a:cubicBezTo>
                  <a:cubicBezTo>
                    <a:pt x="294" y="2555"/>
                    <a:pt x="902" y="5127"/>
                    <a:pt x="1593" y="7550"/>
                  </a:cubicBezTo>
                  <a:cubicBezTo>
                    <a:pt x="1593" y="7552"/>
                    <a:pt x="1595" y="7553"/>
                    <a:pt x="1597" y="7553"/>
                  </a:cubicBezTo>
                  <a:cubicBezTo>
                    <a:pt x="1601" y="7553"/>
                    <a:pt x="1607" y="7550"/>
                    <a:pt x="1607" y="7546"/>
                  </a:cubicBezTo>
                  <a:cubicBezTo>
                    <a:pt x="1284" y="5052"/>
                    <a:pt x="831" y="2453"/>
                    <a:pt x="110" y="41"/>
                  </a:cubicBezTo>
                  <a:cubicBezTo>
                    <a:pt x="102" y="14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2119200" y="3562500"/>
              <a:ext cx="5475" cy="5400"/>
            </a:xfrm>
            <a:custGeom>
              <a:avLst/>
              <a:gdLst/>
              <a:ahLst/>
              <a:cxnLst/>
              <a:rect l="l" t="t" r="r" b="b"/>
              <a:pathLst>
                <a:path w="219" h="216" extrusionOk="0">
                  <a:moveTo>
                    <a:pt x="110" y="1"/>
                  </a:moveTo>
                  <a:cubicBezTo>
                    <a:pt x="82" y="1"/>
                    <a:pt x="52" y="12"/>
                    <a:pt x="31" y="32"/>
                  </a:cubicBezTo>
                  <a:cubicBezTo>
                    <a:pt x="14" y="48"/>
                    <a:pt x="0" y="79"/>
                    <a:pt x="0" y="106"/>
                  </a:cubicBezTo>
                  <a:cubicBezTo>
                    <a:pt x="0" y="134"/>
                    <a:pt x="11" y="164"/>
                    <a:pt x="31" y="185"/>
                  </a:cubicBezTo>
                  <a:cubicBezTo>
                    <a:pt x="52" y="202"/>
                    <a:pt x="79" y="216"/>
                    <a:pt x="110" y="216"/>
                  </a:cubicBezTo>
                  <a:cubicBezTo>
                    <a:pt x="137" y="216"/>
                    <a:pt x="164" y="202"/>
                    <a:pt x="184" y="185"/>
                  </a:cubicBezTo>
                  <a:cubicBezTo>
                    <a:pt x="201" y="164"/>
                    <a:pt x="218" y="134"/>
                    <a:pt x="215" y="106"/>
                  </a:cubicBezTo>
                  <a:cubicBezTo>
                    <a:pt x="215" y="79"/>
                    <a:pt x="204" y="52"/>
                    <a:pt x="184" y="32"/>
                  </a:cubicBezTo>
                  <a:cubicBezTo>
                    <a:pt x="164" y="12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1508225" y="3739175"/>
              <a:ext cx="61775" cy="61850"/>
            </a:xfrm>
            <a:custGeom>
              <a:avLst/>
              <a:gdLst/>
              <a:ahLst/>
              <a:cxnLst/>
              <a:rect l="l" t="t" r="r" b="b"/>
              <a:pathLst>
                <a:path w="2471" h="2474" extrusionOk="0">
                  <a:moveTo>
                    <a:pt x="1" y="0"/>
                  </a:moveTo>
                  <a:lnTo>
                    <a:pt x="1" y="2474"/>
                  </a:lnTo>
                  <a:lnTo>
                    <a:pt x="2471" y="2474"/>
                  </a:lnTo>
                  <a:lnTo>
                    <a:pt x="2471" y="0"/>
                  </a:lnTo>
                  <a:close/>
                </a:path>
              </a:pathLst>
            </a:custGeom>
            <a:solidFill>
              <a:srgbClr val="FBCE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1507575" y="3733700"/>
              <a:ext cx="66100" cy="24825"/>
            </a:xfrm>
            <a:custGeom>
              <a:avLst/>
              <a:gdLst/>
              <a:ahLst/>
              <a:cxnLst/>
              <a:rect l="l" t="t" r="r" b="b"/>
              <a:pathLst>
                <a:path w="2644" h="993" extrusionOk="0">
                  <a:moveTo>
                    <a:pt x="2104" y="0"/>
                  </a:moveTo>
                  <a:cubicBezTo>
                    <a:pt x="2049" y="0"/>
                    <a:pt x="1992" y="12"/>
                    <a:pt x="1936" y="39"/>
                  </a:cubicBezTo>
                  <a:cubicBezTo>
                    <a:pt x="1491" y="253"/>
                    <a:pt x="983" y="436"/>
                    <a:pt x="474" y="436"/>
                  </a:cubicBezTo>
                  <a:cubicBezTo>
                    <a:pt x="360" y="436"/>
                    <a:pt x="245" y="426"/>
                    <a:pt x="132" y="406"/>
                  </a:cubicBezTo>
                  <a:cubicBezTo>
                    <a:pt x="128" y="405"/>
                    <a:pt x="123" y="405"/>
                    <a:pt x="118" y="405"/>
                  </a:cubicBezTo>
                  <a:cubicBezTo>
                    <a:pt x="58" y="405"/>
                    <a:pt x="1" y="482"/>
                    <a:pt x="61" y="529"/>
                  </a:cubicBezTo>
                  <a:cubicBezTo>
                    <a:pt x="410" y="805"/>
                    <a:pt x="913" y="992"/>
                    <a:pt x="1394" y="992"/>
                  </a:cubicBezTo>
                  <a:cubicBezTo>
                    <a:pt x="1762" y="992"/>
                    <a:pt x="2117" y="883"/>
                    <a:pt x="2382" y="621"/>
                  </a:cubicBezTo>
                  <a:cubicBezTo>
                    <a:pt x="2643" y="359"/>
                    <a:pt x="2404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1244375" y="3264750"/>
              <a:ext cx="449575" cy="481600"/>
            </a:xfrm>
            <a:custGeom>
              <a:avLst/>
              <a:gdLst/>
              <a:ahLst/>
              <a:cxnLst/>
              <a:rect l="l" t="t" r="r" b="b"/>
              <a:pathLst>
                <a:path w="17983" h="19264" extrusionOk="0">
                  <a:moveTo>
                    <a:pt x="7573" y="0"/>
                  </a:moveTo>
                  <a:cubicBezTo>
                    <a:pt x="7476" y="0"/>
                    <a:pt x="7376" y="21"/>
                    <a:pt x="7282" y="64"/>
                  </a:cubicBezTo>
                  <a:cubicBezTo>
                    <a:pt x="2205" y="2432"/>
                    <a:pt x="1" y="8488"/>
                    <a:pt x="2369" y="13564"/>
                  </a:cubicBezTo>
                  <a:cubicBezTo>
                    <a:pt x="3560" y="16119"/>
                    <a:pt x="5839" y="18049"/>
                    <a:pt x="8623" y="18855"/>
                  </a:cubicBezTo>
                  <a:cubicBezTo>
                    <a:pt x="9558" y="19128"/>
                    <a:pt x="10517" y="19263"/>
                    <a:pt x="11477" y="19263"/>
                  </a:cubicBezTo>
                  <a:cubicBezTo>
                    <a:pt x="13559" y="19263"/>
                    <a:pt x="15652" y="18634"/>
                    <a:pt x="17571" y="17402"/>
                  </a:cubicBezTo>
                  <a:cubicBezTo>
                    <a:pt x="17891" y="17198"/>
                    <a:pt x="17982" y="16769"/>
                    <a:pt x="17778" y="16449"/>
                  </a:cubicBezTo>
                  <a:cubicBezTo>
                    <a:pt x="17647" y="16245"/>
                    <a:pt x="17424" y="16132"/>
                    <a:pt x="17196" y="16132"/>
                  </a:cubicBezTo>
                  <a:cubicBezTo>
                    <a:pt x="17069" y="16132"/>
                    <a:pt x="16940" y="16167"/>
                    <a:pt x="16825" y="16242"/>
                  </a:cubicBezTo>
                  <a:cubicBezTo>
                    <a:pt x="15132" y="17326"/>
                    <a:pt x="13293" y="17881"/>
                    <a:pt x="11473" y="17881"/>
                  </a:cubicBezTo>
                  <a:cubicBezTo>
                    <a:pt x="10641" y="17881"/>
                    <a:pt x="9814" y="17765"/>
                    <a:pt x="9007" y="17531"/>
                  </a:cubicBezTo>
                  <a:cubicBezTo>
                    <a:pt x="6605" y="16834"/>
                    <a:pt x="4642" y="15177"/>
                    <a:pt x="3621" y="12983"/>
                  </a:cubicBezTo>
                  <a:cubicBezTo>
                    <a:pt x="1573" y="8594"/>
                    <a:pt x="3478" y="3361"/>
                    <a:pt x="7867" y="1316"/>
                  </a:cubicBezTo>
                  <a:cubicBezTo>
                    <a:pt x="8210" y="1153"/>
                    <a:pt x="8361" y="745"/>
                    <a:pt x="8201" y="398"/>
                  </a:cubicBezTo>
                  <a:cubicBezTo>
                    <a:pt x="8082" y="147"/>
                    <a:pt x="7833" y="0"/>
                    <a:pt x="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1457125" y="3784425"/>
              <a:ext cx="163600" cy="58450"/>
            </a:xfrm>
            <a:custGeom>
              <a:avLst/>
              <a:gdLst/>
              <a:ahLst/>
              <a:cxnLst/>
              <a:rect l="l" t="t" r="r" b="b"/>
              <a:pathLst>
                <a:path w="6544" h="2338" extrusionOk="0">
                  <a:moveTo>
                    <a:pt x="1146" y="1"/>
                  </a:moveTo>
                  <a:cubicBezTo>
                    <a:pt x="851" y="1"/>
                    <a:pt x="589" y="188"/>
                    <a:pt x="490" y="467"/>
                  </a:cubicBezTo>
                  <a:lnTo>
                    <a:pt x="160" y="1413"/>
                  </a:lnTo>
                  <a:cubicBezTo>
                    <a:pt x="0" y="1865"/>
                    <a:pt x="337" y="2338"/>
                    <a:pt x="817" y="2338"/>
                  </a:cubicBezTo>
                  <a:lnTo>
                    <a:pt x="5747" y="2338"/>
                  </a:lnTo>
                  <a:cubicBezTo>
                    <a:pt x="6209" y="2338"/>
                    <a:pt x="6543" y="1896"/>
                    <a:pt x="6413" y="1450"/>
                  </a:cubicBezTo>
                  <a:lnTo>
                    <a:pt x="6141" y="505"/>
                  </a:lnTo>
                  <a:cubicBezTo>
                    <a:pt x="6056" y="208"/>
                    <a:pt x="5784" y="1"/>
                    <a:pt x="5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1336250" y="3290150"/>
              <a:ext cx="405750" cy="405850"/>
            </a:xfrm>
            <a:custGeom>
              <a:avLst/>
              <a:gdLst/>
              <a:ahLst/>
              <a:cxnLst/>
              <a:rect l="l" t="t" r="r" b="b"/>
              <a:pathLst>
                <a:path w="16230" h="16234" extrusionOk="0">
                  <a:moveTo>
                    <a:pt x="8115" y="0"/>
                  </a:moveTo>
                  <a:cubicBezTo>
                    <a:pt x="3634" y="0"/>
                    <a:pt x="0" y="3634"/>
                    <a:pt x="0" y="8115"/>
                  </a:cubicBezTo>
                  <a:cubicBezTo>
                    <a:pt x="0" y="12600"/>
                    <a:pt x="3634" y="16234"/>
                    <a:pt x="8115" y="16234"/>
                  </a:cubicBezTo>
                  <a:cubicBezTo>
                    <a:pt x="12599" y="16234"/>
                    <a:pt x="16229" y="12600"/>
                    <a:pt x="16229" y="8115"/>
                  </a:cubicBezTo>
                  <a:cubicBezTo>
                    <a:pt x="16229" y="3634"/>
                    <a:pt x="12599" y="0"/>
                    <a:pt x="8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1307925" y="3353175"/>
              <a:ext cx="166725" cy="230725"/>
            </a:xfrm>
            <a:custGeom>
              <a:avLst/>
              <a:gdLst/>
              <a:ahLst/>
              <a:cxnLst/>
              <a:rect l="l" t="t" r="r" b="b"/>
              <a:pathLst>
                <a:path w="6669" h="9229" extrusionOk="0">
                  <a:moveTo>
                    <a:pt x="3372" y="1"/>
                  </a:moveTo>
                  <a:cubicBezTo>
                    <a:pt x="1" y="3947"/>
                    <a:pt x="1412" y="7714"/>
                    <a:pt x="1412" y="7714"/>
                  </a:cubicBezTo>
                  <a:cubicBezTo>
                    <a:pt x="1412" y="7714"/>
                    <a:pt x="1654" y="8850"/>
                    <a:pt x="2953" y="9164"/>
                  </a:cubicBezTo>
                  <a:cubicBezTo>
                    <a:pt x="3138" y="9208"/>
                    <a:pt x="3286" y="9228"/>
                    <a:pt x="3404" y="9228"/>
                  </a:cubicBezTo>
                  <a:cubicBezTo>
                    <a:pt x="4312" y="9228"/>
                    <a:pt x="3372" y="8041"/>
                    <a:pt x="3372" y="8041"/>
                  </a:cubicBezTo>
                  <a:cubicBezTo>
                    <a:pt x="3372" y="8041"/>
                    <a:pt x="1235" y="6636"/>
                    <a:pt x="3900" y="5332"/>
                  </a:cubicBezTo>
                  <a:cubicBezTo>
                    <a:pt x="6669" y="3978"/>
                    <a:pt x="3372" y="1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1404300" y="3532500"/>
              <a:ext cx="143500" cy="161275"/>
            </a:xfrm>
            <a:custGeom>
              <a:avLst/>
              <a:gdLst/>
              <a:ahLst/>
              <a:cxnLst/>
              <a:rect l="l" t="t" r="r" b="b"/>
              <a:pathLst>
                <a:path w="5740" h="6451" extrusionOk="0">
                  <a:moveTo>
                    <a:pt x="2183" y="1"/>
                  </a:moveTo>
                  <a:cubicBezTo>
                    <a:pt x="1080" y="1"/>
                    <a:pt x="45" y="487"/>
                    <a:pt x="45" y="1991"/>
                  </a:cubicBezTo>
                  <a:cubicBezTo>
                    <a:pt x="45" y="1991"/>
                    <a:pt x="0" y="3899"/>
                    <a:pt x="1505" y="3899"/>
                  </a:cubicBezTo>
                  <a:cubicBezTo>
                    <a:pt x="1716" y="3899"/>
                    <a:pt x="1957" y="3862"/>
                    <a:pt x="2232" y="3776"/>
                  </a:cubicBezTo>
                  <a:cubicBezTo>
                    <a:pt x="2232" y="3776"/>
                    <a:pt x="3335" y="5111"/>
                    <a:pt x="4583" y="6155"/>
                  </a:cubicBezTo>
                  <a:cubicBezTo>
                    <a:pt x="4827" y="6360"/>
                    <a:pt x="5173" y="6450"/>
                    <a:pt x="5397" y="6450"/>
                  </a:cubicBezTo>
                  <a:cubicBezTo>
                    <a:pt x="5642" y="6450"/>
                    <a:pt x="5740" y="6342"/>
                    <a:pt x="5393" y="6155"/>
                  </a:cubicBezTo>
                  <a:cubicBezTo>
                    <a:pt x="4696" y="5777"/>
                    <a:pt x="4852" y="3776"/>
                    <a:pt x="4852" y="3776"/>
                  </a:cubicBezTo>
                  <a:cubicBezTo>
                    <a:pt x="4852" y="3776"/>
                    <a:pt x="5018" y="718"/>
                    <a:pt x="3614" y="245"/>
                  </a:cubicBezTo>
                  <a:cubicBezTo>
                    <a:pt x="3181" y="98"/>
                    <a:pt x="2675" y="1"/>
                    <a:pt x="2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1535950" y="3398425"/>
              <a:ext cx="197900" cy="194400"/>
            </a:xfrm>
            <a:custGeom>
              <a:avLst/>
              <a:gdLst/>
              <a:ahLst/>
              <a:cxnLst/>
              <a:rect l="l" t="t" r="r" b="b"/>
              <a:pathLst>
                <a:path w="7916" h="7776" extrusionOk="0">
                  <a:moveTo>
                    <a:pt x="3756" y="0"/>
                  </a:moveTo>
                  <a:cubicBezTo>
                    <a:pt x="2707" y="0"/>
                    <a:pt x="1688" y="489"/>
                    <a:pt x="1100" y="1821"/>
                  </a:cubicBezTo>
                  <a:cubicBezTo>
                    <a:pt x="0" y="4315"/>
                    <a:pt x="2087" y="4882"/>
                    <a:pt x="3112" y="4882"/>
                  </a:cubicBezTo>
                  <a:cubicBezTo>
                    <a:pt x="3175" y="4882"/>
                    <a:pt x="3234" y="4880"/>
                    <a:pt x="3288" y="4876"/>
                  </a:cubicBezTo>
                  <a:cubicBezTo>
                    <a:pt x="4038" y="4822"/>
                    <a:pt x="4171" y="4147"/>
                    <a:pt x="4544" y="4147"/>
                  </a:cubicBezTo>
                  <a:cubicBezTo>
                    <a:pt x="4635" y="4147"/>
                    <a:pt x="4739" y="4187"/>
                    <a:pt x="4870" y="4284"/>
                  </a:cubicBezTo>
                  <a:cubicBezTo>
                    <a:pt x="6357" y="5391"/>
                    <a:pt x="5465" y="6200"/>
                    <a:pt x="6424" y="7442"/>
                  </a:cubicBezTo>
                  <a:cubicBezTo>
                    <a:pt x="6603" y="7673"/>
                    <a:pt x="6761" y="7775"/>
                    <a:pt x="6899" y="7775"/>
                  </a:cubicBezTo>
                  <a:cubicBezTo>
                    <a:pt x="7915" y="7775"/>
                    <a:pt x="7814" y="2165"/>
                    <a:pt x="6561" y="1083"/>
                  </a:cubicBezTo>
                  <a:cubicBezTo>
                    <a:pt x="5854" y="475"/>
                    <a:pt x="4791" y="0"/>
                    <a:pt x="3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1515375" y="3290850"/>
              <a:ext cx="205275" cy="144875"/>
            </a:xfrm>
            <a:custGeom>
              <a:avLst/>
              <a:gdLst/>
              <a:ahLst/>
              <a:cxnLst/>
              <a:rect l="l" t="t" r="r" b="b"/>
              <a:pathLst>
                <a:path w="8211" h="5795" extrusionOk="0">
                  <a:moveTo>
                    <a:pt x="1613" y="0"/>
                  </a:moveTo>
                  <a:cubicBezTo>
                    <a:pt x="1613" y="0"/>
                    <a:pt x="0" y="217"/>
                    <a:pt x="950" y="2055"/>
                  </a:cubicBezTo>
                  <a:cubicBezTo>
                    <a:pt x="1227" y="2592"/>
                    <a:pt x="1399" y="2783"/>
                    <a:pt x="1503" y="2783"/>
                  </a:cubicBezTo>
                  <a:cubicBezTo>
                    <a:pt x="1756" y="2783"/>
                    <a:pt x="1613" y="1664"/>
                    <a:pt x="1613" y="1664"/>
                  </a:cubicBezTo>
                  <a:lnTo>
                    <a:pt x="1613" y="1664"/>
                  </a:lnTo>
                  <a:cubicBezTo>
                    <a:pt x="1613" y="1664"/>
                    <a:pt x="2882" y="1932"/>
                    <a:pt x="1613" y="3658"/>
                  </a:cubicBezTo>
                  <a:cubicBezTo>
                    <a:pt x="341" y="5386"/>
                    <a:pt x="1613" y="5795"/>
                    <a:pt x="1613" y="5795"/>
                  </a:cubicBezTo>
                  <a:cubicBezTo>
                    <a:pt x="1613" y="5795"/>
                    <a:pt x="2021" y="5447"/>
                    <a:pt x="1613" y="4900"/>
                  </a:cubicBezTo>
                  <a:cubicBezTo>
                    <a:pt x="1613" y="4900"/>
                    <a:pt x="3396" y="3638"/>
                    <a:pt x="5516" y="3638"/>
                  </a:cubicBezTo>
                  <a:cubicBezTo>
                    <a:pt x="6391" y="3638"/>
                    <a:pt x="7323" y="3853"/>
                    <a:pt x="8210" y="4460"/>
                  </a:cubicBezTo>
                  <a:cubicBezTo>
                    <a:pt x="8210" y="4460"/>
                    <a:pt x="6489" y="354"/>
                    <a:pt x="1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1405400" y="3303600"/>
              <a:ext cx="79650" cy="66725"/>
            </a:xfrm>
            <a:custGeom>
              <a:avLst/>
              <a:gdLst/>
              <a:ahLst/>
              <a:cxnLst/>
              <a:rect l="l" t="t" r="r" b="b"/>
              <a:pathLst>
                <a:path w="3186" h="2669" extrusionOk="0">
                  <a:moveTo>
                    <a:pt x="2440" y="1"/>
                  </a:moveTo>
                  <a:cubicBezTo>
                    <a:pt x="2440" y="1"/>
                    <a:pt x="222" y="896"/>
                    <a:pt x="1" y="1545"/>
                  </a:cubicBezTo>
                  <a:cubicBezTo>
                    <a:pt x="1" y="1545"/>
                    <a:pt x="1056" y="2669"/>
                    <a:pt x="1867" y="2669"/>
                  </a:cubicBezTo>
                  <a:cubicBezTo>
                    <a:pt x="2084" y="2669"/>
                    <a:pt x="2283" y="2589"/>
                    <a:pt x="2440" y="2386"/>
                  </a:cubicBezTo>
                  <a:cubicBezTo>
                    <a:pt x="3185" y="1422"/>
                    <a:pt x="2440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1667075" y="3472575"/>
              <a:ext cx="61150" cy="142775"/>
            </a:xfrm>
            <a:custGeom>
              <a:avLst/>
              <a:gdLst/>
              <a:ahLst/>
              <a:cxnLst/>
              <a:rect l="l" t="t" r="r" b="b"/>
              <a:pathLst>
                <a:path w="2446" h="5711" extrusionOk="0">
                  <a:moveTo>
                    <a:pt x="1980" y="0"/>
                  </a:moveTo>
                  <a:cubicBezTo>
                    <a:pt x="1948" y="0"/>
                    <a:pt x="1916" y="17"/>
                    <a:pt x="1911" y="52"/>
                  </a:cubicBezTo>
                  <a:cubicBezTo>
                    <a:pt x="1758" y="1026"/>
                    <a:pt x="1754" y="1979"/>
                    <a:pt x="1455" y="2931"/>
                  </a:cubicBezTo>
                  <a:cubicBezTo>
                    <a:pt x="1139" y="3935"/>
                    <a:pt x="618" y="4854"/>
                    <a:pt x="6" y="5701"/>
                  </a:cubicBezTo>
                  <a:cubicBezTo>
                    <a:pt x="1" y="5705"/>
                    <a:pt x="5" y="5710"/>
                    <a:pt x="9" y="5710"/>
                  </a:cubicBezTo>
                  <a:cubicBezTo>
                    <a:pt x="12" y="5710"/>
                    <a:pt x="14" y="5709"/>
                    <a:pt x="16" y="5707"/>
                  </a:cubicBezTo>
                  <a:cubicBezTo>
                    <a:pt x="1319" y="4347"/>
                    <a:pt x="2445" y="1985"/>
                    <a:pt x="2054" y="52"/>
                  </a:cubicBezTo>
                  <a:cubicBezTo>
                    <a:pt x="2047" y="18"/>
                    <a:pt x="2013" y="0"/>
                    <a:pt x="1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1714500" y="3459425"/>
              <a:ext cx="7000" cy="5400"/>
            </a:xfrm>
            <a:custGeom>
              <a:avLst/>
              <a:gdLst/>
              <a:ahLst/>
              <a:cxnLst/>
              <a:rect l="l" t="t" r="r" b="b"/>
              <a:pathLst>
                <a:path w="280" h="216" extrusionOk="0">
                  <a:moveTo>
                    <a:pt x="140" y="0"/>
                  </a:moveTo>
                  <a:cubicBezTo>
                    <a:pt x="0" y="0"/>
                    <a:pt x="0" y="215"/>
                    <a:pt x="140" y="215"/>
                  </a:cubicBezTo>
                  <a:cubicBezTo>
                    <a:pt x="279" y="215"/>
                    <a:pt x="27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1560800" y="3793025"/>
              <a:ext cx="340925" cy="193950"/>
            </a:xfrm>
            <a:custGeom>
              <a:avLst/>
              <a:gdLst/>
              <a:ahLst/>
              <a:cxnLst/>
              <a:rect l="l" t="t" r="r" b="b"/>
              <a:pathLst>
                <a:path w="13637" h="7758" extrusionOk="0">
                  <a:moveTo>
                    <a:pt x="11611" y="1"/>
                  </a:moveTo>
                  <a:cubicBezTo>
                    <a:pt x="11571" y="1"/>
                    <a:pt x="11532" y="11"/>
                    <a:pt x="11497" y="31"/>
                  </a:cubicBezTo>
                  <a:lnTo>
                    <a:pt x="164" y="6618"/>
                  </a:lnTo>
                  <a:cubicBezTo>
                    <a:pt x="0" y="6709"/>
                    <a:pt x="17" y="6951"/>
                    <a:pt x="191" y="7023"/>
                  </a:cubicBezTo>
                  <a:lnTo>
                    <a:pt x="1943" y="7741"/>
                  </a:lnTo>
                  <a:cubicBezTo>
                    <a:pt x="1970" y="7752"/>
                    <a:pt x="1999" y="7757"/>
                    <a:pt x="2028" y="7757"/>
                  </a:cubicBezTo>
                  <a:cubicBezTo>
                    <a:pt x="2068" y="7757"/>
                    <a:pt x="2108" y="7747"/>
                    <a:pt x="2144" y="7727"/>
                  </a:cubicBezTo>
                  <a:lnTo>
                    <a:pt x="13473" y="1140"/>
                  </a:lnTo>
                  <a:cubicBezTo>
                    <a:pt x="13637" y="1048"/>
                    <a:pt x="13620" y="806"/>
                    <a:pt x="13446" y="735"/>
                  </a:cubicBezTo>
                  <a:lnTo>
                    <a:pt x="11694" y="18"/>
                  </a:lnTo>
                  <a:cubicBezTo>
                    <a:pt x="11667" y="6"/>
                    <a:pt x="11639" y="1"/>
                    <a:pt x="11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1560800" y="3789450"/>
              <a:ext cx="340925" cy="193950"/>
            </a:xfrm>
            <a:custGeom>
              <a:avLst/>
              <a:gdLst/>
              <a:ahLst/>
              <a:cxnLst/>
              <a:rect l="l" t="t" r="r" b="b"/>
              <a:pathLst>
                <a:path w="13637" h="7758" extrusionOk="0">
                  <a:moveTo>
                    <a:pt x="11611" y="1"/>
                  </a:moveTo>
                  <a:cubicBezTo>
                    <a:pt x="11571" y="1"/>
                    <a:pt x="11532" y="11"/>
                    <a:pt x="11497" y="31"/>
                  </a:cubicBezTo>
                  <a:lnTo>
                    <a:pt x="164" y="6615"/>
                  </a:lnTo>
                  <a:cubicBezTo>
                    <a:pt x="0" y="6709"/>
                    <a:pt x="17" y="6951"/>
                    <a:pt x="191" y="7023"/>
                  </a:cubicBezTo>
                  <a:lnTo>
                    <a:pt x="1943" y="7741"/>
                  </a:lnTo>
                  <a:cubicBezTo>
                    <a:pt x="1970" y="7752"/>
                    <a:pt x="1999" y="7757"/>
                    <a:pt x="2028" y="7757"/>
                  </a:cubicBezTo>
                  <a:cubicBezTo>
                    <a:pt x="2068" y="7757"/>
                    <a:pt x="2108" y="7747"/>
                    <a:pt x="2144" y="7727"/>
                  </a:cubicBezTo>
                  <a:lnTo>
                    <a:pt x="13473" y="1141"/>
                  </a:lnTo>
                  <a:cubicBezTo>
                    <a:pt x="13637" y="1048"/>
                    <a:pt x="13620" y="807"/>
                    <a:pt x="13446" y="735"/>
                  </a:cubicBezTo>
                  <a:lnTo>
                    <a:pt x="11694" y="18"/>
                  </a:lnTo>
                  <a:cubicBezTo>
                    <a:pt x="11667" y="6"/>
                    <a:pt x="11639" y="1"/>
                    <a:pt x="1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1593125" y="3948750"/>
              <a:ext cx="22800" cy="14325"/>
            </a:xfrm>
            <a:custGeom>
              <a:avLst/>
              <a:gdLst/>
              <a:ahLst/>
              <a:cxnLst/>
              <a:rect l="l" t="t" r="r" b="b"/>
              <a:pathLst>
                <a:path w="912" h="573" extrusionOk="0">
                  <a:moveTo>
                    <a:pt x="456" y="1"/>
                  </a:moveTo>
                  <a:cubicBezTo>
                    <a:pt x="205" y="1"/>
                    <a:pt x="1" y="130"/>
                    <a:pt x="1" y="287"/>
                  </a:cubicBezTo>
                  <a:cubicBezTo>
                    <a:pt x="1" y="444"/>
                    <a:pt x="205" y="573"/>
                    <a:pt x="456" y="573"/>
                  </a:cubicBezTo>
                  <a:cubicBezTo>
                    <a:pt x="708" y="573"/>
                    <a:pt x="912" y="444"/>
                    <a:pt x="912" y="287"/>
                  </a:cubicBezTo>
                  <a:cubicBezTo>
                    <a:pt x="912" y="130"/>
                    <a:pt x="708" y="1"/>
                    <a:pt x="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1625525" y="3919150"/>
              <a:ext cx="36025" cy="16450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52" y="1"/>
                  </a:moveTo>
                  <a:lnTo>
                    <a:pt x="1" y="133"/>
                  </a:lnTo>
                  <a:lnTo>
                    <a:pt x="1389" y="657"/>
                  </a:lnTo>
                  <a:lnTo>
                    <a:pt x="1440" y="52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1672050" y="3890925"/>
              <a:ext cx="21900" cy="11075"/>
            </a:xfrm>
            <a:custGeom>
              <a:avLst/>
              <a:gdLst/>
              <a:ahLst/>
              <a:cxnLst/>
              <a:rect l="l" t="t" r="r" b="b"/>
              <a:pathLst>
                <a:path w="876" h="443" extrusionOk="0">
                  <a:moveTo>
                    <a:pt x="52" y="1"/>
                  </a:moveTo>
                  <a:lnTo>
                    <a:pt x="1" y="133"/>
                  </a:lnTo>
                  <a:lnTo>
                    <a:pt x="824" y="442"/>
                  </a:lnTo>
                  <a:lnTo>
                    <a:pt x="875" y="310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1761025" y="3839625"/>
              <a:ext cx="21875" cy="11100"/>
            </a:xfrm>
            <a:custGeom>
              <a:avLst/>
              <a:gdLst/>
              <a:ahLst/>
              <a:cxnLst/>
              <a:rect l="l" t="t" r="r" b="b"/>
              <a:pathLst>
                <a:path w="875" h="444" extrusionOk="0">
                  <a:moveTo>
                    <a:pt x="51" y="1"/>
                  </a:moveTo>
                  <a:lnTo>
                    <a:pt x="1" y="137"/>
                  </a:lnTo>
                  <a:lnTo>
                    <a:pt x="824" y="443"/>
                  </a:lnTo>
                  <a:lnTo>
                    <a:pt x="875" y="31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1713300" y="3867775"/>
              <a:ext cx="36025" cy="16450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48" y="1"/>
                  </a:moveTo>
                  <a:lnTo>
                    <a:pt x="1" y="137"/>
                  </a:lnTo>
                  <a:lnTo>
                    <a:pt x="1389" y="657"/>
                  </a:lnTo>
                  <a:lnTo>
                    <a:pt x="1440" y="5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1801000" y="3816500"/>
              <a:ext cx="36000" cy="16450"/>
            </a:xfrm>
            <a:custGeom>
              <a:avLst/>
              <a:gdLst/>
              <a:ahLst/>
              <a:cxnLst/>
              <a:rect l="l" t="t" r="r" b="b"/>
              <a:pathLst>
                <a:path w="1440" h="658" extrusionOk="0">
                  <a:moveTo>
                    <a:pt x="51" y="1"/>
                  </a:moveTo>
                  <a:lnTo>
                    <a:pt x="1" y="133"/>
                  </a:lnTo>
                  <a:lnTo>
                    <a:pt x="1389" y="657"/>
                  </a:lnTo>
                  <a:lnTo>
                    <a:pt x="1439" y="52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1302975" y="3647925"/>
              <a:ext cx="35000" cy="241450"/>
            </a:xfrm>
            <a:custGeom>
              <a:avLst/>
              <a:gdLst/>
              <a:ahLst/>
              <a:cxnLst/>
              <a:rect l="l" t="t" r="r" b="b"/>
              <a:pathLst>
                <a:path w="1400" h="9658" extrusionOk="0">
                  <a:moveTo>
                    <a:pt x="104" y="0"/>
                  </a:moveTo>
                  <a:cubicBezTo>
                    <a:pt x="52" y="0"/>
                    <a:pt x="1" y="35"/>
                    <a:pt x="4" y="98"/>
                  </a:cubicBezTo>
                  <a:cubicBezTo>
                    <a:pt x="56" y="1732"/>
                    <a:pt x="416" y="3375"/>
                    <a:pt x="624" y="4994"/>
                  </a:cubicBezTo>
                  <a:cubicBezTo>
                    <a:pt x="821" y="6532"/>
                    <a:pt x="913" y="8128"/>
                    <a:pt x="1273" y="9639"/>
                  </a:cubicBezTo>
                  <a:cubicBezTo>
                    <a:pt x="1276" y="9652"/>
                    <a:pt x="1286" y="9658"/>
                    <a:pt x="1297" y="9658"/>
                  </a:cubicBezTo>
                  <a:cubicBezTo>
                    <a:pt x="1310" y="9658"/>
                    <a:pt x="1325" y="9648"/>
                    <a:pt x="1325" y="9632"/>
                  </a:cubicBezTo>
                  <a:cubicBezTo>
                    <a:pt x="1400" y="7999"/>
                    <a:pt x="1124" y="6328"/>
                    <a:pt x="926" y="4715"/>
                  </a:cubicBezTo>
                  <a:cubicBezTo>
                    <a:pt x="739" y="3178"/>
                    <a:pt x="624" y="1565"/>
                    <a:pt x="202" y="71"/>
                  </a:cubicBezTo>
                  <a:cubicBezTo>
                    <a:pt x="188" y="23"/>
                    <a:pt x="146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1351725" y="3554725"/>
              <a:ext cx="34950" cy="332575"/>
            </a:xfrm>
            <a:custGeom>
              <a:avLst/>
              <a:gdLst/>
              <a:ahLst/>
              <a:cxnLst/>
              <a:rect l="l" t="t" r="r" b="b"/>
              <a:pathLst>
                <a:path w="1398" h="13303" extrusionOk="0">
                  <a:moveTo>
                    <a:pt x="1258" y="1"/>
                  </a:moveTo>
                  <a:cubicBezTo>
                    <a:pt x="1202" y="1"/>
                    <a:pt x="1145" y="30"/>
                    <a:pt x="1127" y="94"/>
                  </a:cubicBezTo>
                  <a:cubicBezTo>
                    <a:pt x="528" y="2193"/>
                    <a:pt x="385" y="4503"/>
                    <a:pt x="232" y="6675"/>
                  </a:cubicBezTo>
                  <a:cubicBezTo>
                    <a:pt x="154" y="7790"/>
                    <a:pt x="96" y="8913"/>
                    <a:pt x="79" y="10035"/>
                  </a:cubicBezTo>
                  <a:cubicBezTo>
                    <a:pt x="62" y="11094"/>
                    <a:pt x="1" y="12230"/>
                    <a:pt x="195" y="13275"/>
                  </a:cubicBezTo>
                  <a:cubicBezTo>
                    <a:pt x="198" y="13294"/>
                    <a:pt x="216" y="13303"/>
                    <a:pt x="234" y="13303"/>
                  </a:cubicBezTo>
                  <a:cubicBezTo>
                    <a:pt x="252" y="13303"/>
                    <a:pt x="270" y="13294"/>
                    <a:pt x="273" y="13275"/>
                  </a:cubicBezTo>
                  <a:cubicBezTo>
                    <a:pt x="430" y="12265"/>
                    <a:pt x="382" y="11199"/>
                    <a:pt x="426" y="10175"/>
                  </a:cubicBezTo>
                  <a:cubicBezTo>
                    <a:pt x="474" y="9052"/>
                    <a:pt x="532" y="7933"/>
                    <a:pt x="626" y="6814"/>
                  </a:cubicBezTo>
                  <a:cubicBezTo>
                    <a:pt x="813" y="4582"/>
                    <a:pt x="1253" y="2364"/>
                    <a:pt x="1392" y="131"/>
                  </a:cubicBezTo>
                  <a:cubicBezTo>
                    <a:pt x="1398" y="47"/>
                    <a:pt x="1328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1335575" y="3520500"/>
              <a:ext cx="91300" cy="173275"/>
            </a:xfrm>
            <a:custGeom>
              <a:avLst/>
              <a:gdLst/>
              <a:ahLst/>
              <a:cxnLst/>
              <a:rect l="l" t="t" r="r" b="b"/>
              <a:pathLst>
                <a:path w="3652" h="6931" extrusionOk="0">
                  <a:moveTo>
                    <a:pt x="2534" y="0"/>
                  </a:moveTo>
                  <a:cubicBezTo>
                    <a:pt x="2258" y="0"/>
                    <a:pt x="1990" y="131"/>
                    <a:pt x="1762" y="296"/>
                  </a:cubicBezTo>
                  <a:cubicBezTo>
                    <a:pt x="1028" y="827"/>
                    <a:pt x="623" y="1705"/>
                    <a:pt x="388" y="2582"/>
                  </a:cubicBezTo>
                  <a:cubicBezTo>
                    <a:pt x="0" y="4019"/>
                    <a:pt x="150" y="5767"/>
                    <a:pt x="1076" y="6931"/>
                  </a:cubicBezTo>
                  <a:cubicBezTo>
                    <a:pt x="2198" y="5682"/>
                    <a:pt x="3066" y="3859"/>
                    <a:pt x="3467" y="2229"/>
                  </a:cubicBezTo>
                  <a:cubicBezTo>
                    <a:pt x="3573" y="1790"/>
                    <a:pt x="3651" y="1324"/>
                    <a:pt x="3535" y="885"/>
                  </a:cubicBezTo>
                  <a:cubicBezTo>
                    <a:pt x="3419" y="446"/>
                    <a:pt x="3062" y="41"/>
                    <a:pt x="2610" y="4"/>
                  </a:cubicBezTo>
                  <a:cubicBezTo>
                    <a:pt x="2585" y="1"/>
                    <a:pt x="2559" y="0"/>
                    <a:pt x="2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1359200" y="3672225"/>
              <a:ext cx="85600" cy="84000"/>
            </a:xfrm>
            <a:custGeom>
              <a:avLst/>
              <a:gdLst/>
              <a:ahLst/>
              <a:cxnLst/>
              <a:rect l="l" t="t" r="r" b="b"/>
              <a:pathLst>
                <a:path w="3424" h="3360" extrusionOk="0">
                  <a:moveTo>
                    <a:pt x="2722" y="1"/>
                  </a:moveTo>
                  <a:cubicBezTo>
                    <a:pt x="2536" y="1"/>
                    <a:pt x="2341" y="58"/>
                    <a:pt x="2179" y="150"/>
                  </a:cubicBezTo>
                  <a:cubicBezTo>
                    <a:pt x="1841" y="341"/>
                    <a:pt x="1587" y="651"/>
                    <a:pt x="1338" y="954"/>
                  </a:cubicBezTo>
                  <a:cubicBezTo>
                    <a:pt x="753" y="1675"/>
                    <a:pt x="144" y="2441"/>
                    <a:pt x="1" y="3359"/>
                  </a:cubicBezTo>
                  <a:lnTo>
                    <a:pt x="140" y="3352"/>
                  </a:lnTo>
                  <a:cubicBezTo>
                    <a:pt x="736" y="3349"/>
                    <a:pt x="1318" y="3135"/>
                    <a:pt x="1808" y="2801"/>
                  </a:cubicBezTo>
                  <a:cubicBezTo>
                    <a:pt x="2301" y="2468"/>
                    <a:pt x="2706" y="2019"/>
                    <a:pt x="3050" y="1532"/>
                  </a:cubicBezTo>
                  <a:cubicBezTo>
                    <a:pt x="3189" y="1331"/>
                    <a:pt x="3322" y="1117"/>
                    <a:pt x="3372" y="875"/>
                  </a:cubicBezTo>
                  <a:cubicBezTo>
                    <a:pt x="3424" y="637"/>
                    <a:pt x="3383" y="362"/>
                    <a:pt x="3209" y="188"/>
                  </a:cubicBezTo>
                  <a:cubicBezTo>
                    <a:pt x="3081" y="56"/>
                    <a:pt x="2906" y="1"/>
                    <a:pt x="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1324075" y="3681500"/>
              <a:ext cx="36025" cy="79550"/>
            </a:xfrm>
            <a:custGeom>
              <a:avLst/>
              <a:gdLst/>
              <a:ahLst/>
              <a:cxnLst/>
              <a:rect l="l" t="t" r="r" b="b"/>
              <a:pathLst>
                <a:path w="1441" h="3182" extrusionOk="0">
                  <a:moveTo>
                    <a:pt x="259" y="1"/>
                  </a:moveTo>
                  <a:cubicBezTo>
                    <a:pt x="258" y="1"/>
                    <a:pt x="257" y="1"/>
                    <a:pt x="256" y="1"/>
                  </a:cubicBezTo>
                  <a:cubicBezTo>
                    <a:pt x="178" y="15"/>
                    <a:pt x="137" y="106"/>
                    <a:pt x="120" y="184"/>
                  </a:cubicBezTo>
                  <a:cubicBezTo>
                    <a:pt x="1" y="722"/>
                    <a:pt x="123" y="1294"/>
                    <a:pt x="352" y="1794"/>
                  </a:cubicBezTo>
                  <a:cubicBezTo>
                    <a:pt x="583" y="2298"/>
                    <a:pt x="916" y="2743"/>
                    <a:pt x="1246" y="3182"/>
                  </a:cubicBezTo>
                  <a:lnTo>
                    <a:pt x="1406" y="3182"/>
                  </a:lnTo>
                  <a:cubicBezTo>
                    <a:pt x="1440" y="2944"/>
                    <a:pt x="1379" y="2413"/>
                    <a:pt x="1332" y="2178"/>
                  </a:cubicBezTo>
                  <a:cubicBezTo>
                    <a:pt x="1280" y="1947"/>
                    <a:pt x="1335" y="1590"/>
                    <a:pt x="1025" y="963"/>
                  </a:cubicBezTo>
                  <a:cubicBezTo>
                    <a:pt x="886" y="674"/>
                    <a:pt x="804" y="501"/>
                    <a:pt x="613" y="290"/>
                  </a:cubicBezTo>
                  <a:cubicBezTo>
                    <a:pt x="573" y="246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1358450" y="3755525"/>
              <a:ext cx="72925" cy="58175"/>
            </a:xfrm>
            <a:custGeom>
              <a:avLst/>
              <a:gdLst/>
              <a:ahLst/>
              <a:cxnLst/>
              <a:rect l="l" t="t" r="r" b="b"/>
              <a:pathLst>
                <a:path w="2917" h="2327" extrusionOk="0">
                  <a:moveTo>
                    <a:pt x="2202" y="0"/>
                  </a:moveTo>
                  <a:cubicBezTo>
                    <a:pt x="2140" y="0"/>
                    <a:pt x="2078" y="7"/>
                    <a:pt x="2018" y="20"/>
                  </a:cubicBezTo>
                  <a:cubicBezTo>
                    <a:pt x="1725" y="81"/>
                    <a:pt x="1477" y="265"/>
                    <a:pt x="1239" y="445"/>
                  </a:cubicBezTo>
                  <a:cubicBezTo>
                    <a:pt x="715" y="854"/>
                    <a:pt x="184" y="1327"/>
                    <a:pt x="1" y="1967"/>
                  </a:cubicBezTo>
                  <a:lnTo>
                    <a:pt x="41" y="2327"/>
                  </a:lnTo>
                  <a:cubicBezTo>
                    <a:pt x="789" y="2300"/>
                    <a:pt x="1794" y="1909"/>
                    <a:pt x="2375" y="1439"/>
                  </a:cubicBezTo>
                  <a:cubicBezTo>
                    <a:pt x="2549" y="1300"/>
                    <a:pt x="2708" y="1140"/>
                    <a:pt x="2804" y="942"/>
                  </a:cubicBezTo>
                  <a:cubicBezTo>
                    <a:pt x="2899" y="742"/>
                    <a:pt x="2917" y="497"/>
                    <a:pt x="2807" y="306"/>
                  </a:cubicBezTo>
                  <a:cubicBezTo>
                    <a:pt x="2688" y="101"/>
                    <a:pt x="2444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1251800" y="3551975"/>
              <a:ext cx="69350" cy="132100"/>
            </a:xfrm>
            <a:custGeom>
              <a:avLst/>
              <a:gdLst/>
              <a:ahLst/>
              <a:cxnLst/>
              <a:rect l="l" t="t" r="r" b="b"/>
              <a:pathLst>
                <a:path w="2774" h="5284" extrusionOk="0">
                  <a:moveTo>
                    <a:pt x="459" y="1"/>
                  </a:moveTo>
                  <a:cubicBezTo>
                    <a:pt x="447" y="1"/>
                    <a:pt x="435" y="2"/>
                    <a:pt x="426" y="4"/>
                  </a:cubicBezTo>
                  <a:cubicBezTo>
                    <a:pt x="272" y="41"/>
                    <a:pt x="194" y="208"/>
                    <a:pt x="163" y="361"/>
                  </a:cubicBezTo>
                  <a:cubicBezTo>
                    <a:pt x="0" y="1119"/>
                    <a:pt x="442" y="2055"/>
                    <a:pt x="817" y="2739"/>
                  </a:cubicBezTo>
                  <a:cubicBezTo>
                    <a:pt x="1303" y="3644"/>
                    <a:pt x="1701" y="4277"/>
                    <a:pt x="2354" y="5284"/>
                  </a:cubicBezTo>
                  <a:lnTo>
                    <a:pt x="2378" y="4913"/>
                  </a:lnTo>
                  <a:cubicBezTo>
                    <a:pt x="2773" y="3814"/>
                    <a:pt x="2348" y="2909"/>
                    <a:pt x="2150" y="2160"/>
                  </a:cubicBezTo>
                  <a:cubicBezTo>
                    <a:pt x="1953" y="1416"/>
                    <a:pt x="1810" y="953"/>
                    <a:pt x="1296" y="375"/>
                  </a:cubicBezTo>
                  <a:cubicBezTo>
                    <a:pt x="1194" y="260"/>
                    <a:pt x="65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1247875" y="3635375"/>
              <a:ext cx="66575" cy="64950"/>
            </a:xfrm>
            <a:custGeom>
              <a:avLst/>
              <a:gdLst/>
              <a:ahLst/>
              <a:cxnLst/>
              <a:rect l="l" t="t" r="r" b="b"/>
              <a:pathLst>
                <a:path w="2663" h="2598" extrusionOk="0">
                  <a:moveTo>
                    <a:pt x="266" y="1"/>
                  </a:moveTo>
                  <a:cubicBezTo>
                    <a:pt x="217" y="1"/>
                    <a:pt x="169" y="11"/>
                    <a:pt x="126" y="39"/>
                  </a:cubicBezTo>
                  <a:cubicBezTo>
                    <a:pt x="21" y="107"/>
                    <a:pt x="0" y="250"/>
                    <a:pt x="7" y="376"/>
                  </a:cubicBezTo>
                  <a:cubicBezTo>
                    <a:pt x="27" y="836"/>
                    <a:pt x="324" y="1247"/>
                    <a:pt x="698" y="1516"/>
                  </a:cubicBezTo>
                  <a:cubicBezTo>
                    <a:pt x="1068" y="1784"/>
                    <a:pt x="1542" y="2152"/>
                    <a:pt x="1963" y="2336"/>
                  </a:cubicBezTo>
                  <a:cubicBezTo>
                    <a:pt x="2151" y="2416"/>
                    <a:pt x="2302" y="2441"/>
                    <a:pt x="2411" y="2441"/>
                  </a:cubicBezTo>
                  <a:cubicBezTo>
                    <a:pt x="2469" y="2441"/>
                    <a:pt x="2515" y="2434"/>
                    <a:pt x="2549" y="2425"/>
                  </a:cubicBezTo>
                  <a:cubicBezTo>
                    <a:pt x="2554" y="2423"/>
                    <a:pt x="2559" y="2422"/>
                    <a:pt x="2564" y="2422"/>
                  </a:cubicBezTo>
                  <a:cubicBezTo>
                    <a:pt x="2572" y="2422"/>
                    <a:pt x="2579" y="2424"/>
                    <a:pt x="2585" y="2428"/>
                  </a:cubicBezTo>
                  <a:lnTo>
                    <a:pt x="2585" y="2428"/>
                  </a:lnTo>
                  <a:lnTo>
                    <a:pt x="2263" y="1547"/>
                  </a:lnTo>
                  <a:cubicBezTo>
                    <a:pt x="1855" y="876"/>
                    <a:pt x="1225" y="346"/>
                    <a:pt x="497" y="57"/>
                  </a:cubicBezTo>
                  <a:cubicBezTo>
                    <a:pt x="425" y="27"/>
                    <a:pt x="343" y="1"/>
                    <a:pt x="266" y="1"/>
                  </a:cubicBezTo>
                  <a:close/>
                  <a:moveTo>
                    <a:pt x="2585" y="2428"/>
                  </a:moveTo>
                  <a:lnTo>
                    <a:pt x="2640" y="2577"/>
                  </a:lnTo>
                  <a:cubicBezTo>
                    <a:pt x="2645" y="2591"/>
                    <a:pt x="2649" y="2597"/>
                    <a:pt x="2651" y="2597"/>
                  </a:cubicBezTo>
                  <a:cubicBezTo>
                    <a:pt x="2663" y="2597"/>
                    <a:pt x="2642" y="2457"/>
                    <a:pt x="2585" y="24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1246250" y="3684050"/>
              <a:ext cx="72350" cy="54475"/>
            </a:xfrm>
            <a:custGeom>
              <a:avLst/>
              <a:gdLst/>
              <a:ahLst/>
              <a:cxnLst/>
              <a:rect l="l" t="t" r="r" b="b"/>
              <a:pathLst>
                <a:path w="2894" h="2179" extrusionOk="0">
                  <a:moveTo>
                    <a:pt x="208" y="1"/>
                  </a:moveTo>
                  <a:cubicBezTo>
                    <a:pt x="171" y="1"/>
                    <a:pt x="130" y="1"/>
                    <a:pt x="96" y="21"/>
                  </a:cubicBezTo>
                  <a:cubicBezTo>
                    <a:pt x="7" y="65"/>
                    <a:pt x="1" y="188"/>
                    <a:pt x="21" y="287"/>
                  </a:cubicBezTo>
                  <a:cubicBezTo>
                    <a:pt x="83" y="589"/>
                    <a:pt x="235" y="988"/>
                    <a:pt x="450" y="1205"/>
                  </a:cubicBezTo>
                  <a:cubicBezTo>
                    <a:pt x="770" y="1525"/>
                    <a:pt x="998" y="1505"/>
                    <a:pt x="1276" y="1631"/>
                  </a:cubicBezTo>
                  <a:cubicBezTo>
                    <a:pt x="1797" y="1866"/>
                    <a:pt x="2372" y="1947"/>
                    <a:pt x="2893" y="2178"/>
                  </a:cubicBezTo>
                  <a:cubicBezTo>
                    <a:pt x="2705" y="1471"/>
                    <a:pt x="1995" y="1015"/>
                    <a:pt x="1423" y="559"/>
                  </a:cubicBezTo>
                  <a:cubicBezTo>
                    <a:pt x="1069" y="277"/>
                    <a:pt x="661" y="1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1259775" y="3736000"/>
              <a:ext cx="66200" cy="55325"/>
            </a:xfrm>
            <a:custGeom>
              <a:avLst/>
              <a:gdLst/>
              <a:ahLst/>
              <a:cxnLst/>
              <a:rect l="l" t="t" r="r" b="b"/>
              <a:pathLst>
                <a:path w="2648" h="2213" extrusionOk="0">
                  <a:moveTo>
                    <a:pt x="596" y="0"/>
                  </a:moveTo>
                  <a:cubicBezTo>
                    <a:pt x="561" y="0"/>
                    <a:pt x="526" y="1"/>
                    <a:pt x="490" y="2"/>
                  </a:cubicBezTo>
                  <a:cubicBezTo>
                    <a:pt x="352" y="2"/>
                    <a:pt x="198" y="12"/>
                    <a:pt x="103" y="114"/>
                  </a:cubicBezTo>
                  <a:cubicBezTo>
                    <a:pt x="18" y="199"/>
                    <a:pt x="0" y="339"/>
                    <a:pt x="35" y="454"/>
                  </a:cubicBezTo>
                  <a:cubicBezTo>
                    <a:pt x="69" y="573"/>
                    <a:pt x="143" y="672"/>
                    <a:pt x="222" y="768"/>
                  </a:cubicBezTo>
                  <a:cubicBezTo>
                    <a:pt x="821" y="1489"/>
                    <a:pt x="1335" y="1938"/>
                    <a:pt x="2648" y="2213"/>
                  </a:cubicBezTo>
                  <a:lnTo>
                    <a:pt x="2648" y="2067"/>
                  </a:lnTo>
                  <a:cubicBezTo>
                    <a:pt x="2447" y="1672"/>
                    <a:pt x="2192" y="1148"/>
                    <a:pt x="1944" y="781"/>
                  </a:cubicBezTo>
                  <a:cubicBezTo>
                    <a:pt x="1715" y="444"/>
                    <a:pt x="1294" y="118"/>
                    <a:pt x="895" y="25"/>
                  </a:cubicBezTo>
                  <a:cubicBezTo>
                    <a:pt x="797" y="5"/>
                    <a:pt x="697" y="0"/>
                    <a:pt x="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1280175" y="3850425"/>
              <a:ext cx="132400" cy="113675"/>
            </a:xfrm>
            <a:custGeom>
              <a:avLst/>
              <a:gdLst/>
              <a:ahLst/>
              <a:cxnLst/>
              <a:rect l="l" t="t" r="r" b="b"/>
              <a:pathLst>
                <a:path w="5296" h="4547" extrusionOk="0">
                  <a:moveTo>
                    <a:pt x="1192" y="1"/>
                  </a:moveTo>
                  <a:cubicBezTo>
                    <a:pt x="522" y="1"/>
                    <a:pt x="1" y="528"/>
                    <a:pt x="87" y="1127"/>
                  </a:cubicBezTo>
                  <a:lnTo>
                    <a:pt x="454" y="3675"/>
                  </a:lnTo>
                  <a:cubicBezTo>
                    <a:pt x="525" y="4172"/>
                    <a:pt x="1001" y="4546"/>
                    <a:pt x="1560" y="4546"/>
                  </a:cubicBezTo>
                  <a:lnTo>
                    <a:pt x="3662" y="4546"/>
                  </a:lnTo>
                  <a:cubicBezTo>
                    <a:pt x="4217" y="4546"/>
                    <a:pt x="4686" y="4185"/>
                    <a:pt x="4768" y="3696"/>
                  </a:cubicBezTo>
                  <a:lnTo>
                    <a:pt x="5193" y="1147"/>
                  </a:lnTo>
                  <a:cubicBezTo>
                    <a:pt x="5296" y="545"/>
                    <a:pt x="4771" y="1"/>
                    <a:pt x="4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1271775" y="3850425"/>
              <a:ext cx="147950" cy="29700"/>
            </a:xfrm>
            <a:custGeom>
              <a:avLst/>
              <a:gdLst/>
              <a:ahLst/>
              <a:cxnLst/>
              <a:rect l="l" t="t" r="r" b="b"/>
              <a:pathLst>
                <a:path w="5918" h="1188" extrusionOk="0">
                  <a:moveTo>
                    <a:pt x="38" y="1"/>
                  </a:moveTo>
                  <a:cubicBezTo>
                    <a:pt x="18" y="1"/>
                    <a:pt x="1" y="21"/>
                    <a:pt x="1" y="41"/>
                  </a:cubicBezTo>
                  <a:lnTo>
                    <a:pt x="1" y="1151"/>
                  </a:lnTo>
                  <a:cubicBezTo>
                    <a:pt x="1" y="1172"/>
                    <a:pt x="18" y="1188"/>
                    <a:pt x="38" y="1188"/>
                  </a:cubicBezTo>
                  <a:lnTo>
                    <a:pt x="5876" y="1188"/>
                  </a:lnTo>
                  <a:cubicBezTo>
                    <a:pt x="5900" y="1188"/>
                    <a:pt x="5917" y="1172"/>
                    <a:pt x="5917" y="1151"/>
                  </a:cubicBezTo>
                  <a:lnTo>
                    <a:pt x="5917" y="41"/>
                  </a:lnTo>
                  <a:cubicBezTo>
                    <a:pt x="5917" y="21"/>
                    <a:pt x="5900" y="1"/>
                    <a:pt x="5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1359925" y="3537600"/>
              <a:ext cx="42575" cy="150225"/>
            </a:xfrm>
            <a:custGeom>
              <a:avLst/>
              <a:gdLst/>
              <a:ahLst/>
              <a:cxnLst/>
              <a:rect l="l" t="t" r="r" b="b"/>
              <a:pathLst>
                <a:path w="1703" h="6009" extrusionOk="0">
                  <a:moveTo>
                    <a:pt x="1649" y="1"/>
                  </a:moveTo>
                  <a:cubicBezTo>
                    <a:pt x="1636" y="1"/>
                    <a:pt x="1624" y="7"/>
                    <a:pt x="1616" y="20"/>
                  </a:cubicBezTo>
                  <a:cubicBezTo>
                    <a:pt x="584" y="1840"/>
                    <a:pt x="285" y="3950"/>
                    <a:pt x="3" y="5992"/>
                  </a:cubicBezTo>
                  <a:cubicBezTo>
                    <a:pt x="1" y="6002"/>
                    <a:pt x="10" y="6008"/>
                    <a:pt x="17" y="6008"/>
                  </a:cubicBezTo>
                  <a:cubicBezTo>
                    <a:pt x="22" y="6008"/>
                    <a:pt x="27" y="6005"/>
                    <a:pt x="27" y="5998"/>
                  </a:cubicBezTo>
                  <a:cubicBezTo>
                    <a:pt x="377" y="3950"/>
                    <a:pt x="761" y="1939"/>
                    <a:pt x="1687" y="61"/>
                  </a:cubicBezTo>
                  <a:cubicBezTo>
                    <a:pt x="1703" y="29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1372425" y="3562550"/>
              <a:ext cx="38150" cy="54300"/>
            </a:xfrm>
            <a:custGeom>
              <a:avLst/>
              <a:gdLst/>
              <a:ahLst/>
              <a:cxnLst/>
              <a:rect l="l" t="t" r="r" b="b"/>
              <a:pathLst>
                <a:path w="1526" h="2172" extrusionOk="0">
                  <a:moveTo>
                    <a:pt x="1470" y="0"/>
                  </a:moveTo>
                  <a:cubicBezTo>
                    <a:pt x="1461" y="0"/>
                    <a:pt x="1451" y="4"/>
                    <a:pt x="1442" y="13"/>
                  </a:cubicBezTo>
                  <a:cubicBezTo>
                    <a:pt x="806" y="618"/>
                    <a:pt x="353" y="1360"/>
                    <a:pt x="3" y="2160"/>
                  </a:cubicBezTo>
                  <a:cubicBezTo>
                    <a:pt x="0" y="2166"/>
                    <a:pt x="4" y="2171"/>
                    <a:pt x="8" y="2171"/>
                  </a:cubicBezTo>
                  <a:cubicBezTo>
                    <a:pt x="10" y="2171"/>
                    <a:pt x="12" y="2170"/>
                    <a:pt x="13" y="2166"/>
                  </a:cubicBezTo>
                  <a:cubicBezTo>
                    <a:pt x="425" y="1408"/>
                    <a:pt x="949" y="731"/>
                    <a:pt x="1500" y="71"/>
                  </a:cubicBezTo>
                  <a:cubicBezTo>
                    <a:pt x="1526" y="40"/>
                    <a:pt x="1500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1370600" y="3628025"/>
              <a:ext cx="17375" cy="21950"/>
            </a:xfrm>
            <a:custGeom>
              <a:avLst/>
              <a:gdLst/>
              <a:ahLst/>
              <a:cxnLst/>
              <a:rect l="l" t="t" r="r" b="b"/>
              <a:pathLst>
                <a:path w="695" h="878" extrusionOk="0">
                  <a:moveTo>
                    <a:pt x="645" y="0"/>
                  </a:moveTo>
                  <a:cubicBezTo>
                    <a:pt x="637" y="0"/>
                    <a:pt x="628" y="3"/>
                    <a:pt x="620" y="10"/>
                  </a:cubicBezTo>
                  <a:cubicBezTo>
                    <a:pt x="365" y="252"/>
                    <a:pt x="161" y="530"/>
                    <a:pt x="8" y="847"/>
                  </a:cubicBezTo>
                  <a:cubicBezTo>
                    <a:pt x="1" y="863"/>
                    <a:pt x="14" y="878"/>
                    <a:pt x="27" y="878"/>
                  </a:cubicBezTo>
                  <a:cubicBezTo>
                    <a:pt x="33" y="878"/>
                    <a:pt x="39" y="875"/>
                    <a:pt x="42" y="867"/>
                  </a:cubicBezTo>
                  <a:cubicBezTo>
                    <a:pt x="201" y="558"/>
                    <a:pt x="410" y="289"/>
                    <a:pt x="668" y="57"/>
                  </a:cubicBezTo>
                  <a:cubicBezTo>
                    <a:pt x="694" y="34"/>
                    <a:pt x="67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1358025" y="3603450"/>
              <a:ext cx="11475" cy="26450"/>
            </a:xfrm>
            <a:custGeom>
              <a:avLst/>
              <a:gdLst/>
              <a:ahLst/>
              <a:cxnLst/>
              <a:rect l="l" t="t" r="r" b="b"/>
              <a:pathLst>
                <a:path w="459" h="1058" extrusionOk="0">
                  <a:moveTo>
                    <a:pt x="50" y="0"/>
                  </a:moveTo>
                  <a:cubicBezTo>
                    <a:pt x="24" y="0"/>
                    <a:pt x="0" y="17"/>
                    <a:pt x="0" y="51"/>
                  </a:cubicBezTo>
                  <a:cubicBezTo>
                    <a:pt x="4" y="384"/>
                    <a:pt x="201" y="751"/>
                    <a:pt x="361" y="1034"/>
                  </a:cubicBezTo>
                  <a:cubicBezTo>
                    <a:pt x="370" y="1051"/>
                    <a:pt x="383" y="1058"/>
                    <a:pt x="397" y="1058"/>
                  </a:cubicBezTo>
                  <a:cubicBezTo>
                    <a:pt x="427" y="1058"/>
                    <a:pt x="458" y="1024"/>
                    <a:pt x="439" y="987"/>
                  </a:cubicBezTo>
                  <a:cubicBezTo>
                    <a:pt x="361" y="830"/>
                    <a:pt x="290" y="666"/>
                    <a:pt x="235" y="497"/>
                  </a:cubicBezTo>
                  <a:cubicBezTo>
                    <a:pt x="187" y="346"/>
                    <a:pt x="167" y="183"/>
                    <a:pt x="106" y="37"/>
                  </a:cubicBezTo>
                  <a:cubicBezTo>
                    <a:pt x="96" y="13"/>
                    <a:pt x="72" y="0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1262125" y="3578900"/>
              <a:ext cx="42275" cy="71150"/>
            </a:xfrm>
            <a:custGeom>
              <a:avLst/>
              <a:gdLst/>
              <a:ahLst/>
              <a:cxnLst/>
              <a:rect l="l" t="t" r="r" b="b"/>
              <a:pathLst>
                <a:path w="1691" h="2846" extrusionOk="0">
                  <a:moveTo>
                    <a:pt x="20" y="0"/>
                  </a:moveTo>
                  <a:cubicBezTo>
                    <a:pt x="9" y="0"/>
                    <a:pt x="1" y="14"/>
                    <a:pt x="9" y="22"/>
                  </a:cubicBezTo>
                  <a:cubicBezTo>
                    <a:pt x="825" y="791"/>
                    <a:pt x="1384" y="1744"/>
                    <a:pt x="1649" y="2832"/>
                  </a:cubicBezTo>
                  <a:cubicBezTo>
                    <a:pt x="1652" y="2842"/>
                    <a:pt x="1659" y="2846"/>
                    <a:pt x="1667" y="2846"/>
                  </a:cubicBezTo>
                  <a:cubicBezTo>
                    <a:pt x="1678" y="2846"/>
                    <a:pt x="1690" y="2837"/>
                    <a:pt x="1687" y="2822"/>
                  </a:cubicBezTo>
                  <a:cubicBezTo>
                    <a:pt x="1414" y="1730"/>
                    <a:pt x="853" y="774"/>
                    <a:pt x="29" y="5"/>
                  </a:cubicBezTo>
                  <a:cubicBezTo>
                    <a:pt x="26" y="2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1282700" y="3583250"/>
              <a:ext cx="5825" cy="26050"/>
            </a:xfrm>
            <a:custGeom>
              <a:avLst/>
              <a:gdLst/>
              <a:ahLst/>
              <a:cxnLst/>
              <a:rect l="l" t="t" r="r" b="b"/>
              <a:pathLst>
                <a:path w="233" h="1042" extrusionOk="0">
                  <a:moveTo>
                    <a:pt x="41" y="0"/>
                  </a:moveTo>
                  <a:cubicBezTo>
                    <a:pt x="22" y="0"/>
                    <a:pt x="0" y="18"/>
                    <a:pt x="2" y="42"/>
                  </a:cubicBezTo>
                  <a:cubicBezTo>
                    <a:pt x="50" y="366"/>
                    <a:pt x="94" y="685"/>
                    <a:pt x="138" y="1008"/>
                  </a:cubicBezTo>
                  <a:cubicBezTo>
                    <a:pt x="141" y="1031"/>
                    <a:pt x="158" y="1042"/>
                    <a:pt x="176" y="1042"/>
                  </a:cubicBezTo>
                  <a:cubicBezTo>
                    <a:pt x="202" y="1042"/>
                    <a:pt x="233" y="1019"/>
                    <a:pt x="227" y="985"/>
                  </a:cubicBezTo>
                  <a:cubicBezTo>
                    <a:pt x="176" y="664"/>
                    <a:pt x="121" y="345"/>
                    <a:pt x="71" y="25"/>
                  </a:cubicBezTo>
                  <a:cubicBezTo>
                    <a:pt x="66" y="8"/>
                    <a:pt x="54" y="0"/>
                    <a:pt x="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1372575" y="3691600"/>
              <a:ext cx="53225" cy="51525"/>
            </a:xfrm>
            <a:custGeom>
              <a:avLst/>
              <a:gdLst/>
              <a:ahLst/>
              <a:cxnLst/>
              <a:rect l="l" t="t" r="r" b="b"/>
              <a:pathLst>
                <a:path w="2129" h="2061" extrusionOk="0">
                  <a:moveTo>
                    <a:pt x="2078" y="0"/>
                  </a:moveTo>
                  <a:cubicBezTo>
                    <a:pt x="2073" y="0"/>
                    <a:pt x="2067" y="2"/>
                    <a:pt x="2062" y="5"/>
                  </a:cubicBezTo>
                  <a:cubicBezTo>
                    <a:pt x="1290" y="559"/>
                    <a:pt x="612" y="1291"/>
                    <a:pt x="14" y="2026"/>
                  </a:cubicBezTo>
                  <a:cubicBezTo>
                    <a:pt x="1" y="2041"/>
                    <a:pt x="13" y="2061"/>
                    <a:pt x="27" y="2061"/>
                  </a:cubicBezTo>
                  <a:cubicBezTo>
                    <a:pt x="32" y="2061"/>
                    <a:pt x="37" y="2059"/>
                    <a:pt x="41" y="2054"/>
                  </a:cubicBezTo>
                  <a:cubicBezTo>
                    <a:pt x="667" y="1311"/>
                    <a:pt x="1375" y="692"/>
                    <a:pt x="2103" y="60"/>
                  </a:cubicBezTo>
                  <a:cubicBezTo>
                    <a:pt x="2129" y="40"/>
                    <a:pt x="2106" y="0"/>
                    <a:pt x="2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1400125" y="3711800"/>
              <a:ext cx="27575" cy="2975"/>
            </a:xfrm>
            <a:custGeom>
              <a:avLst/>
              <a:gdLst/>
              <a:ahLst/>
              <a:cxnLst/>
              <a:rect l="l" t="t" r="r" b="b"/>
              <a:pathLst>
                <a:path w="1103" h="119" extrusionOk="0">
                  <a:moveTo>
                    <a:pt x="774" y="1"/>
                  </a:moveTo>
                  <a:cubicBezTo>
                    <a:pt x="517" y="1"/>
                    <a:pt x="257" y="46"/>
                    <a:pt x="11" y="106"/>
                  </a:cubicBezTo>
                  <a:cubicBezTo>
                    <a:pt x="0" y="106"/>
                    <a:pt x="8" y="119"/>
                    <a:pt x="14" y="119"/>
                  </a:cubicBezTo>
                  <a:cubicBezTo>
                    <a:pt x="185" y="91"/>
                    <a:pt x="352" y="82"/>
                    <a:pt x="518" y="82"/>
                  </a:cubicBezTo>
                  <a:cubicBezTo>
                    <a:pt x="692" y="82"/>
                    <a:pt x="866" y="92"/>
                    <a:pt x="1045" y="98"/>
                  </a:cubicBezTo>
                  <a:cubicBezTo>
                    <a:pt x="1090" y="98"/>
                    <a:pt x="1103" y="24"/>
                    <a:pt x="1055" y="21"/>
                  </a:cubicBezTo>
                  <a:cubicBezTo>
                    <a:pt x="963" y="7"/>
                    <a:pt x="869" y="1"/>
                    <a:pt x="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1321025" y="3879825"/>
              <a:ext cx="82950" cy="3325"/>
            </a:xfrm>
            <a:custGeom>
              <a:avLst/>
              <a:gdLst/>
              <a:ahLst/>
              <a:cxnLst/>
              <a:rect l="l" t="t" r="r" b="b"/>
              <a:pathLst>
                <a:path w="3318" h="133" extrusionOk="0">
                  <a:moveTo>
                    <a:pt x="2030" y="0"/>
                  </a:moveTo>
                  <a:cubicBezTo>
                    <a:pt x="1361" y="0"/>
                    <a:pt x="689" y="30"/>
                    <a:pt x="25" y="46"/>
                  </a:cubicBezTo>
                  <a:cubicBezTo>
                    <a:pt x="0" y="46"/>
                    <a:pt x="0" y="87"/>
                    <a:pt x="25" y="87"/>
                  </a:cubicBezTo>
                  <a:cubicBezTo>
                    <a:pt x="697" y="102"/>
                    <a:pt x="1376" y="132"/>
                    <a:pt x="2052" y="132"/>
                  </a:cubicBezTo>
                  <a:cubicBezTo>
                    <a:pt x="2468" y="132"/>
                    <a:pt x="2882" y="121"/>
                    <a:pt x="3294" y="87"/>
                  </a:cubicBezTo>
                  <a:cubicBezTo>
                    <a:pt x="3318" y="84"/>
                    <a:pt x="3318" y="49"/>
                    <a:pt x="3294" y="46"/>
                  </a:cubicBezTo>
                  <a:cubicBezTo>
                    <a:pt x="2875" y="12"/>
                    <a:pt x="2453" y="0"/>
                    <a:pt x="203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2676175" y="3747925"/>
              <a:ext cx="140275" cy="213625"/>
            </a:xfrm>
            <a:custGeom>
              <a:avLst/>
              <a:gdLst/>
              <a:ahLst/>
              <a:cxnLst/>
              <a:rect l="l" t="t" r="r" b="b"/>
              <a:pathLst>
                <a:path w="5611" h="8545" extrusionOk="0">
                  <a:moveTo>
                    <a:pt x="711" y="1"/>
                  </a:moveTo>
                  <a:cubicBezTo>
                    <a:pt x="313" y="1"/>
                    <a:pt x="0" y="338"/>
                    <a:pt x="24" y="732"/>
                  </a:cubicBezTo>
                  <a:lnTo>
                    <a:pt x="493" y="7901"/>
                  </a:lnTo>
                  <a:cubicBezTo>
                    <a:pt x="517" y="8262"/>
                    <a:pt x="820" y="8544"/>
                    <a:pt x="1184" y="8544"/>
                  </a:cubicBezTo>
                  <a:lnTo>
                    <a:pt x="4311" y="8544"/>
                  </a:lnTo>
                  <a:cubicBezTo>
                    <a:pt x="4667" y="8544"/>
                    <a:pt x="4967" y="8268"/>
                    <a:pt x="4998" y="7912"/>
                  </a:cubicBezTo>
                  <a:lnTo>
                    <a:pt x="5576" y="743"/>
                  </a:lnTo>
                  <a:cubicBezTo>
                    <a:pt x="5611" y="344"/>
                    <a:pt x="5291" y="1"/>
                    <a:pt x="48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2676750" y="3824675"/>
              <a:ext cx="138925" cy="74350"/>
            </a:xfrm>
            <a:custGeom>
              <a:avLst/>
              <a:gdLst/>
              <a:ahLst/>
              <a:cxnLst/>
              <a:rect l="l" t="t" r="r" b="b"/>
              <a:pathLst>
                <a:path w="5557" h="2974" extrusionOk="0">
                  <a:moveTo>
                    <a:pt x="1" y="0"/>
                  </a:moveTo>
                  <a:lnTo>
                    <a:pt x="263" y="2973"/>
                  </a:lnTo>
                  <a:lnTo>
                    <a:pt x="5227" y="2973"/>
                  </a:lnTo>
                  <a:lnTo>
                    <a:pt x="5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2676750" y="3759350"/>
              <a:ext cx="138575" cy="39650"/>
            </a:xfrm>
            <a:custGeom>
              <a:avLst/>
              <a:gdLst/>
              <a:ahLst/>
              <a:cxnLst/>
              <a:rect l="l" t="t" r="r" b="b"/>
              <a:pathLst>
                <a:path w="5543" h="1586" extrusionOk="0">
                  <a:moveTo>
                    <a:pt x="1" y="0"/>
                  </a:moveTo>
                  <a:lnTo>
                    <a:pt x="92" y="1585"/>
                  </a:lnTo>
                  <a:lnTo>
                    <a:pt x="5458" y="1480"/>
                  </a:lnTo>
                  <a:lnTo>
                    <a:pt x="5543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2664425" y="3700725"/>
              <a:ext cx="160600" cy="76575"/>
            </a:xfrm>
            <a:custGeom>
              <a:avLst/>
              <a:gdLst/>
              <a:ahLst/>
              <a:cxnLst/>
              <a:rect l="l" t="t" r="r" b="b"/>
              <a:pathLst>
                <a:path w="6424" h="3063" extrusionOk="0">
                  <a:moveTo>
                    <a:pt x="211" y="1"/>
                  </a:moveTo>
                  <a:cubicBezTo>
                    <a:pt x="95" y="1"/>
                    <a:pt x="1" y="96"/>
                    <a:pt x="1" y="212"/>
                  </a:cubicBezTo>
                  <a:lnTo>
                    <a:pt x="1" y="3005"/>
                  </a:lnTo>
                  <a:cubicBezTo>
                    <a:pt x="1" y="3036"/>
                    <a:pt x="28" y="3063"/>
                    <a:pt x="59" y="3063"/>
                  </a:cubicBezTo>
                  <a:lnTo>
                    <a:pt x="6370" y="3063"/>
                  </a:lnTo>
                  <a:cubicBezTo>
                    <a:pt x="6400" y="3063"/>
                    <a:pt x="6424" y="3036"/>
                    <a:pt x="6424" y="3005"/>
                  </a:cubicBezTo>
                  <a:lnTo>
                    <a:pt x="6424" y="212"/>
                  </a:lnTo>
                  <a:cubicBezTo>
                    <a:pt x="6424" y="96"/>
                    <a:pt x="6332" y="1"/>
                    <a:pt x="6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2713750" y="3834450"/>
              <a:ext cx="52075" cy="54800"/>
            </a:xfrm>
            <a:custGeom>
              <a:avLst/>
              <a:gdLst/>
              <a:ahLst/>
              <a:cxnLst/>
              <a:rect l="l" t="t" r="r" b="b"/>
              <a:pathLst>
                <a:path w="2083" h="2192" extrusionOk="0">
                  <a:moveTo>
                    <a:pt x="1035" y="0"/>
                  </a:moveTo>
                  <a:lnTo>
                    <a:pt x="1041" y="432"/>
                  </a:lnTo>
                  <a:cubicBezTo>
                    <a:pt x="1253" y="432"/>
                    <a:pt x="1443" y="545"/>
                    <a:pt x="1559" y="738"/>
                  </a:cubicBezTo>
                  <a:lnTo>
                    <a:pt x="1930" y="520"/>
                  </a:lnTo>
                  <a:cubicBezTo>
                    <a:pt x="1736" y="194"/>
                    <a:pt x="1406" y="0"/>
                    <a:pt x="1041" y="0"/>
                  </a:cubicBezTo>
                  <a:close/>
                  <a:moveTo>
                    <a:pt x="851" y="21"/>
                  </a:moveTo>
                  <a:cubicBezTo>
                    <a:pt x="501" y="88"/>
                    <a:pt x="201" y="351"/>
                    <a:pt x="72" y="701"/>
                  </a:cubicBezTo>
                  <a:lnTo>
                    <a:pt x="477" y="847"/>
                  </a:lnTo>
                  <a:cubicBezTo>
                    <a:pt x="552" y="640"/>
                    <a:pt x="729" y="484"/>
                    <a:pt x="933" y="443"/>
                  </a:cubicBezTo>
                  <a:lnTo>
                    <a:pt x="851" y="21"/>
                  </a:lnTo>
                  <a:close/>
                  <a:moveTo>
                    <a:pt x="25" y="872"/>
                  </a:moveTo>
                  <a:cubicBezTo>
                    <a:pt x="11" y="943"/>
                    <a:pt x="0" y="1021"/>
                    <a:pt x="0" y="1096"/>
                  </a:cubicBezTo>
                  <a:cubicBezTo>
                    <a:pt x="0" y="1382"/>
                    <a:pt x="106" y="1651"/>
                    <a:pt x="297" y="1858"/>
                  </a:cubicBezTo>
                  <a:lnTo>
                    <a:pt x="609" y="1566"/>
                  </a:lnTo>
                  <a:cubicBezTo>
                    <a:pt x="494" y="1439"/>
                    <a:pt x="433" y="1272"/>
                    <a:pt x="433" y="1096"/>
                  </a:cubicBezTo>
                  <a:cubicBezTo>
                    <a:pt x="433" y="1048"/>
                    <a:pt x="436" y="1001"/>
                    <a:pt x="446" y="953"/>
                  </a:cubicBezTo>
                  <a:lnTo>
                    <a:pt x="25" y="872"/>
                  </a:lnTo>
                  <a:close/>
                  <a:moveTo>
                    <a:pt x="2005" y="677"/>
                  </a:moveTo>
                  <a:lnTo>
                    <a:pt x="1607" y="837"/>
                  </a:lnTo>
                  <a:cubicBezTo>
                    <a:pt x="1638" y="919"/>
                    <a:pt x="1654" y="1004"/>
                    <a:pt x="1654" y="1096"/>
                  </a:cubicBezTo>
                  <a:cubicBezTo>
                    <a:pt x="1654" y="1324"/>
                    <a:pt x="1549" y="1535"/>
                    <a:pt x="1372" y="1657"/>
                  </a:cubicBezTo>
                  <a:lnTo>
                    <a:pt x="1617" y="2011"/>
                  </a:lnTo>
                  <a:cubicBezTo>
                    <a:pt x="1909" y="1806"/>
                    <a:pt x="2083" y="1464"/>
                    <a:pt x="2083" y="1096"/>
                  </a:cubicBezTo>
                  <a:cubicBezTo>
                    <a:pt x="2083" y="953"/>
                    <a:pt x="2059" y="810"/>
                    <a:pt x="2005" y="677"/>
                  </a:cubicBezTo>
                  <a:close/>
                  <a:moveTo>
                    <a:pt x="691" y="1637"/>
                  </a:moveTo>
                  <a:lnTo>
                    <a:pt x="426" y="1977"/>
                  </a:lnTo>
                  <a:cubicBezTo>
                    <a:pt x="606" y="2117"/>
                    <a:pt x="821" y="2191"/>
                    <a:pt x="1041" y="2191"/>
                  </a:cubicBezTo>
                  <a:cubicBezTo>
                    <a:pt x="1188" y="2191"/>
                    <a:pt x="1327" y="2161"/>
                    <a:pt x="1460" y="2100"/>
                  </a:cubicBezTo>
                  <a:lnTo>
                    <a:pt x="1280" y="1709"/>
                  </a:lnTo>
                  <a:cubicBezTo>
                    <a:pt x="1206" y="1743"/>
                    <a:pt x="1126" y="1760"/>
                    <a:pt x="1046" y="1760"/>
                  </a:cubicBezTo>
                  <a:cubicBezTo>
                    <a:pt x="921" y="1760"/>
                    <a:pt x="795" y="1718"/>
                    <a:pt x="691" y="16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2788175" y="3830950"/>
              <a:ext cx="10425" cy="63325"/>
            </a:xfrm>
            <a:custGeom>
              <a:avLst/>
              <a:gdLst/>
              <a:ahLst/>
              <a:cxnLst/>
              <a:rect l="l" t="t" r="r" b="b"/>
              <a:pathLst>
                <a:path w="417" h="2533" extrusionOk="0">
                  <a:moveTo>
                    <a:pt x="354" y="0"/>
                  </a:moveTo>
                  <a:cubicBezTo>
                    <a:pt x="329" y="0"/>
                    <a:pt x="305" y="14"/>
                    <a:pt x="297" y="45"/>
                  </a:cubicBezTo>
                  <a:cubicBezTo>
                    <a:pt x="76" y="811"/>
                    <a:pt x="8" y="1733"/>
                    <a:pt x="0" y="2525"/>
                  </a:cubicBezTo>
                  <a:cubicBezTo>
                    <a:pt x="0" y="2529"/>
                    <a:pt x="5" y="2532"/>
                    <a:pt x="8" y="2532"/>
                  </a:cubicBezTo>
                  <a:cubicBezTo>
                    <a:pt x="11" y="2532"/>
                    <a:pt x="13" y="2531"/>
                    <a:pt x="14" y="2529"/>
                  </a:cubicBezTo>
                  <a:cubicBezTo>
                    <a:pt x="222" y="1760"/>
                    <a:pt x="416" y="858"/>
                    <a:pt x="416" y="59"/>
                  </a:cubicBezTo>
                  <a:cubicBezTo>
                    <a:pt x="416" y="21"/>
                    <a:pt x="385" y="0"/>
                    <a:pt x="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2773125" y="3846550"/>
              <a:ext cx="4025" cy="41150"/>
            </a:xfrm>
            <a:custGeom>
              <a:avLst/>
              <a:gdLst/>
              <a:ahLst/>
              <a:cxnLst/>
              <a:rect l="l" t="t" r="r" b="b"/>
              <a:pathLst>
                <a:path w="161" h="1646" extrusionOk="0">
                  <a:moveTo>
                    <a:pt x="38" y="1"/>
                  </a:moveTo>
                  <a:cubicBezTo>
                    <a:pt x="19" y="1"/>
                    <a:pt x="1" y="14"/>
                    <a:pt x="1" y="41"/>
                  </a:cubicBezTo>
                  <a:cubicBezTo>
                    <a:pt x="1" y="575"/>
                    <a:pt x="65" y="1102"/>
                    <a:pt x="133" y="1633"/>
                  </a:cubicBezTo>
                  <a:cubicBezTo>
                    <a:pt x="133" y="1641"/>
                    <a:pt x="140" y="1645"/>
                    <a:pt x="147" y="1645"/>
                  </a:cubicBezTo>
                  <a:cubicBezTo>
                    <a:pt x="154" y="1645"/>
                    <a:pt x="161" y="1641"/>
                    <a:pt x="161" y="1633"/>
                  </a:cubicBezTo>
                  <a:cubicBezTo>
                    <a:pt x="161" y="1098"/>
                    <a:pt x="150" y="567"/>
                    <a:pt x="82" y="41"/>
                  </a:cubicBezTo>
                  <a:cubicBezTo>
                    <a:pt x="79" y="14"/>
                    <a:pt x="58" y="1"/>
                    <a:pt x="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2678150" y="3743600"/>
              <a:ext cx="126125" cy="10350"/>
            </a:xfrm>
            <a:custGeom>
              <a:avLst/>
              <a:gdLst/>
              <a:ahLst/>
              <a:cxnLst/>
              <a:rect l="l" t="t" r="r" b="b"/>
              <a:pathLst>
                <a:path w="5045" h="414" extrusionOk="0">
                  <a:moveTo>
                    <a:pt x="20" y="0"/>
                  </a:moveTo>
                  <a:cubicBezTo>
                    <a:pt x="5" y="0"/>
                    <a:pt x="1" y="21"/>
                    <a:pt x="16" y="24"/>
                  </a:cubicBezTo>
                  <a:cubicBezTo>
                    <a:pt x="1185" y="262"/>
                    <a:pt x="2390" y="413"/>
                    <a:pt x="3589" y="413"/>
                  </a:cubicBezTo>
                  <a:cubicBezTo>
                    <a:pt x="4055" y="413"/>
                    <a:pt x="4519" y="390"/>
                    <a:pt x="4980" y="341"/>
                  </a:cubicBezTo>
                  <a:cubicBezTo>
                    <a:pt x="5042" y="337"/>
                    <a:pt x="5045" y="249"/>
                    <a:pt x="4980" y="249"/>
                  </a:cubicBezTo>
                  <a:cubicBezTo>
                    <a:pt x="4837" y="249"/>
                    <a:pt x="4693" y="250"/>
                    <a:pt x="4550" y="250"/>
                  </a:cubicBezTo>
                  <a:cubicBezTo>
                    <a:pt x="3033" y="250"/>
                    <a:pt x="1534" y="212"/>
                    <a:pt x="23" y="1"/>
                  </a:cubicBezTo>
                  <a:cubicBezTo>
                    <a:pt x="22" y="0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57"/>
          <p:cNvGrpSpPr/>
          <p:nvPr/>
        </p:nvGrpSpPr>
        <p:grpSpPr>
          <a:xfrm>
            <a:off x="6254375" y="1134425"/>
            <a:ext cx="1755166" cy="2056163"/>
            <a:chOff x="4018800" y="311200"/>
            <a:chExt cx="677775" cy="794100"/>
          </a:xfrm>
        </p:grpSpPr>
        <p:sp>
          <p:nvSpPr>
            <p:cNvPr id="1249" name="Google Shape;1249;p57"/>
            <p:cNvSpPr/>
            <p:nvPr/>
          </p:nvSpPr>
          <p:spPr>
            <a:xfrm>
              <a:off x="4235950" y="550200"/>
              <a:ext cx="47400" cy="98675"/>
            </a:xfrm>
            <a:custGeom>
              <a:avLst/>
              <a:gdLst/>
              <a:ahLst/>
              <a:cxnLst/>
              <a:rect l="l" t="t" r="r" b="b"/>
              <a:pathLst>
                <a:path w="1896" h="3947" extrusionOk="0">
                  <a:moveTo>
                    <a:pt x="950" y="0"/>
                  </a:moveTo>
                  <a:cubicBezTo>
                    <a:pt x="426" y="0"/>
                    <a:pt x="0" y="429"/>
                    <a:pt x="0" y="949"/>
                  </a:cubicBezTo>
                  <a:lnTo>
                    <a:pt x="0" y="2997"/>
                  </a:lnTo>
                  <a:cubicBezTo>
                    <a:pt x="0" y="3521"/>
                    <a:pt x="426" y="3947"/>
                    <a:pt x="950" y="3947"/>
                  </a:cubicBezTo>
                  <a:cubicBezTo>
                    <a:pt x="1470" y="3947"/>
                    <a:pt x="1895" y="3521"/>
                    <a:pt x="1895" y="2997"/>
                  </a:cubicBezTo>
                  <a:lnTo>
                    <a:pt x="1895" y="949"/>
                  </a:lnTo>
                  <a:cubicBezTo>
                    <a:pt x="1895" y="429"/>
                    <a:pt x="1470" y="0"/>
                    <a:pt x="950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4235950" y="550200"/>
              <a:ext cx="47400" cy="23750"/>
            </a:xfrm>
            <a:custGeom>
              <a:avLst/>
              <a:gdLst/>
              <a:ahLst/>
              <a:cxnLst/>
              <a:rect l="l" t="t" r="r" b="b"/>
              <a:pathLst>
                <a:path w="1896" h="950" extrusionOk="0">
                  <a:moveTo>
                    <a:pt x="0" y="0"/>
                  </a:moveTo>
                  <a:lnTo>
                    <a:pt x="0" y="949"/>
                  </a:lnTo>
                  <a:cubicBezTo>
                    <a:pt x="0" y="429"/>
                    <a:pt x="426" y="0"/>
                    <a:pt x="950" y="0"/>
                  </a:cubicBezTo>
                  <a:close/>
                  <a:moveTo>
                    <a:pt x="950" y="0"/>
                  </a:moveTo>
                  <a:cubicBezTo>
                    <a:pt x="1470" y="0"/>
                    <a:pt x="1895" y="429"/>
                    <a:pt x="1895" y="949"/>
                  </a:cubicBez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4235950" y="550200"/>
              <a:ext cx="47400" cy="44500"/>
            </a:xfrm>
            <a:custGeom>
              <a:avLst/>
              <a:gdLst/>
              <a:ahLst/>
              <a:cxnLst/>
              <a:rect l="l" t="t" r="r" b="b"/>
              <a:pathLst>
                <a:path w="1896" h="1780" extrusionOk="0">
                  <a:moveTo>
                    <a:pt x="950" y="0"/>
                  </a:moveTo>
                  <a:cubicBezTo>
                    <a:pt x="426" y="0"/>
                    <a:pt x="0" y="429"/>
                    <a:pt x="0" y="949"/>
                  </a:cubicBezTo>
                  <a:lnTo>
                    <a:pt x="0" y="1582"/>
                  </a:lnTo>
                  <a:cubicBezTo>
                    <a:pt x="279" y="1732"/>
                    <a:pt x="586" y="1780"/>
                    <a:pt x="864" y="1780"/>
                  </a:cubicBezTo>
                  <a:cubicBezTo>
                    <a:pt x="1426" y="1780"/>
                    <a:pt x="1895" y="1582"/>
                    <a:pt x="1895" y="1582"/>
                  </a:cubicBezTo>
                  <a:lnTo>
                    <a:pt x="1895" y="949"/>
                  </a:lnTo>
                  <a:cubicBezTo>
                    <a:pt x="1895" y="429"/>
                    <a:pt x="1470" y="0"/>
                    <a:pt x="950" y="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4142825" y="607525"/>
              <a:ext cx="233650" cy="400650"/>
            </a:xfrm>
            <a:custGeom>
              <a:avLst/>
              <a:gdLst/>
              <a:ahLst/>
              <a:cxnLst/>
              <a:rect l="l" t="t" r="r" b="b"/>
              <a:pathLst>
                <a:path w="9346" h="16026" extrusionOk="0">
                  <a:moveTo>
                    <a:pt x="4253" y="0"/>
                  </a:moveTo>
                  <a:cubicBezTo>
                    <a:pt x="1915" y="0"/>
                    <a:pt x="0" y="1987"/>
                    <a:pt x="0" y="4413"/>
                  </a:cubicBezTo>
                  <a:lnTo>
                    <a:pt x="762" y="11830"/>
                  </a:lnTo>
                  <a:cubicBezTo>
                    <a:pt x="1357" y="14235"/>
                    <a:pt x="2048" y="15624"/>
                    <a:pt x="4253" y="16025"/>
                  </a:cubicBezTo>
                  <a:lnTo>
                    <a:pt x="5093" y="16025"/>
                  </a:lnTo>
                  <a:cubicBezTo>
                    <a:pt x="7434" y="16025"/>
                    <a:pt x="8114" y="14413"/>
                    <a:pt x="8546" y="11830"/>
                  </a:cubicBezTo>
                  <a:lnTo>
                    <a:pt x="9346" y="4413"/>
                  </a:lnTo>
                  <a:cubicBezTo>
                    <a:pt x="9346" y="1987"/>
                    <a:pt x="7434" y="0"/>
                    <a:pt x="5093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4161850" y="903250"/>
              <a:ext cx="194650" cy="104925"/>
            </a:xfrm>
            <a:custGeom>
              <a:avLst/>
              <a:gdLst/>
              <a:ahLst/>
              <a:cxnLst/>
              <a:rect l="l" t="t" r="r" b="b"/>
              <a:pathLst>
                <a:path w="7786" h="4197" extrusionOk="0">
                  <a:moveTo>
                    <a:pt x="1" y="1"/>
                  </a:moveTo>
                  <a:cubicBezTo>
                    <a:pt x="596" y="2406"/>
                    <a:pt x="1287" y="3795"/>
                    <a:pt x="3492" y="4196"/>
                  </a:cubicBezTo>
                  <a:lnTo>
                    <a:pt x="4332" y="4196"/>
                  </a:lnTo>
                  <a:cubicBezTo>
                    <a:pt x="6673" y="4196"/>
                    <a:pt x="7353" y="2584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4280500" y="828800"/>
              <a:ext cx="327075" cy="204100"/>
            </a:xfrm>
            <a:custGeom>
              <a:avLst/>
              <a:gdLst/>
              <a:ahLst/>
              <a:cxnLst/>
              <a:rect l="l" t="t" r="r" b="b"/>
              <a:pathLst>
                <a:path w="13083" h="8164" extrusionOk="0">
                  <a:moveTo>
                    <a:pt x="7333" y="1"/>
                  </a:moveTo>
                  <a:cubicBezTo>
                    <a:pt x="5783" y="1"/>
                    <a:pt x="4491" y="1281"/>
                    <a:pt x="3131" y="2625"/>
                  </a:cubicBezTo>
                  <a:cubicBezTo>
                    <a:pt x="2325" y="3421"/>
                    <a:pt x="1495" y="4244"/>
                    <a:pt x="589" y="4833"/>
                  </a:cubicBezTo>
                  <a:cubicBezTo>
                    <a:pt x="131" y="5133"/>
                    <a:pt x="1" y="5742"/>
                    <a:pt x="297" y="6201"/>
                  </a:cubicBezTo>
                  <a:cubicBezTo>
                    <a:pt x="488" y="6492"/>
                    <a:pt x="805" y="6651"/>
                    <a:pt x="1129" y="6651"/>
                  </a:cubicBezTo>
                  <a:cubicBezTo>
                    <a:pt x="1313" y="6651"/>
                    <a:pt x="1499" y="6599"/>
                    <a:pt x="1665" y="6490"/>
                  </a:cubicBezTo>
                  <a:cubicBezTo>
                    <a:pt x="2740" y="5793"/>
                    <a:pt x="3686" y="4857"/>
                    <a:pt x="4520" y="4031"/>
                  </a:cubicBezTo>
                  <a:cubicBezTo>
                    <a:pt x="5583" y="2976"/>
                    <a:pt x="6593" y="1978"/>
                    <a:pt x="7361" y="1978"/>
                  </a:cubicBezTo>
                  <a:cubicBezTo>
                    <a:pt x="7419" y="1978"/>
                    <a:pt x="7475" y="1984"/>
                    <a:pt x="7530" y="1996"/>
                  </a:cubicBezTo>
                  <a:cubicBezTo>
                    <a:pt x="8214" y="2142"/>
                    <a:pt x="9378" y="3224"/>
                    <a:pt x="11041" y="7531"/>
                  </a:cubicBezTo>
                  <a:cubicBezTo>
                    <a:pt x="11195" y="7923"/>
                    <a:pt x="11569" y="8164"/>
                    <a:pt x="11963" y="8164"/>
                  </a:cubicBezTo>
                  <a:cubicBezTo>
                    <a:pt x="12082" y="8164"/>
                    <a:pt x="12202" y="8144"/>
                    <a:pt x="12321" y="8096"/>
                  </a:cubicBezTo>
                  <a:cubicBezTo>
                    <a:pt x="12828" y="7903"/>
                    <a:pt x="13083" y="7327"/>
                    <a:pt x="12886" y="6821"/>
                  </a:cubicBezTo>
                  <a:cubicBezTo>
                    <a:pt x="11205" y="2468"/>
                    <a:pt x="9728" y="447"/>
                    <a:pt x="7946" y="67"/>
                  </a:cubicBezTo>
                  <a:cubicBezTo>
                    <a:pt x="7737" y="22"/>
                    <a:pt x="7533" y="1"/>
                    <a:pt x="7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4528025" y="984000"/>
              <a:ext cx="168550" cy="75625"/>
            </a:xfrm>
            <a:custGeom>
              <a:avLst/>
              <a:gdLst/>
              <a:ahLst/>
              <a:cxnLst/>
              <a:rect l="l" t="t" r="r" b="b"/>
              <a:pathLst>
                <a:path w="6742" h="3025" extrusionOk="0">
                  <a:moveTo>
                    <a:pt x="699" y="0"/>
                  </a:moveTo>
                  <a:cubicBezTo>
                    <a:pt x="0" y="1552"/>
                    <a:pt x="699" y="3025"/>
                    <a:pt x="699" y="3025"/>
                  </a:cubicBezTo>
                  <a:lnTo>
                    <a:pt x="5761" y="3025"/>
                  </a:lnTo>
                  <a:cubicBezTo>
                    <a:pt x="5761" y="3025"/>
                    <a:pt x="6741" y="2613"/>
                    <a:pt x="2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4539250" y="1046500"/>
              <a:ext cx="139450" cy="13125"/>
            </a:xfrm>
            <a:custGeom>
              <a:avLst/>
              <a:gdLst/>
              <a:ahLst/>
              <a:cxnLst/>
              <a:rect l="l" t="t" r="r" b="b"/>
              <a:pathLst>
                <a:path w="5578" h="525" extrusionOk="0">
                  <a:moveTo>
                    <a:pt x="1" y="1"/>
                  </a:moveTo>
                  <a:lnTo>
                    <a:pt x="151" y="525"/>
                  </a:lnTo>
                  <a:lnTo>
                    <a:pt x="5325" y="525"/>
                  </a:lnTo>
                  <a:cubicBezTo>
                    <a:pt x="5578" y="334"/>
                    <a:pt x="5342" y="1"/>
                    <a:pt x="5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4614975" y="1015275"/>
              <a:ext cx="57850" cy="31250"/>
            </a:xfrm>
            <a:custGeom>
              <a:avLst/>
              <a:gdLst/>
              <a:ahLst/>
              <a:cxnLst/>
              <a:rect l="l" t="t" r="r" b="b"/>
              <a:pathLst>
                <a:path w="2314" h="1250" extrusionOk="0">
                  <a:moveTo>
                    <a:pt x="878" y="1"/>
                  </a:moveTo>
                  <a:cubicBezTo>
                    <a:pt x="589" y="1"/>
                    <a:pt x="28" y="144"/>
                    <a:pt x="0" y="1250"/>
                  </a:cubicBezTo>
                  <a:lnTo>
                    <a:pt x="2313" y="1250"/>
                  </a:lnTo>
                  <a:cubicBezTo>
                    <a:pt x="2313" y="1250"/>
                    <a:pt x="2273" y="889"/>
                    <a:pt x="1048" y="18"/>
                  </a:cubicBezTo>
                  <a:cubicBezTo>
                    <a:pt x="1048" y="18"/>
                    <a:pt x="980" y="1"/>
                    <a:pt x="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4555000" y="1010425"/>
              <a:ext cx="24950" cy="20950"/>
            </a:xfrm>
            <a:custGeom>
              <a:avLst/>
              <a:gdLst/>
              <a:ahLst/>
              <a:cxnLst/>
              <a:rect l="l" t="t" r="r" b="b"/>
              <a:pathLst>
                <a:path w="998" h="838" extrusionOk="0">
                  <a:moveTo>
                    <a:pt x="501" y="1"/>
                  </a:moveTo>
                  <a:cubicBezTo>
                    <a:pt x="225" y="1"/>
                    <a:pt x="0" y="189"/>
                    <a:pt x="0" y="420"/>
                  </a:cubicBezTo>
                  <a:cubicBezTo>
                    <a:pt x="0" y="651"/>
                    <a:pt x="225" y="838"/>
                    <a:pt x="501" y="838"/>
                  </a:cubicBezTo>
                  <a:cubicBezTo>
                    <a:pt x="776" y="838"/>
                    <a:pt x="997" y="651"/>
                    <a:pt x="997" y="420"/>
                  </a:cubicBezTo>
                  <a:cubicBezTo>
                    <a:pt x="997" y="189"/>
                    <a:pt x="776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4322200" y="653475"/>
              <a:ext cx="176675" cy="206700"/>
            </a:xfrm>
            <a:custGeom>
              <a:avLst/>
              <a:gdLst/>
              <a:ahLst/>
              <a:cxnLst/>
              <a:rect l="l" t="t" r="r" b="b"/>
              <a:pathLst>
                <a:path w="7067" h="8268" extrusionOk="0">
                  <a:moveTo>
                    <a:pt x="853" y="1"/>
                  </a:moveTo>
                  <a:cubicBezTo>
                    <a:pt x="761" y="1"/>
                    <a:pt x="666" y="18"/>
                    <a:pt x="575" y="54"/>
                  </a:cubicBezTo>
                  <a:cubicBezTo>
                    <a:pt x="190" y="207"/>
                    <a:pt x="0" y="642"/>
                    <a:pt x="157" y="1030"/>
                  </a:cubicBezTo>
                  <a:cubicBezTo>
                    <a:pt x="647" y="2269"/>
                    <a:pt x="919" y="3531"/>
                    <a:pt x="1157" y="4647"/>
                  </a:cubicBezTo>
                  <a:cubicBezTo>
                    <a:pt x="1542" y="6444"/>
                    <a:pt x="1844" y="7862"/>
                    <a:pt x="2987" y="8199"/>
                  </a:cubicBezTo>
                  <a:cubicBezTo>
                    <a:pt x="3137" y="8244"/>
                    <a:pt x="3287" y="8267"/>
                    <a:pt x="3447" y="8267"/>
                  </a:cubicBezTo>
                  <a:cubicBezTo>
                    <a:pt x="4294" y="8267"/>
                    <a:pt x="5304" y="7617"/>
                    <a:pt x="6771" y="6158"/>
                  </a:cubicBezTo>
                  <a:cubicBezTo>
                    <a:pt x="7067" y="5865"/>
                    <a:pt x="7067" y="5389"/>
                    <a:pt x="6774" y="5097"/>
                  </a:cubicBezTo>
                  <a:cubicBezTo>
                    <a:pt x="6628" y="4948"/>
                    <a:pt x="6434" y="4874"/>
                    <a:pt x="6241" y="4874"/>
                  </a:cubicBezTo>
                  <a:cubicBezTo>
                    <a:pt x="6050" y="4874"/>
                    <a:pt x="5858" y="4947"/>
                    <a:pt x="5713" y="5092"/>
                  </a:cubicBezTo>
                  <a:cubicBezTo>
                    <a:pt x="4152" y="6644"/>
                    <a:pt x="3586" y="6764"/>
                    <a:pt x="3450" y="6764"/>
                  </a:cubicBezTo>
                  <a:cubicBezTo>
                    <a:pt x="3429" y="6764"/>
                    <a:pt x="3418" y="6761"/>
                    <a:pt x="3416" y="6760"/>
                  </a:cubicBezTo>
                  <a:cubicBezTo>
                    <a:pt x="3127" y="6675"/>
                    <a:pt x="2814" y="5208"/>
                    <a:pt x="2627" y="4331"/>
                  </a:cubicBezTo>
                  <a:cubicBezTo>
                    <a:pt x="2389" y="3218"/>
                    <a:pt x="2093" y="1830"/>
                    <a:pt x="1552" y="472"/>
                  </a:cubicBezTo>
                  <a:cubicBezTo>
                    <a:pt x="1435" y="179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4149450" y="612025"/>
              <a:ext cx="255800" cy="314300"/>
            </a:xfrm>
            <a:custGeom>
              <a:avLst/>
              <a:gdLst/>
              <a:ahLst/>
              <a:cxnLst/>
              <a:rect l="l" t="t" r="r" b="b"/>
              <a:pathLst>
                <a:path w="10232" h="12572" extrusionOk="0">
                  <a:moveTo>
                    <a:pt x="5936" y="0"/>
                  </a:moveTo>
                  <a:cubicBezTo>
                    <a:pt x="5826" y="0"/>
                    <a:pt x="5712" y="9"/>
                    <a:pt x="5594" y="28"/>
                  </a:cubicBezTo>
                  <a:lnTo>
                    <a:pt x="5773" y="300"/>
                  </a:lnTo>
                  <a:cubicBezTo>
                    <a:pt x="5723" y="919"/>
                    <a:pt x="5222" y="1937"/>
                    <a:pt x="5342" y="2545"/>
                  </a:cubicBezTo>
                  <a:lnTo>
                    <a:pt x="5117" y="2872"/>
                  </a:lnTo>
                  <a:cubicBezTo>
                    <a:pt x="4777" y="2856"/>
                    <a:pt x="4617" y="2474"/>
                    <a:pt x="4410" y="2206"/>
                  </a:cubicBezTo>
                  <a:cubicBezTo>
                    <a:pt x="3746" y="1361"/>
                    <a:pt x="3437" y="1089"/>
                    <a:pt x="3222" y="38"/>
                  </a:cubicBezTo>
                  <a:cubicBezTo>
                    <a:pt x="3184" y="37"/>
                    <a:pt x="3147" y="36"/>
                    <a:pt x="3110" y="36"/>
                  </a:cubicBezTo>
                  <a:cubicBezTo>
                    <a:pt x="2007" y="36"/>
                    <a:pt x="1011" y="854"/>
                    <a:pt x="514" y="1848"/>
                  </a:cubicBezTo>
                  <a:cubicBezTo>
                    <a:pt x="0" y="2876"/>
                    <a:pt x="48" y="3682"/>
                    <a:pt x="34" y="4832"/>
                  </a:cubicBezTo>
                  <a:cubicBezTo>
                    <a:pt x="7" y="7098"/>
                    <a:pt x="65" y="9581"/>
                    <a:pt x="351" y="11830"/>
                  </a:cubicBezTo>
                  <a:cubicBezTo>
                    <a:pt x="425" y="12411"/>
                    <a:pt x="705" y="12572"/>
                    <a:pt x="1115" y="12572"/>
                  </a:cubicBezTo>
                  <a:cubicBezTo>
                    <a:pt x="1571" y="12572"/>
                    <a:pt x="2187" y="12374"/>
                    <a:pt x="2862" y="12331"/>
                  </a:cubicBezTo>
                  <a:cubicBezTo>
                    <a:pt x="3716" y="12279"/>
                    <a:pt x="4583" y="12011"/>
                    <a:pt x="5355" y="12004"/>
                  </a:cubicBezTo>
                  <a:cubicBezTo>
                    <a:pt x="6750" y="11997"/>
                    <a:pt x="7332" y="11909"/>
                    <a:pt x="7332" y="11909"/>
                  </a:cubicBezTo>
                  <a:lnTo>
                    <a:pt x="8281" y="11650"/>
                  </a:lnTo>
                  <a:cubicBezTo>
                    <a:pt x="8904" y="10874"/>
                    <a:pt x="8482" y="8098"/>
                    <a:pt x="8911" y="6309"/>
                  </a:cubicBezTo>
                  <a:lnTo>
                    <a:pt x="8917" y="6288"/>
                  </a:lnTo>
                  <a:cubicBezTo>
                    <a:pt x="9241" y="6166"/>
                    <a:pt x="9567" y="6043"/>
                    <a:pt x="9891" y="5921"/>
                  </a:cubicBezTo>
                  <a:cubicBezTo>
                    <a:pt x="10006" y="5877"/>
                    <a:pt x="10132" y="5822"/>
                    <a:pt x="10180" y="5709"/>
                  </a:cubicBezTo>
                  <a:cubicBezTo>
                    <a:pt x="10231" y="5601"/>
                    <a:pt x="10187" y="5472"/>
                    <a:pt x="10142" y="5356"/>
                  </a:cubicBezTo>
                  <a:cubicBezTo>
                    <a:pt x="9833" y="4560"/>
                    <a:pt x="9486" y="3774"/>
                    <a:pt x="9108" y="3008"/>
                  </a:cubicBezTo>
                  <a:cubicBezTo>
                    <a:pt x="8819" y="2419"/>
                    <a:pt x="8448" y="1879"/>
                    <a:pt x="8043" y="1361"/>
                  </a:cubicBezTo>
                  <a:cubicBezTo>
                    <a:pt x="7437" y="587"/>
                    <a:pt x="6824" y="0"/>
                    <a:pt x="5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4338450" y="678150"/>
              <a:ext cx="39900" cy="113075"/>
            </a:xfrm>
            <a:custGeom>
              <a:avLst/>
              <a:gdLst/>
              <a:ahLst/>
              <a:cxnLst/>
              <a:rect l="l" t="t" r="r" b="b"/>
              <a:pathLst>
                <a:path w="1596" h="4523" extrusionOk="0">
                  <a:moveTo>
                    <a:pt x="55" y="0"/>
                  </a:moveTo>
                  <a:cubicBezTo>
                    <a:pt x="29" y="0"/>
                    <a:pt x="1" y="30"/>
                    <a:pt x="17" y="60"/>
                  </a:cubicBezTo>
                  <a:cubicBezTo>
                    <a:pt x="609" y="1346"/>
                    <a:pt x="1262" y="3044"/>
                    <a:pt x="1143" y="4484"/>
                  </a:cubicBezTo>
                  <a:cubicBezTo>
                    <a:pt x="1141" y="4508"/>
                    <a:pt x="1163" y="4522"/>
                    <a:pt x="1184" y="4522"/>
                  </a:cubicBezTo>
                  <a:cubicBezTo>
                    <a:pt x="1200" y="4522"/>
                    <a:pt x="1217" y="4513"/>
                    <a:pt x="1222" y="4493"/>
                  </a:cubicBezTo>
                  <a:cubicBezTo>
                    <a:pt x="1596" y="3068"/>
                    <a:pt x="721" y="1268"/>
                    <a:pt x="85" y="19"/>
                  </a:cubicBezTo>
                  <a:cubicBezTo>
                    <a:pt x="78" y="6"/>
                    <a:pt x="67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227075" y="778675"/>
              <a:ext cx="95300" cy="108725"/>
            </a:xfrm>
            <a:custGeom>
              <a:avLst/>
              <a:gdLst/>
              <a:ahLst/>
              <a:cxnLst/>
              <a:rect l="l" t="t" r="r" b="b"/>
              <a:pathLst>
                <a:path w="3812" h="4349" extrusionOk="0">
                  <a:moveTo>
                    <a:pt x="3777" y="1"/>
                  </a:moveTo>
                  <a:cubicBezTo>
                    <a:pt x="3766" y="1"/>
                    <a:pt x="3755" y="7"/>
                    <a:pt x="3750" y="20"/>
                  </a:cubicBezTo>
                  <a:cubicBezTo>
                    <a:pt x="3244" y="1758"/>
                    <a:pt x="1600" y="3392"/>
                    <a:pt x="46" y="4263"/>
                  </a:cubicBezTo>
                  <a:cubicBezTo>
                    <a:pt x="1" y="4290"/>
                    <a:pt x="30" y="4348"/>
                    <a:pt x="74" y="4348"/>
                  </a:cubicBezTo>
                  <a:cubicBezTo>
                    <a:pt x="80" y="4348"/>
                    <a:pt x="86" y="4347"/>
                    <a:pt x="93" y="4344"/>
                  </a:cubicBezTo>
                  <a:cubicBezTo>
                    <a:pt x="1760" y="3613"/>
                    <a:pt x="3376" y="1816"/>
                    <a:pt x="3805" y="37"/>
                  </a:cubicBezTo>
                  <a:cubicBezTo>
                    <a:pt x="3812" y="14"/>
                    <a:pt x="3794" y="1"/>
                    <a:pt x="3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4205675" y="605900"/>
              <a:ext cx="71700" cy="79150"/>
            </a:xfrm>
            <a:custGeom>
              <a:avLst/>
              <a:gdLst/>
              <a:ahLst/>
              <a:cxnLst/>
              <a:rect l="l" t="t" r="r" b="b"/>
              <a:pathLst>
                <a:path w="2868" h="3166" extrusionOk="0">
                  <a:moveTo>
                    <a:pt x="1150" y="1"/>
                  </a:moveTo>
                  <a:cubicBezTo>
                    <a:pt x="806" y="51"/>
                    <a:pt x="470" y="136"/>
                    <a:pt x="143" y="252"/>
                  </a:cubicBezTo>
                  <a:cubicBezTo>
                    <a:pt x="79" y="276"/>
                    <a:pt x="0" y="314"/>
                    <a:pt x="0" y="381"/>
                  </a:cubicBezTo>
                  <a:cubicBezTo>
                    <a:pt x="0" y="433"/>
                    <a:pt x="41" y="470"/>
                    <a:pt x="79" y="501"/>
                  </a:cubicBezTo>
                  <a:cubicBezTo>
                    <a:pt x="473" y="838"/>
                    <a:pt x="888" y="1154"/>
                    <a:pt x="1313" y="1450"/>
                  </a:cubicBezTo>
                  <a:cubicBezTo>
                    <a:pt x="1170" y="1480"/>
                    <a:pt x="1109" y="1667"/>
                    <a:pt x="1153" y="1807"/>
                  </a:cubicBezTo>
                  <a:cubicBezTo>
                    <a:pt x="1197" y="1947"/>
                    <a:pt x="1317" y="2049"/>
                    <a:pt x="1426" y="2144"/>
                  </a:cubicBezTo>
                  <a:cubicBezTo>
                    <a:pt x="1712" y="2386"/>
                    <a:pt x="1998" y="2631"/>
                    <a:pt x="2283" y="2872"/>
                  </a:cubicBezTo>
                  <a:cubicBezTo>
                    <a:pt x="2450" y="3012"/>
                    <a:pt x="2634" y="3158"/>
                    <a:pt x="2848" y="3165"/>
                  </a:cubicBezTo>
                  <a:lnTo>
                    <a:pt x="2868" y="3117"/>
                  </a:lnTo>
                  <a:cubicBezTo>
                    <a:pt x="2345" y="2107"/>
                    <a:pt x="1789" y="1116"/>
                    <a:pt x="1201" y="147"/>
                  </a:cubicBezTo>
                  <a:lnTo>
                    <a:pt x="1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4278650" y="608500"/>
              <a:ext cx="35150" cy="74750"/>
            </a:xfrm>
            <a:custGeom>
              <a:avLst/>
              <a:gdLst/>
              <a:ahLst/>
              <a:cxnLst/>
              <a:rect l="l" t="t" r="r" b="b"/>
              <a:pathLst>
                <a:path w="1406" h="2990" extrusionOk="0">
                  <a:moveTo>
                    <a:pt x="464" y="0"/>
                  </a:moveTo>
                  <a:cubicBezTo>
                    <a:pt x="351" y="0"/>
                    <a:pt x="238" y="10"/>
                    <a:pt x="126" y="29"/>
                  </a:cubicBezTo>
                  <a:cubicBezTo>
                    <a:pt x="85" y="1016"/>
                    <a:pt x="41" y="2003"/>
                    <a:pt x="0" y="2989"/>
                  </a:cubicBezTo>
                  <a:lnTo>
                    <a:pt x="85" y="2956"/>
                  </a:lnTo>
                  <a:cubicBezTo>
                    <a:pt x="494" y="2496"/>
                    <a:pt x="891" y="2023"/>
                    <a:pt x="1276" y="1543"/>
                  </a:cubicBezTo>
                  <a:cubicBezTo>
                    <a:pt x="1197" y="1332"/>
                    <a:pt x="803" y="1359"/>
                    <a:pt x="773" y="1139"/>
                  </a:cubicBezTo>
                  <a:cubicBezTo>
                    <a:pt x="762" y="1040"/>
                    <a:pt x="837" y="955"/>
                    <a:pt x="908" y="883"/>
                  </a:cubicBezTo>
                  <a:cubicBezTo>
                    <a:pt x="1034" y="758"/>
                    <a:pt x="1157" y="635"/>
                    <a:pt x="1283" y="509"/>
                  </a:cubicBezTo>
                  <a:cubicBezTo>
                    <a:pt x="1340" y="451"/>
                    <a:pt x="1406" y="379"/>
                    <a:pt x="1389" y="298"/>
                  </a:cubicBezTo>
                  <a:cubicBezTo>
                    <a:pt x="1371" y="223"/>
                    <a:pt x="1296" y="183"/>
                    <a:pt x="1229" y="152"/>
                  </a:cubicBezTo>
                  <a:cubicBezTo>
                    <a:pt x="988" y="52"/>
                    <a:pt x="726" y="0"/>
                    <a:pt x="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4193000" y="831350"/>
              <a:ext cx="254850" cy="227175"/>
            </a:xfrm>
            <a:custGeom>
              <a:avLst/>
              <a:gdLst/>
              <a:ahLst/>
              <a:cxnLst/>
              <a:rect l="l" t="t" r="r" b="b"/>
              <a:pathLst>
                <a:path w="10194" h="9087" extrusionOk="0">
                  <a:moveTo>
                    <a:pt x="6420" y="0"/>
                  </a:moveTo>
                  <a:cubicBezTo>
                    <a:pt x="5128" y="0"/>
                    <a:pt x="3917" y="1229"/>
                    <a:pt x="2439" y="2727"/>
                  </a:cubicBezTo>
                  <a:cubicBezTo>
                    <a:pt x="1814" y="3367"/>
                    <a:pt x="1160" y="4027"/>
                    <a:pt x="449" y="4653"/>
                  </a:cubicBezTo>
                  <a:cubicBezTo>
                    <a:pt x="41" y="5014"/>
                    <a:pt x="0" y="5637"/>
                    <a:pt x="361" y="6045"/>
                  </a:cubicBezTo>
                  <a:cubicBezTo>
                    <a:pt x="557" y="6268"/>
                    <a:pt x="830" y="6383"/>
                    <a:pt x="1105" y="6383"/>
                  </a:cubicBezTo>
                  <a:cubicBezTo>
                    <a:pt x="1337" y="6383"/>
                    <a:pt x="1569" y="6302"/>
                    <a:pt x="1756" y="6136"/>
                  </a:cubicBezTo>
                  <a:cubicBezTo>
                    <a:pt x="2518" y="5463"/>
                    <a:pt x="3226" y="4748"/>
                    <a:pt x="3848" y="4116"/>
                  </a:cubicBezTo>
                  <a:cubicBezTo>
                    <a:pt x="4542" y="3412"/>
                    <a:pt x="5199" y="2745"/>
                    <a:pt x="5736" y="2343"/>
                  </a:cubicBezTo>
                  <a:cubicBezTo>
                    <a:pt x="6185" y="2011"/>
                    <a:pt x="6386" y="1985"/>
                    <a:pt x="6441" y="1985"/>
                  </a:cubicBezTo>
                  <a:cubicBezTo>
                    <a:pt x="6452" y="1985"/>
                    <a:pt x="6457" y="1986"/>
                    <a:pt x="6457" y="1986"/>
                  </a:cubicBezTo>
                  <a:cubicBezTo>
                    <a:pt x="6553" y="2016"/>
                    <a:pt x="7417" y="2469"/>
                    <a:pt x="8166" y="8225"/>
                  </a:cubicBezTo>
                  <a:cubicBezTo>
                    <a:pt x="8230" y="8726"/>
                    <a:pt x="8656" y="9087"/>
                    <a:pt x="9142" y="9087"/>
                  </a:cubicBezTo>
                  <a:cubicBezTo>
                    <a:pt x="9186" y="9087"/>
                    <a:pt x="9230" y="9087"/>
                    <a:pt x="9271" y="9079"/>
                  </a:cubicBezTo>
                  <a:cubicBezTo>
                    <a:pt x="9813" y="9008"/>
                    <a:pt x="10193" y="8515"/>
                    <a:pt x="10125" y="7974"/>
                  </a:cubicBezTo>
                  <a:cubicBezTo>
                    <a:pt x="9455" y="2826"/>
                    <a:pt x="8604" y="621"/>
                    <a:pt x="7087" y="111"/>
                  </a:cubicBezTo>
                  <a:cubicBezTo>
                    <a:pt x="6861" y="36"/>
                    <a:pt x="6640" y="0"/>
                    <a:pt x="6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4366850" y="1000825"/>
              <a:ext cx="156800" cy="104300"/>
            </a:xfrm>
            <a:custGeom>
              <a:avLst/>
              <a:gdLst/>
              <a:ahLst/>
              <a:cxnLst/>
              <a:rect l="l" t="t" r="r" b="b"/>
              <a:pathLst>
                <a:path w="6272" h="4172" extrusionOk="0">
                  <a:moveTo>
                    <a:pt x="1058" y="1"/>
                  </a:moveTo>
                  <a:cubicBezTo>
                    <a:pt x="1" y="1334"/>
                    <a:pt x="313" y="2933"/>
                    <a:pt x="313" y="2933"/>
                  </a:cubicBezTo>
                  <a:lnTo>
                    <a:pt x="5182" y="4172"/>
                  </a:lnTo>
                  <a:cubicBezTo>
                    <a:pt x="5182" y="4172"/>
                    <a:pt x="6271" y="4026"/>
                    <a:pt x="2944" y="480"/>
                  </a:cubicBezTo>
                  <a:lnTo>
                    <a:pt x="1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4371175" y="1059775"/>
              <a:ext cx="133075" cy="45525"/>
            </a:xfrm>
            <a:custGeom>
              <a:avLst/>
              <a:gdLst/>
              <a:ahLst/>
              <a:cxnLst/>
              <a:rect l="l" t="t" r="r" b="b"/>
              <a:pathLst>
                <a:path w="5323" h="1821" extrusionOk="0">
                  <a:moveTo>
                    <a:pt x="1" y="0"/>
                  </a:moveTo>
                  <a:lnTo>
                    <a:pt x="15" y="542"/>
                  </a:lnTo>
                  <a:lnTo>
                    <a:pt x="5033" y="1820"/>
                  </a:lnTo>
                  <a:cubicBezTo>
                    <a:pt x="5322" y="1701"/>
                    <a:pt x="5176" y="1317"/>
                    <a:pt x="5176" y="13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444600" y="1052900"/>
              <a:ext cx="57250" cy="39825"/>
            </a:xfrm>
            <a:custGeom>
              <a:avLst/>
              <a:gdLst/>
              <a:ahLst/>
              <a:cxnLst/>
              <a:rect l="l" t="t" r="r" b="b"/>
              <a:pathLst>
                <a:path w="2290" h="1593" extrusionOk="0">
                  <a:moveTo>
                    <a:pt x="957" y="1"/>
                  </a:moveTo>
                  <a:cubicBezTo>
                    <a:pt x="655" y="1"/>
                    <a:pt x="239" y="175"/>
                    <a:pt x="0" y="1024"/>
                  </a:cubicBezTo>
                  <a:lnTo>
                    <a:pt x="2239" y="1592"/>
                  </a:lnTo>
                  <a:cubicBezTo>
                    <a:pt x="2239" y="1592"/>
                    <a:pt x="2290" y="1232"/>
                    <a:pt x="1321" y="85"/>
                  </a:cubicBezTo>
                  <a:cubicBezTo>
                    <a:pt x="1321" y="85"/>
                    <a:pt x="1167" y="1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4391350" y="1031325"/>
              <a:ext cx="26975" cy="21200"/>
            </a:xfrm>
            <a:custGeom>
              <a:avLst/>
              <a:gdLst/>
              <a:ahLst/>
              <a:cxnLst/>
              <a:rect l="l" t="t" r="r" b="b"/>
              <a:pathLst>
                <a:path w="1079" h="848" extrusionOk="0">
                  <a:moveTo>
                    <a:pt x="499" y="0"/>
                  </a:moveTo>
                  <a:cubicBezTo>
                    <a:pt x="289" y="0"/>
                    <a:pt x="105" y="118"/>
                    <a:pt x="58" y="301"/>
                  </a:cubicBezTo>
                  <a:cubicBezTo>
                    <a:pt x="1" y="526"/>
                    <a:pt x="170" y="761"/>
                    <a:pt x="436" y="829"/>
                  </a:cubicBezTo>
                  <a:cubicBezTo>
                    <a:pt x="485" y="841"/>
                    <a:pt x="534" y="847"/>
                    <a:pt x="582" y="847"/>
                  </a:cubicBezTo>
                  <a:cubicBezTo>
                    <a:pt x="794" y="847"/>
                    <a:pt x="977" y="730"/>
                    <a:pt x="1025" y="546"/>
                  </a:cubicBezTo>
                  <a:cubicBezTo>
                    <a:pt x="1078" y="322"/>
                    <a:pt x="909" y="83"/>
                    <a:pt x="643" y="19"/>
                  </a:cubicBezTo>
                  <a:cubicBezTo>
                    <a:pt x="595" y="6"/>
                    <a:pt x="546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4116525" y="653450"/>
              <a:ext cx="302225" cy="223800"/>
            </a:xfrm>
            <a:custGeom>
              <a:avLst/>
              <a:gdLst/>
              <a:ahLst/>
              <a:cxnLst/>
              <a:rect l="l" t="t" r="r" b="b"/>
              <a:pathLst>
                <a:path w="12089" h="8952" extrusionOk="0">
                  <a:moveTo>
                    <a:pt x="2393" y="0"/>
                  </a:moveTo>
                  <a:cubicBezTo>
                    <a:pt x="2089" y="0"/>
                    <a:pt x="1802" y="189"/>
                    <a:pt x="1688" y="491"/>
                  </a:cubicBezTo>
                  <a:cubicBezTo>
                    <a:pt x="0" y="5043"/>
                    <a:pt x="1015" y="7119"/>
                    <a:pt x="2161" y="8061"/>
                  </a:cubicBezTo>
                  <a:cubicBezTo>
                    <a:pt x="2889" y="8659"/>
                    <a:pt x="3852" y="8952"/>
                    <a:pt x="4985" y="8952"/>
                  </a:cubicBezTo>
                  <a:cubicBezTo>
                    <a:pt x="6832" y="8952"/>
                    <a:pt x="9139" y="8169"/>
                    <a:pt x="11622" y="6642"/>
                  </a:cubicBezTo>
                  <a:cubicBezTo>
                    <a:pt x="11977" y="6428"/>
                    <a:pt x="12089" y="5965"/>
                    <a:pt x="11871" y="5611"/>
                  </a:cubicBezTo>
                  <a:cubicBezTo>
                    <a:pt x="11729" y="5380"/>
                    <a:pt x="11482" y="5251"/>
                    <a:pt x="11229" y="5251"/>
                  </a:cubicBezTo>
                  <a:cubicBezTo>
                    <a:pt x="11095" y="5251"/>
                    <a:pt x="10959" y="5287"/>
                    <a:pt x="10837" y="5363"/>
                  </a:cubicBezTo>
                  <a:cubicBezTo>
                    <a:pt x="8613" y="6729"/>
                    <a:pt x="6524" y="7451"/>
                    <a:pt x="4977" y="7451"/>
                  </a:cubicBezTo>
                  <a:cubicBezTo>
                    <a:pt x="4204" y="7451"/>
                    <a:pt x="3566" y="7271"/>
                    <a:pt x="3114" y="6901"/>
                  </a:cubicBezTo>
                  <a:cubicBezTo>
                    <a:pt x="2028" y="6006"/>
                    <a:pt x="2021" y="3917"/>
                    <a:pt x="3097" y="1015"/>
                  </a:cubicBezTo>
                  <a:cubicBezTo>
                    <a:pt x="3243" y="623"/>
                    <a:pt x="3042" y="191"/>
                    <a:pt x="2654" y="48"/>
                  </a:cubicBezTo>
                  <a:cubicBezTo>
                    <a:pt x="2568" y="16"/>
                    <a:pt x="2480" y="0"/>
                    <a:pt x="2393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4123675" y="624375"/>
              <a:ext cx="86775" cy="155000"/>
            </a:xfrm>
            <a:custGeom>
              <a:avLst/>
              <a:gdLst/>
              <a:ahLst/>
              <a:cxnLst/>
              <a:rect l="l" t="t" r="r" b="b"/>
              <a:pathLst>
                <a:path w="3471" h="6200" extrusionOk="0">
                  <a:moveTo>
                    <a:pt x="2736" y="1"/>
                  </a:moveTo>
                  <a:cubicBezTo>
                    <a:pt x="2728" y="1"/>
                    <a:pt x="2720" y="3"/>
                    <a:pt x="2712" y="7"/>
                  </a:cubicBezTo>
                  <a:cubicBezTo>
                    <a:pt x="2195" y="265"/>
                    <a:pt x="1045" y="1137"/>
                    <a:pt x="796" y="1548"/>
                  </a:cubicBezTo>
                  <a:cubicBezTo>
                    <a:pt x="52" y="2793"/>
                    <a:pt x="17" y="4351"/>
                    <a:pt x="3" y="5825"/>
                  </a:cubicBezTo>
                  <a:cubicBezTo>
                    <a:pt x="0" y="5896"/>
                    <a:pt x="3" y="5975"/>
                    <a:pt x="41" y="6032"/>
                  </a:cubicBezTo>
                  <a:cubicBezTo>
                    <a:pt x="99" y="6124"/>
                    <a:pt x="215" y="6141"/>
                    <a:pt x="320" y="6148"/>
                  </a:cubicBezTo>
                  <a:cubicBezTo>
                    <a:pt x="792" y="6182"/>
                    <a:pt x="1267" y="6199"/>
                    <a:pt x="1741" y="6199"/>
                  </a:cubicBezTo>
                  <a:cubicBezTo>
                    <a:pt x="2018" y="6199"/>
                    <a:pt x="2296" y="6193"/>
                    <a:pt x="2572" y="6182"/>
                  </a:cubicBezTo>
                  <a:cubicBezTo>
                    <a:pt x="2624" y="6179"/>
                    <a:pt x="2678" y="6175"/>
                    <a:pt x="2718" y="6145"/>
                  </a:cubicBezTo>
                  <a:cubicBezTo>
                    <a:pt x="2770" y="6107"/>
                    <a:pt x="2790" y="6032"/>
                    <a:pt x="2803" y="5967"/>
                  </a:cubicBezTo>
                  <a:cubicBezTo>
                    <a:pt x="2946" y="5287"/>
                    <a:pt x="3089" y="4610"/>
                    <a:pt x="3236" y="3929"/>
                  </a:cubicBezTo>
                  <a:cubicBezTo>
                    <a:pt x="3351" y="3378"/>
                    <a:pt x="3470" y="2817"/>
                    <a:pt x="3406" y="2255"/>
                  </a:cubicBezTo>
                  <a:cubicBezTo>
                    <a:pt x="3341" y="1694"/>
                    <a:pt x="3321" y="1255"/>
                    <a:pt x="3130" y="749"/>
                  </a:cubicBezTo>
                  <a:cubicBezTo>
                    <a:pt x="3008" y="505"/>
                    <a:pt x="2869" y="1"/>
                    <a:pt x="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4174275" y="681375"/>
              <a:ext cx="28450" cy="98575"/>
            </a:xfrm>
            <a:custGeom>
              <a:avLst/>
              <a:gdLst/>
              <a:ahLst/>
              <a:cxnLst/>
              <a:rect l="l" t="t" r="r" b="b"/>
              <a:pathLst>
                <a:path w="1138" h="3943" extrusionOk="0">
                  <a:moveTo>
                    <a:pt x="474" y="0"/>
                  </a:moveTo>
                  <a:cubicBezTo>
                    <a:pt x="447" y="0"/>
                    <a:pt x="419" y="27"/>
                    <a:pt x="426" y="61"/>
                  </a:cubicBezTo>
                  <a:cubicBezTo>
                    <a:pt x="579" y="823"/>
                    <a:pt x="746" y="1527"/>
                    <a:pt x="722" y="2316"/>
                  </a:cubicBezTo>
                  <a:cubicBezTo>
                    <a:pt x="712" y="2646"/>
                    <a:pt x="725" y="3037"/>
                    <a:pt x="644" y="3358"/>
                  </a:cubicBezTo>
                  <a:cubicBezTo>
                    <a:pt x="531" y="3793"/>
                    <a:pt x="473" y="3797"/>
                    <a:pt x="38" y="3847"/>
                  </a:cubicBezTo>
                  <a:cubicBezTo>
                    <a:pt x="0" y="3851"/>
                    <a:pt x="0" y="3902"/>
                    <a:pt x="38" y="3905"/>
                  </a:cubicBezTo>
                  <a:cubicBezTo>
                    <a:pt x="245" y="3926"/>
                    <a:pt x="446" y="3943"/>
                    <a:pt x="654" y="3943"/>
                  </a:cubicBezTo>
                  <a:cubicBezTo>
                    <a:pt x="698" y="3943"/>
                    <a:pt x="722" y="3909"/>
                    <a:pt x="725" y="3871"/>
                  </a:cubicBezTo>
                  <a:cubicBezTo>
                    <a:pt x="875" y="2667"/>
                    <a:pt x="1137" y="1139"/>
                    <a:pt x="511" y="24"/>
                  </a:cubicBezTo>
                  <a:cubicBezTo>
                    <a:pt x="502" y="7"/>
                    <a:pt x="488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4405550" y="719200"/>
              <a:ext cx="94100" cy="92225"/>
            </a:xfrm>
            <a:custGeom>
              <a:avLst/>
              <a:gdLst/>
              <a:ahLst/>
              <a:cxnLst/>
              <a:rect l="l" t="t" r="r" b="b"/>
              <a:pathLst>
                <a:path w="3764" h="3689" extrusionOk="0">
                  <a:moveTo>
                    <a:pt x="85" y="1"/>
                  </a:moveTo>
                  <a:cubicBezTo>
                    <a:pt x="67" y="1"/>
                    <a:pt x="56" y="5"/>
                    <a:pt x="55" y="14"/>
                  </a:cubicBezTo>
                  <a:cubicBezTo>
                    <a:pt x="0" y="378"/>
                    <a:pt x="1732" y="2059"/>
                    <a:pt x="1732" y="2427"/>
                  </a:cubicBezTo>
                  <a:cubicBezTo>
                    <a:pt x="1735" y="2641"/>
                    <a:pt x="1743" y="2862"/>
                    <a:pt x="1797" y="3069"/>
                  </a:cubicBezTo>
                  <a:cubicBezTo>
                    <a:pt x="1851" y="3280"/>
                    <a:pt x="1960" y="3481"/>
                    <a:pt x="2130" y="3614"/>
                  </a:cubicBezTo>
                  <a:cubicBezTo>
                    <a:pt x="2168" y="3641"/>
                    <a:pt x="2209" y="3668"/>
                    <a:pt x="2253" y="3679"/>
                  </a:cubicBezTo>
                  <a:cubicBezTo>
                    <a:pt x="2274" y="3685"/>
                    <a:pt x="2295" y="3688"/>
                    <a:pt x="2318" y="3688"/>
                  </a:cubicBezTo>
                  <a:cubicBezTo>
                    <a:pt x="2353" y="3688"/>
                    <a:pt x="2389" y="3680"/>
                    <a:pt x="2423" y="3668"/>
                  </a:cubicBezTo>
                  <a:cubicBezTo>
                    <a:pt x="2531" y="3631"/>
                    <a:pt x="2620" y="3542"/>
                    <a:pt x="2678" y="3443"/>
                  </a:cubicBezTo>
                  <a:cubicBezTo>
                    <a:pt x="2740" y="3345"/>
                    <a:pt x="2773" y="3236"/>
                    <a:pt x="2807" y="3124"/>
                  </a:cubicBezTo>
                  <a:cubicBezTo>
                    <a:pt x="2954" y="2678"/>
                    <a:pt x="3096" y="2232"/>
                    <a:pt x="3239" y="1787"/>
                  </a:cubicBezTo>
                  <a:cubicBezTo>
                    <a:pt x="3307" y="1573"/>
                    <a:pt x="3379" y="1355"/>
                    <a:pt x="3413" y="1127"/>
                  </a:cubicBezTo>
                  <a:cubicBezTo>
                    <a:pt x="3426" y="1021"/>
                    <a:pt x="3437" y="912"/>
                    <a:pt x="3461" y="803"/>
                  </a:cubicBezTo>
                  <a:cubicBezTo>
                    <a:pt x="3495" y="664"/>
                    <a:pt x="3559" y="528"/>
                    <a:pt x="3648" y="416"/>
                  </a:cubicBezTo>
                  <a:lnTo>
                    <a:pt x="3764" y="392"/>
                  </a:lnTo>
                  <a:cubicBezTo>
                    <a:pt x="3655" y="300"/>
                    <a:pt x="3512" y="259"/>
                    <a:pt x="3371" y="259"/>
                  </a:cubicBezTo>
                  <a:cubicBezTo>
                    <a:pt x="3366" y="259"/>
                    <a:pt x="3361" y="259"/>
                    <a:pt x="3355" y="259"/>
                  </a:cubicBezTo>
                  <a:cubicBezTo>
                    <a:pt x="3209" y="263"/>
                    <a:pt x="3066" y="304"/>
                    <a:pt x="2930" y="354"/>
                  </a:cubicBezTo>
                  <a:cubicBezTo>
                    <a:pt x="2566" y="491"/>
                    <a:pt x="2233" y="708"/>
                    <a:pt x="1960" y="987"/>
                  </a:cubicBezTo>
                  <a:cubicBezTo>
                    <a:pt x="1959" y="988"/>
                    <a:pt x="1957" y="989"/>
                    <a:pt x="1955" y="989"/>
                  </a:cubicBezTo>
                  <a:cubicBezTo>
                    <a:pt x="1872" y="989"/>
                    <a:pt x="975" y="350"/>
                    <a:pt x="926" y="324"/>
                  </a:cubicBezTo>
                  <a:cubicBezTo>
                    <a:pt x="700" y="196"/>
                    <a:pt x="212" y="1"/>
                    <a:pt x="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4369225" y="716125"/>
              <a:ext cx="86775" cy="126475"/>
            </a:xfrm>
            <a:custGeom>
              <a:avLst/>
              <a:gdLst/>
              <a:ahLst/>
              <a:cxnLst/>
              <a:rect l="l" t="t" r="r" b="b"/>
              <a:pathLst>
                <a:path w="3471" h="5059" extrusionOk="0">
                  <a:moveTo>
                    <a:pt x="1444" y="1"/>
                  </a:moveTo>
                  <a:cubicBezTo>
                    <a:pt x="1217" y="1"/>
                    <a:pt x="1088" y="264"/>
                    <a:pt x="1021" y="481"/>
                  </a:cubicBezTo>
                  <a:cubicBezTo>
                    <a:pt x="732" y="1396"/>
                    <a:pt x="586" y="2107"/>
                    <a:pt x="297" y="3023"/>
                  </a:cubicBezTo>
                  <a:cubicBezTo>
                    <a:pt x="208" y="3332"/>
                    <a:pt x="120" y="3645"/>
                    <a:pt x="31" y="3954"/>
                  </a:cubicBezTo>
                  <a:cubicBezTo>
                    <a:pt x="14" y="4009"/>
                    <a:pt x="0" y="4070"/>
                    <a:pt x="31" y="4118"/>
                  </a:cubicBezTo>
                  <a:cubicBezTo>
                    <a:pt x="52" y="4155"/>
                    <a:pt x="96" y="4172"/>
                    <a:pt x="137" y="4189"/>
                  </a:cubicBezTo>
                  <a:cubicBezTo>
                    <a:pt x="967" y="4519"/>
                    <a:pt x="1563" y="4791"/>
                    <a:pt x="2192" y="5043"/>
                  </a:cubicBezTo>
                  <a:cubicBezTo>
                    <a:pt x="2219" y="5054"/>
                    <a:pt x="2259" y="5059"/>
                    <a:pt x="2305" y="5059"/>
                  </a:cubicBezTo>
                  <a:cubicBezTo>
                    <a:pt x="2426" y="5059"/>
                    <a:pt x="2585" y="5024"/>
                    <a:pt x="2634" y="4965"/>
                  </a:cubicBezTo>
                  <a:cubicBezTo>
                    <a:pt x="2658" y="4934"/>
                    <a:pt x="2668" y="4897"/>
                    <a:pt x="2678" y="4863"/>
                  </a:cubicBezTo>
                  <a:cubicBezTo>
                    <a:pt x="2991" y="3682"/>
                    <a:pt x="3158" y="2573"/>
                    <a:pt x="3471" y="1393"/>
                  </a:cubicBezTo>
                  <a:lnTo>
                    <a:pt x="3468" y="1386"/>
                  </a:lnTo>
                  <a:cubicBezTo>
                    <a:pt x="2886" y="967"/>
                    <a:pt x="2307" y="549"/>
                    <a:pt x="1726" y="127"/>
                  </a:cubicBezTo>
                  <a:cubicBezTo>
                    <a:pt x="1644" y="69"/>
                    <a:pt x="1555" y="8"/>
                    <a:pt x="1457" y="1"/>
                  </a:cubicBezTo>
                  <a:cubicBezTo>
                    <a:pt x="1453" y="1"/>
                    <a:pt x="1448" y="1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4432700" y="726950"/>
              <a:ext cx="70525" cy="113825"/>
            </a:xfrm>
            <a:custGeom>
              <a:avLst/>
              <a:gdLst/>
              <a:ahLst/>
              <a:cxnLst/>
              <a:rect l="l" t="t" r="r" b="b"/>
              <a:pathLst>
                <a:path w="2821" h="4553" extrusionOk="0">
                  <a:moveTo>
                    <a:pt x="2687" y="0"/>
                  </a:moveTo>
                  <a:cubicBezTo>
                    <a:pt x="2368" y="187"/>
                    <a:pt x="1343" y="429"/>
                    <a:pt x="898" y="908"/>
                  </a:cubicBezTo>
                  <a:lnTo>
                    <a:pt x="0" y="4553"/>
                  </a:lnTo>
                  <a:cubicBezTo>
                    <a:pt x="622" y="4392"/>
                    <a:pt x="1241" y="4229"/>
                    <a:pt x="1861" y="4056"/>
                  </a:cubicBezTo>
                  <a:cubicBezTo>
                    <a:pt x="1915" y="4039"/>
                    <a:pt x="1970" y="4022"/>
                    <a:pt x="2007" y="3981"/>
                  </a:cubicBezTo>
                  <a:cubicBezTo>
                    <a:pt x="2045" y="3940"/>
                    <a:pt x="2058" y="3882"/>
                    <a:pt x="2068" y="3831"/>
                  </a:cubicBezTo>
                  <a:cubicBezTo>
                    <a:pt x="2317" y="2552"/>
                    <a:pt x="2568" y="1276"/>
                    <a:pt x="28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4358050" y="776250"/>
              <a:ext cx="43750" cy="61250"/>
            </a:xfrm>
            <a:custGeom>
              <a:avLst/>
              <a:gdLst/>
              <a:ahLst/>
              <a:cxnLst/>
              <a:rect l="l" t="t" r="r" b="b"/>
              <a:pathLst>
                <a:path w="1750" h="2450" extrusionOk="0">
                  <a:moveTo>
                    <a:pt x="1217" y="1"/>
                  </a:moveTo>
                  <a:cubicBezTo>
                    <a:pt x="1198" y="1"/>
                    <a:pt x="1177" y="3"/>
                    <a:pt x="1155" y="8"/>
                  </a:cubicBezTo>
                  <a:cubicBezTo>
                    <a:pt x="937" y="63"/>
                    <a:pt x="785" y="192"/>
                    <a:pt x="665" y="355"/>
                  </a:cubicBezTo>
                  <a:cubicBezTo>
                    <a:pt x="577" y="423"/>
                    <a:pt x="499" y="505"/>
                    <a:pt x="438" y="607"/>
                  </a:cubicBezTo>
                  <a:cubicBezTo>
                    <a:pt x="349" y="757"/>
                    <a:pt x="305" y="916"/>
                    <a:pt x="366" y="1063"/>
                  </a:cubicBezTo>
                  <a:cubicBezTo>
                    <a:pt x="254" y="1236"/>
                    <a:pt x="182" y="1437"/>
                    <a:pt x="189" y="1676"/>
                  </a:cubicBezTo>
                  <a:cubicBezTo>
                    <a:pt x="193" y="1750"/>
                    <a:pt x="220" y="1811"/>
                    <a:pt x="257" y="1859"/>
                  </a:cubicBezTo>
                  <a:lnTo>
                    <a:pt x="254" y="1863"/>
                  </a:lnTo>
                  <a:cubicBezTo>
                    <a:pt x="0" y="2101"/>
                    <a:pt x="241" y="2450"/>
                    <a:pt x="515" y="2450"/>
                  </a:cubicBezTo>
                  <a:cubicBezTo>
                    <a:pt x="593" y="2450"/>
                    <a:pt x="674" y="2421"/>
                    <a:pt x="747" y="2353"/>
                  </a:cubicBezTo>
                  <a:cubicBezTo>
                    <a:pt x="910" y="2199"/>
                    <a:pt x="1070" y="2043"/>
                    <a:pt x="1234" y="1893"/>
                  </a:cubicBezTo>
                  <a:cubicBezTo>
                    <a:pt x="1404" y="1737"/>
                    <a:pt x="1523" y="1570"/>
                    <a:pt x="1669" y="1393"/>
                  </a:cubicBezTo>
                  <a:cubicBezTo>
                    <a:pt x="1749" y="1291"/>
                    <a:pt x="1689" y="1147"/>
                    <a:pt x="1568" y="1147"/>
                  </a:cubicBezTo>
                  <a:cubicBezTo>
                    <a:pt x="1556" y="1147"/>
                    <a:pt x="1543" y="1148"/>
                    <a:pt x="1529" y="1152"/>
                  </a:cubicBezTo>
                  <a:cubicBezTo>
                    <a:pt x="1298" y="1202"/>
                    <a:pt x="1108" y="1254"/>
                    <a:pt x="910" y="1370"/>
                  </a:cubicBezTo>
                  <a:cubicBezTo>
                    <a:pt x="1016" y="1199"/>
                    <a:pt x="1206" y="1073"/>
                    <a:pt x="1373" y="961"/>
                  </a:cubicBezTo>
                  <a:cubicBezTo>
                    <a:pt x="1605" y="805"/>
                    <a:pt x="1516" y="488"/>
                    <a:pt x="1325" y="403"/>
                  </a:cubicBezTo>
                  <a:cubicBezTo>
                    <a:pt x="1496" y="272"/>
                    <a:pt x="1420" y="1"/>
                    <a:pt x="1217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4475200" y="769650"/>
              <a:ext cx="24525" cy="43700"/>
            </a:xfrm>
            <a:custGeom>
              <a:avLst/>
              <a:gdLst/>
              <a:ahLst/>
              <a:cxnLst/>
              <a:rect l="l" t="t" r="r" b="b"/>
              <a:pathLst>
                <a:path w="981" h="1748" extrusionOk="0">
                  <a:moveTo>
                    <a:pt x="451" y="0"/>
                  </a:moveTo>
                  <a:cubicBezTo>
                    <a:pt x="348" y="0"/>
                    <a:pt x="266" y="78"/>
                    <a:pt x="252" y="197"/>
                  </a:cubicBezTo>
                  <a:cubicBezTo>
                    <a:pt x="239" y="303"/>
                    <a:pt x="273" y="429"/>
                    <a:pt x="301" y="544"/>
                  </a:cubicBezTo>
                  <a:cubicBezTo>
                    <a:pt x="292" y="544"/>
                    <a:pt x="284" y="543"/>
                    <a:pt x="276" y="543"/>
                  </a:cubicBezTo>
                  <a:cubicBezTo>
                    <a:pt x="246" y="543"/>
                    <a:pt x="216" y="548"/>
                    <a:pt x="185" y="561"/>
                  </a:cubicBezTo>
                  <a:cubicBezTo>
                    <a:pt x="69" y="609"/>
                    <a:pt x="1" y="742"/>
                    <a:pt x="39" y="864"/>
                  </a:cubicBezTo>
                  <a:cubicBezTo>
                    <a:pt x="89" y="1045"/>
                    <a:pt x="178" y="1194"/>
                    <a:pt x="310" y="1310"/>
                  </a:cubicBezTo>
                  <a:cubicBezTo>
                    <a:pt x="260" y="1344"/>
                    <a:pt x="202" y="1375"/>
                    <a:pt x="144" y="1409"/>
                  </a:cubicBezTo>
                  <a:cubicBezTo>
                    <a:pt x="28" y="1487"/>
                    <a:pt x="25" y="1711"/>
                    <a:pt x="188" y="1739"/>
                  </a:cubicBezTo>
                  <a:cubicBezTo>
                    <a:pt x="222" y="1744"/>
                    <a:pt x="258" y="1747"/>
                    <a:pt x="294" y="1747"/>
                  </a:cubicBezTo>
                  <a:cubicBezTo>
                    <a:pt x="475" y="1747"/>
                    <a:pt x="667" y="1677"/>
                    <a:pt x="783" y="1538"/>
                  </a:cubicBezTo>
                  <a:cubicBezTo>
                    <a:pt x="821" y="1491"/>
                    <a:pt x="844" y="1436"/>
                    <a:pt x="844" y="1381"/>
                  </a:cubicBezTo>
                  <a:cubicBezTo>
                    <a:pt x="899" y="1327"/>
                    <a:pt x="937" y="1252"/>
                    <a:pt x="933" y="1177"/>
                  </a:cubicBezTo>
                  <a:cubicBezTo>
                    <a:pt x="933" y="1099"/>
                    <a:pt x="909" y="1042"/>
                    <a:pt x="872" y="990"/>
                  </a:cubicBezTo>
                  <a:cubicBezTo>
                    <a:pt x="981" y="833"/>
                    <a:pt x="940" y="613"/>
                    <a:pt x="872" y="442"/>
                  </a:cubicBezTo>
                  <a:cubicBezTo>
                    <a:pt x="814" y="296"/>
                    <a:pt x="702" y="92"/>
                    <a:pt x="552" y="24"/>
                  </a:cubicBezTo>
                  <a:cubicBezTo>
                    <a:pt x="517" y="8"/>
                    <a:pt x="483" y="0"/>
                    <a:pt x="451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4315400" y="513725"/>
              <a:ext cx="46275" cy="44550"/>
            </a:xfrm>
            <a:custGeom>
              <a:avLst/>
              <a:gdLst/>
              <a:ahLst/>
              <a:cxnLst/>
              <a:rect l="l" t="t" r="r" b="b"/>
              <a:pathLst>
                <a:path w="1851" h="1782" extrusionOk="0">
                  <a:moveTo>
                    <a:pt x="930" y="0"/>
                  </a:moveTo>
                  <a:cubicBezTo>
                    <a:pt x="907" y="0"/>
                    <a:pt x="884" y="1"/>
                    <a:pt x="861" y="3"/>
                  </a:cubicBezTo>
                  <a:cubicBezTo>
                    <a:pt x="368" y="40"/>
                    <a:pt x="0" y="466"/>
                    <a:pt x="38" y="956"/>
                  </a:cubicBezTo>
                  <a:cubicBezTo>
                    <a:pt x="73" y="1426"/>
                    <a:pt x="461" y="1781"/>
                    <a:pt x="921" y="1781"/>
                  </a:cubicBezTo>
                  <a:cubicBezTo>
                    <a:pt x="944" y="1781"/>
                    <a:pt x="967" y="1781"/>
                    <a:pt x="990" y="1779"/>
                  </a:cubicBezTo>
                  <a:cubicBezTo>
                    <a:pt x="1483" y="1741"/>
                    <a:pt x="1851" y="1317"/>
                    <a:pt x="1814" y="827"/>
                  </a:cubicBezTo>
                  <a:cubicBezTo>
                    <a:pt x="1778" y="356"/>
                    <a:pt x="1390" y="0"/>
                    <a:pt x="930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4167475" y="503525"/>
              <a:ext cx="46300" cy="44600"/>
            </a:xfrm>
            <a:custGeom>
              <a:avLst/>
              <a:gdLst/>
              <a:ahLst/>
              <a:cxnLst/>
              <a:rect l="l" t="t" r="r" b="b"/>
              <a:pathLst>
                <a:path w="1852" h="1784" extrusionOk="0">
                  <a:moveTo>
                    <a:pt x="920" y="0"/>
                  </a:moveTo>
                  <a:cubicBezTo>
                    <a:pt x="900" y="0"/>
                    <a:pt x="879" y="1"/>
                    <a:pt x="858" y="2"/>
                  </a:cubicBezTo>
                  <a:cubicBezTo>
                    <a:pt x="368" y="40"/>
                    <a:pt x="0" y="469"/>
                    <a:pt x="38" y="959"/>
                  </a:cubicBezTo>
                  <a:cubicBezTo>
                    <a:pt x="74" y="1427"/>
                    <a:pt x="464" y="1784"/>
                    <a:pt x="927" y="1784"/>
                  </a:cubicBezTo>
                  <a:cubicBezTo>
                    <a:pt x="948" y="1784"/>
                    <a:pt x="969" y="1783"/>
                    <a:pt x="990" y="1782"/>
                  </a:cubicBezTo>
                  <a:cubicBezTo>
                    <a:pt x="1484" y="1745"/>
                    <a:pt x="1852" y="1316"/>
                    <a:pt x="1814" y="826"/>
                  </a:cubicBezTo>
                  <a:cubicBezTo>
                    <a:pt x="1778" y="357"/>
                    <a:pt x="1386" y="0"/>
                    <a:pt x="920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4184225" y="367075"/>
              <a:ext cx="170575" cy="216800"/>
            </a:xfrm>
            <a:custGeom>
              <a:avLst/>
              <a:gdLst/>
              <a:ahLst/>
              <a:cxnLst/>
              <a:rect l="l" t="t" r="r" b="b"/>
              <a:pathLst>
                <a:path w="6823" h="8672" extrusionOk="0">
                  <a:moveTo>
                    <a:pt x="3511" y="0"/>
                  </a:moveTo>
                  <a:cubicBezTo>
                    <a:pt x="1897" y="0"/>
                    <a:pt x="509" y="1245"/>
                    <a:pt x="365" y="2885"/>
                  </a:cubicBezTo>
                  <a:lnTo>
                    <a:pt x="154" y="5229"/>
                  </a:lnTo>
                  <a:cubicBezTo>
                    <a:pt x="1" y="6961"/>
                    <a:pt x="1293" y="8505"/>
                    <a:pt x="3025" y="8659"/>
                  </a:cubicBezTo>
                  <a:cubicBezTo>
                    <a:pt x="3121" y="8668"/>
                    <a:pt x="3216" y="8672"/>
                    <a:pt x="3310" y="8672"/>
                  </a:cubicBezTo>
                  <a:cubicBezTo>
                    <a:pt x="4927" y="8672"/>
                    <a:pt x="6314" y="7427"/>
                    <a:pt x="6458" y="5787"/>
                  </a:cubicBezTo>
                  <a:lnTo>
                    <a:pt x="6669" y="3447"/>
                  </a:lnTo>
                  <a:cubicBezTo>
                    <a:pt x="6822" y="1712"/>
                    <a:pt x="5530" y="167"/>
                    <a:pt x="3795" y="13"/>
                  </a:cubicBezTo>
                  <a:cubicBezTo>
                    <a:pt x="3700" y="5"/>
                    <a:pt x="3605" y="0"/>
                    <a:pt x="3511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4299050" y="496550"/>
              <a:ext cx="18725" cy="18675"/>
            </a:xfrm>
            <a:custGeom>
              <a:avLst/>
              <a:gdLst/>
              <a:ahLst/>
              <a:cxnLst/>
              <a:rect l="l" t="t" r="r" b="b"/>
              <a:pathLst>
                <a:path w="749" h="747" extrusionOk="0">
                  <a:moveTo>
                    <a:pt x="377" y="0"/>
                  </a:moveTo>
                  <a:cubicBezTo>
                    <a:pt x="200" y="0"/>
                    <a:pt x="47" y="140"/>
                    <a:pt x="25" y="330"/>
                  </a:cubicBezTo>
                  <a:cubicBezTo>
                    <a:pt x="1" y="537"/>
                    <a:pt x="137" y="721"/>
                    <a:pt x="331" y="744"/>
                  </a:cubicBezTo>
                  <a:cubicBezTo>
                    <a:pt x="345" y="746"/>
                    <a:pt x="358" y="747"/>
                    <a:pt x="372" y="747"/>
                  </a:cubicBezTo>
                  <a:cubicBezTo>
                    <a:pt x="549" y="747"/>
                    <a:pt x="703" y="607"/>
                    <a:pt x="725" y="418"/>
                  </a:cubicBezTo>
                  <a:cubicBezTo>
                    <a:pt x="749" y="210"/>
                    <a:pt x="613" y="27"/>
                    <a:pt x="419" y="3"/>
                  </a:cubicBezTo>
                  <a:cubicBezTo>
                    <a:pt x="405" y="1"/>
                    <a:pt x="391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4232875" y="491025"/>
              <a:ext cx="18825" cy="18675"/>
            </a:xfrm>
            <a:custGeom>
              <a:avLst/>
              <a:gdLst/>
              <a:ahLst/>
              <a:cxnLst/>
              <a:rect l="l" t="t" r="r" b="b"/>
              <a:pathLst>
                <a:path w="753" h="747" extrusionOk="0">
                  <a:moveTo>
                    <a:pt x="382" y="0"/>
                  </a:moveTo>
                  <a:cubicBezTo>
                    <a:pt x="204" y="0"/>
                    <a:pt x="50" y="140"/>
                    <a:pt x="28" y="329"/>
                  </a:cubicBezTo>
                  <a:cubicBezTo>
                    <a:pt x="1" y="534"/>
                    <a:pt x="140" y="720"/>
                    <a:pt x="334" y="744"/>
                  </a:cubicBezTo>
                  <a:cubicBezTo>
                    <a:pt x="347" y="746"/>
                    <a:pt x="361" y="747"/>
                    <a:pt x="374" y="747"/>
                  </a:cubicBezTo>
                  <a:cubicBezTo>
                    <a:pt x="549" y="747"/>
                    <a:pt x="707" y="604"/>
                    <a:pt x="729" y="414"/>
                  </a:cubicBezTo>
                  <a:cubicBezTo>
                    <a:pt x="753" y="210"/>
                    <a:pt x="616" y="26"/>
                    <a:pt x="423" y="3"/>
                  </a:cubicBezTo>
                  <a:cubicBezTo>
                    <a:pt x="409" y="1"/>
                    <a:pt x="395" y="0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4256275" y="524225"/>
              <a:ext cx="28850" cy="15025"/>
            </a:xfrm>
            <a:custGeom>
              <a:avLst/>
              <a:gdLst/>
              <a:ahLst/>
              <a:cxnLst/>
              <a:rect l="l" t="t" r="r" b="b"/>
              <a:pathLst>
                <a:path w="1154" h="601" extrusionOk="0">
                  <a:moveTo>
                    <a:pt x="84" y="1"/>
                  </a:moveTo>
                  <a:cubicBezTo>
                    <a:pt x="77" y="1"/>
                    <a:pt x="69" y="2"/>
                    <a:pt x="62" y="5"/>
                  </a:cubicBezTo>
                  <a:cubicBezTo>
                    <a:pt x="21" y="19"/>
                    <a:pt x="0" y="60"/>
                    <a:pt x="14" y="100"/>
                  </a:cubicBezTo>
                  <a:cubicBezTo>
                    <a:pt x="140" y="481"/>
                    <a:pt x="303" y="529"/>
                    <a:pt x="439" y="570"/>
                  </a:cubicBezTo>
                  <a:cubicBezTo>
                    <a:pt x="456" y="573"/>
                    <a:pt x="473" y="580"/>
                    <a:pt x="487" y="583"/>
                  </a:cubicBezTo>
                  <a:cubicBezTo>
                    <a:pt x="517" y="597"/>
                    <a:pt x="552" y="600"/>
                    <a:pt x="589" y="600"/>
                  </a:cubicBezTo>
                  <a:cubicBezTo>
                    <a:pt x="756" y="600"/>
                    <a:pt x="970" y="488"/>
                    <a:pt x="1133" y="206"/>
                  </a:cubicBezTo>
                  <a:cubicBezTo>
                    <a:pt x="1153" y="168"/>
                    <a:pt x="1140" y="124"/>
                    <a:pt x="1106" y="104"/>
                  </a:cubicBezTo>
                  <a:cubicBezTo>
                    <a:pt x="1093" y="97"/>
                    <a:pt x="1080" y="93"/>
                    <a:pt x="1066" y="93"/>
                  </a:cubicBezTo>
                  <a:cubicBezTo>
                    <a:pt x="1041" y="93"/>
                    <a:pt x="1017" y="106"/>
                    <a:pt x="1004" y="131"/>
                  </a:cubicBezTo>
                  <a:cubicBezTo>
                    <a:pt x="864" y="374"/>
                    <a:pt x="697" y="451"/>
                    <a:pt x="589" y="451"/>
                  </a:cubicBezTo>
                  <a:cubicBezTo>
                    <a:pt x="569" y="451"/>
                    <a:pt x="550" y="448"/>
                    <a:pt x="534" y="443"/>
                  </a:cubicBezTo>
                  <a:cubicBezTo>
                    <a:pt x="517" y="437"/>
                    <a:pt x="497" y="430"/>
                    <a:pt x="480" y="427"/>
                  </a:cubicBezTo>
                  <a:cubicBezTo>
                    <a:pt x="361" y="390"/>
                    <a:pt x="255" y="358"/>
                    <a:pt x="157" y="52"/>
                  </a:cubicBezTo>
                  <a:cubicBezTo>
                    <a:pt x="146" y="22"/>
                    <a:pt x="115" y="1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4228125" y="466550"/>
              <a:ext cx="22550" cy="8475"/>
            </a:xfrm>
            <a:custGeom>
              <a:avLst/>
              <a:gdLst/>
              <a:ahLst/>
              <a:cxnLst/>
              <a:rect l="l" t="t" r="r" b="b"/>
              <a:pathLst>
                <a:path w="902" h="339" extrusionOk="0">
                  <a:moveTo>
                    <a:pt x="488" y="0"/>
                  </a:moveTo>
                  <a:cubicBezTo>
                    <a:pt x="474" y="0"/>
                    <a:pt x="460" y="1"/>
                    <a:pt x="446" y="2"/>
                  </a:cubicBezTo>
                  <a:cubicBezTo>
                    <a:pt x="218" y="19"/>
                    <a:pt x="34" y="206"/>
                    <a:pt x="27" y="213"/>
                  </a:cubicBezTo>
                  <a:cubicBezTo>
                    <a:pt x="0" y="244"/>
                    <a:pt x="0" y="291"/>
                    <a:pt x="31" y="318"/>
                  </a:cubicBezTo>
                  <a:cubicBezTo>
                    <a:pt x="45" y="332"/>
                    <a:pt x="62" y="338"/>
                    <a:pt x="82" y="338"/>
                  </a:cubicBezTo>
                  <a:cubicBezTo>
                    <a:pt x="103" y="338"/>
                    <a:pt x="120" y="332"/>
                    <a:pt x="136" y="318"/>
                  </a:cubicBezTo>
                  <a:cubicBezTo>
                    <a:pt x="136" y="315"/>
                    <a:pt x="290" y="165"/>
                    <a:pt x="456" y="151"/>
                  </a:cubicBezTo>
                  <a:cubicBezTo>
                    <a:pt x="465" y="151"/>
                    <a:pt x="475" y="150"/>
                    <a:pt x="484" y="150"/>
                  </a:cubicBezTo>
                  <a:cubicBezTo>
                    <a:pt x="641" y="150"/>
                    <a:pt x="769" y="257"/>
                    <a:pt x="769" y="257"/>
                  </a:cubicBezTo>
                  <a:cubicBezTo>
                    <a:pt x="783" y="269"/>
                    <a:pt x="800" y="275"/>
                    <a:pt x="818" y="275"/>
                  </a:cubicBezTo>
                  <a:cubicBezTo>
                    <a:pt x="839" y="275"/>
                    <a:pt x="860" y="267"/>
                    <a:pt x="875" y="250"/>
                  </a:cubicBezTo>
                  <a:cubicBezTo>
                    <a:pt x="902" y="219"/>
                    <a:pt x="899" y="172"/>
                    <a:pt x="868" y="145"/>
                  </a:cubicBezTo>
                  <a:cubicBezTo>
                    <a:pt x="858" y="138"/>
                    <a:pt x="699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4303575" y="473200"/>
              <a:ext cx="20950" cy="12725"/>
            </a:xfrm>
            <a:custGeom>
              <a:avLst/>
              <a:gdLst/>
              <a:ahLst/>
              <a:cxnLst/>
              <a:rect l="l" t="t" r="r" b="b"/>
              <a:pathLst>
                <a:path w="838" h="509" extrusionOk="0">
                  <a:moveTo>
                    <a:pt x="318" y="1"/>
                  </a:moveTo>
                  <a:cubicBezTo>
                    <a:pt x="180" y="1"/>
                    <a:pt x="65" y="43"/>
                    <a:pt x="58" y="45"/>
                  </a:cubicBezTo>
                  <a:cubicBezTo>
                    <a:pt x="21" y="63"/>
                    <a:pt x="0" y="103"/>
                    <a:pt x="13" y="144"/>
                  </a:cubicBezTo>
                  <a:cubicBezTo>
                    <a:pt x="26" y="173"/>
                    <a:pt x="55" y="191"/>
                    <a:pt x="84" y="191"/>
                  </a:cubicBezTo>
                  <a:cubicBezTo>
                    <a:pt x="94" y="191"/>
                    <a:pt x="103" y="189"/>
                    <a:pt x="112" y="185"/>
                  </a:cubicBezTo>
                  <a:cubicBezTo>
                    <a:pt x="112" y="185"/>
                    <a:pt x="207" y="151"/>
                    <a:pt x="315" y="151"/>
                  </a:cubicBezTo>
                  <a:cubicBezTo>
                    <a:pt x="367" y="151"/>
                    <a:pt x="421" y="158"/>
                    <a:pt x="470" y="182"/>
                  </a:cubicBezTo>
                  <a:cubicBezTo>
                    <a:pt x="619" y="253"/>
                    <a:pt x="681" y="450"/>
                    <a:pt x="681" y="454"/>
                  </a:cubicBezTo>
                  <a:cubicBezTo>
                    <a:pt x="690" y="488"/>
                    <a:pt x="721" y="508"/>
                    <a:pt x="752" y="508"/>
                  </a:cubicBezTo>
                  <a:cubicBezTo>
                    <a:pt x="759" y="508"/>
                    <a:pt x="766" y="508"/>
                    <a:pt x="772" y="504"/>
                  </a:cubicBezTo>
                  <a:cubicBezTo>
                    <a:pt x="813" y="494"/>
                    <a:pt x="837" y="450"/>
                    <a:pt x="824" y="413"/>
                  </a:cubicBezTo>
                  <a:cubicBezTo>
                    <a:pt x="824" y="402"/>
                    <a:pt x="745" y="147"/>
                    <a:pt x="534" y="45"/>
                  </a:cubicBezTo>
                  <a:cubicBezTo>
                    <a:pt x="464" y="12"/>
                    <a:pt x="388" y="1"/>
                    <a:pt x="3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4271325" y="473800"/>
              <a:ext cx="9400" cy="44350"/>
            </a:xfrm>
            <a:custGeom>
              <a:avLst/>
              <a:gdLst/>
              <a:ahLst/>
              <a:cxnLst/>
              <a:rect l="l" t="t" r="r" b="b"/>
              <a:pathLst>
                <a:path w="376" h="1774" extrusionOk="0">
                  <a:moveTo>
                    <a:pt x="245" y="1"/>
                  </a:moveTo>
                  <a:cubicBezTo>
                    <a:pt x="201" y="1"/>
                    <a:pt x="171" y="35"/>
                    <a:pt x="171" y="76"/>
                  </a:cubicBezTo>
                  <a:cubicBezTo>
                    <a:pt x="171" y="225"/>
                    <a:pt x="177" y="378"/>
                    <a:pt x="184" y="528"/>
                  </a:cubicBezTo>
                  <a:cubicBezTo>
                    <a:pt x="204" y="1004"/>
                    <a:pt x="225" y="1450"/>
                    <a:pt x="31" y="1648"/>
                  </a:cubicBezTo>
                  <a:cubicBezTo>
                    <a:pt x="0" y="1675"/>
                    <a:pt x="0" y="1722"/>
                    <a:pt x="31" y="1753"/>
                  </a:cubicBezTo>
                  <a:cubicBezTo>
                    <a:pt x="45" y="1766"/>
                    <a:pt x="66" y="1774"/>
                    <a:pt x="82" y="1774"/>
                  </a:cubicBezTo>
                  <a:cubicBezTo>
                    <a:pt x="102" y="1774"/>
                    <a:pt x="119" y="1766"/>
                    <a:pt x="137" y="1753"/>
                  </a:cubicBezTo>
                  <a:cubicBezTo>
                    <a:pt x="375" y="1512"/>
                    <a:pt x="355" y="1031"/>
                    <a:pt x="334" y="521"/>
                  </a:cubicBezTo>
                  <a:cubicBezTo>
                    <a:pt x="327" y="375"/>
                    <a:pt x="320" y="222"/>
                    <a:pt x="320" y="76"/>
                  </a:cubicBezTo>
                  <a:cubicBezTo>
                    <a:pt x="320" y="35"/>
                    <a:pt x="286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4175375" y="311200"/>
              <a:ext cx="100900" cy="83075"/>
            </a:xfrm>
            <a:custGeom>
              <a:avLst/>
              <a:gdLst/>
              <a:ahLst/>
              <a:cxnLst/>
              <a:rect l="l" t="t" r="r" b="b"/>
              <a:pathLst>
                <a:path w="4036" h="3323" extrusionOk="0">
                  <a:moveTo>
                    <a:pt x="2176" y="0"/>
                  </a:moveTo>
                  <a:cubicBezTo>
                    <a:pt x="1923" y="0"/>
                    <a:pt x="1669" y="54"/>
                    <a:pt x="1429" y="136"/>
                  </a:cubicBezTo>
                  <a:cubicBezTo>
                    <a:pt x="872" y="326"/>
                    <a:pt x="341" y="731"/>
                    <a:pt x="184" y="1303"/>
                  </a:cubicBezTo>
                  <a:cubicBezTo>
                    <a:pt x="0" y="1956"/>
                    <a:pt x="368" y="2670"/>
                    <a:pt x="916" y="3069"/>
                  </a:cubicBezTo>
                  <a:cubicBezTo>
                    <a:pt x="1062" y="3177"/>
                    <a:pt x="1225" y="3266"/>
                    <a:pt x="1406" y="3303"/>
                  </a:cubicBezTo>
                  <a:cubicBezTo>
                    <a:pt x="1471" y="3317"/>
                    <a:pt x="1537" y="3322"/>
                    <a:pt x="1603" y="3322"/>
                  </a:cubicBezTo>
                  <a:cubicBezTo>
                    <a:pt x="1789" y="3322"/>
                    <a:pt x="1978" y="3277"/>
                    <a:pt x="2161" y="3232"/>
                  </a:cubicBezTo>
                  <a:cubicBezTo>
                    <a:pt x="2634" y="3110"/>
                    <a:pt x="3182" y="3116"/>
                    <a:pt x="3645" y="2970"/>
                  </a:cubicBezTo>
                  <a:cubicBezTo>
                    <a:pt x="3961" y="2422"/>
                    <a:pt x="4036" y="1728"/>
                    <a:pt x="3805" y="1143"/>
                  </a:cubicBezTo>
                  <a:cubicBezTo>
                    <a:pt x="3570" y="554"/>
                    <a:pt x="3015" y="92"/>
                    <a:pt x="2389" y="13"/>
                  </a:cubicBezTo>
                  <a:cubicBezTo>
                    <a:pt x="2318" y="4"/>
                    <a:pt x="2247" y="0"/>
                    <a:pt x="2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4233275" y="360675"/>
              <a:ext cx="131125" cy="148975"/>
            </a:xfrm>
            <a:custGeom>
              <a:avLst/>
              <a:gdLst/>
              <a:ahLst/>
              <a:cxnLst/>
              <a:rect l="l" t="t" r="r" b="b"/>
              <a:pathLst>
                <a:path w="5245" h="5959" extrusionOk="0">
                  <a:moveTo>
                    <a:pt x="2369" y="0"/>
                  </a:moveTo>
                  <a:cubicBezTo>
                    <a:pt x="1367" y="0"/>
                    <a:pt x="1" y="744"/>
                    <a:pt x="1005" y="1671"/>
                  </a:cubicBezTo>
                  <a:cubicBezTo>
                    <a:pt x="1869" y="2243"/>
                    <a:pt x="2968" y="2818"/>
                    <a:pt x="3469" y="3727"/>
                  </a:cubicBezTo>
                  <a:cubicBezTo>
                    <a:pt x="3935" y="4577"/>
                    <a:pt x="4306" y="5234"/>
                    <a:pt x="4949" y="5958"/>
                  </a:cubicBezTo>
                  <a:cubicBezTo>
                    <a:pt x="5217" y="5030"/>
                    <a:pt x="5214" y="4274"/>
                    <a:pt x="5234" y="3304"/>
                  </a:cubicBezTo>
                  <a:cubicBezTo>
                    <a:pt x="5245" y="2814"/>
                    <a:pt x="5058" y="2188"/>
                    <a:pt x="4850" y="1743"/>
                  </a:cubicBezTo>
                  <a:cubicBezTo>
                    <a:pt x="4540" y="1076"/>
                    <a:pt x="3411" y="167"/>
                    <a:pt x="2686" y="28"/>
                  </a:cubicBezTo>
                  <a:cubicBezTo>
                    <a:pt x="2587" y="9"/>
                    <a:pt x="2481" y="0"/>
                    <a:pt x="2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4181250" y="364350"/>
              <a:ext cx="107475" cy="139250"/>
            </a:xfrm>
            <a:custGeom>
              <a:avLst/>
              <a:gdLst/>
              <a:ahLst/>
              <a:cxnLst/>
              <a:rect l="l" t="t" r="r" b="b"/>
              <a:pathLst>
                <a:path w="4299" h="5570" extrusionOk="0">
                  <a:moveTo>
                    <a:pt x="2666" y="1"/>
                  </a:moveTo>
                  <a:cubicBezTo>
                    <a:pt x="2560" y="1"/>
                    <a:pt x="2471" y="9"/>
                    <a:pt x="2413" y="24"/>
                  </a:cubicBezTo>
                  <a:cubicBezTo>
                    <a:pt x="1902" y="160"/>
                    <a:pt x="1137" y="714"/>
                    <a:pt x="896" y="1014"/>
                  </a:cubicBezTo>
                  <a:cubicBezTo>
                    <a:pt x="18" y="2096"/>
                    <a:pt x="18" y="3467"/>
                    <a:pt x="18" y="3882"/>
                  </a:cubicBezTo>
                  <a:cubicBezTo>
                    <a:pt x="18" y="4161"/>
                    <a:pt x="1" y="5440"/>
                    <a:pt x="307" y="5569"/>
                  </a:cubicBezTo>
                  <a:cubicBezTo>
                    <a:pt x="977" y="4764"/>
                    <a:pt x="1698" y="3906"/>
                    <a:pt x="2260" y="3018"/>
                  </a:cubicBezTo>
                  <a:cubicBezTo>
                    <a:pt x="2617" y="2446"/>
                    <a:pt x="2954" y="1862"/>
                    <a:pt x="3264" y="1262"/>
                  </a:cubicBezTo>
                  <a:cubicBezTo>
                    <a:pt x="4299" y="264"/>
                    <a:pt x="3243" y="1"/>
                    <a:pt x="26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4018800" y="995900"/>
              <a:ext cx="177800" cy="51800"/>
            </a:xfrm>
            <a:custGeom>
              <a:avLst/>
              <a:gdLst/>
              <a:ahLst/>
              <a:cxnLst/>
              <a:rect l="l" t="t" r="r" b="b"/>
              <a:pathLst>
                <a:path w="7112" h="2072" extrusionOk="0">
                  <a:moveTo>
                    <a:pt x="429" y="0"/>
                  </a:moveTo>
                  <a:cubicBezTo>
                    <a:pt x="0" y="0"/>
                    <a:pt x="63" y="1001"/>
                    <a:pt x="113" y="1001"/>
                  </a:cubicBezTo>
                  <a:cubicBezTo>
                    <a:pt x="114" y="1001"/>
                    <a:pt x="115" y="1001"/>
                    <a:pt x="116" y="1001"/>
                  </a:cubicBezTo>
                  <a:lnTo>
                    <a:pt x="279" y="1330"/>
                  </a:lnTo>
                  <a:cubicBezTo>
                    <a:pt x="504" y="1729"/>
                    <a:pt x="507" y="1892"/>
                    <a:pt x="878" y="2072"/>
                  </a:cubicBezTo>
                  <a:lnTo>
                    <a:pt x="5978" y="2072"/>
                  </a:lnTo>
                  <a:cubicBezTo>
                    <a:pt x="6414" y="2072"/>
                    <a:pt x="6767" y="1715"/>
                    <a:pt x="6767" y="1280"/>
                  </a:cubicBezTo>
                  <a:lnTo>
                    <a:pt x="7111" y="1464"/>
                  </a:lnTo>
                  <a:cubicBezTo>
                    <a:pt x="7111" y="1028"/>
                    <a:pt x="5965" y="0"/>
                    <a:pt x="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4034100" y="1023450"/>
              <a:ext cx="162500" cy="24250"/>
            </a:xfrm>
            <a:custGeom>
              <a:avLst/>
              <a:gdLst/>
              <a:ahLst/>
              <a:cxnLst/>
              <a:rect l="l" t="t" r="r" b="b"/>
              <a:pathLst>
                <a:path w="6500" h="970" extrusionOk="0">
                  <a:moveTo>
                    <a:pt x="303" y="1"/>
                  </a:moveTo>
                  <a:cubicBezTo>
                    <a:pt x="34" y="1"/>
                    <a:pt x="83" y="219"/>
                    <a:pt x="83" y="484"/>
                  </a:cubicBezTo>
                  <a:lnTo>
                    <a:pt x="262" y="630"/>
                  </a:lnTo>
                  <a:cubicBezTo>
                    <a:pt x="1" y="725"/>
                    <a:pt x="34" y="970"/>
                    <a:pt x="303" y="970"/>
                  </a:cubicBezTo>
                  <a:lnTo>
                    <a:pt x="6012" y="970"/>
                  </a:lnTo>
                  <a:cubicBezTo>
                    <a:pt x="6281" y="970"/>
                    <a:pt x="6499" y="753"/>
                    <a:pt x="6499" y="484"/>
                  </a:cubicBezTo>
                  <a:cubicBezTo>
                    <a:pt x="6499" y="219"/>
                    <a:pt x="6281" y="1"/>
                    <a:pt x="6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4019050" y="998175"/>
              <a:ext cx="27725" cy="41550"/>
            </a:xfrm>
            <a:custGeom>
              <a:avLst/>
              <a:gdLst/>
              <a:ahLst/>
              <a:cxnLst/>
              <a:rect l="l" t="t" r="r" b="b"/>
              <a:pathLst>
                <a:path w="1109" h="1662" extrusionOk="0">
                  <a:moveTo>
                    <a:pt x="228" y="1"/>
                  </a:moveTo>
                  <a:cubicBezTo>
                    <a:pt x="0" y="355"/>
                    <a:pt x="75" y="797"/>
                    <a:pt x="75" y="797"/>
                  </a:cubicBezTo>
                  <a:lnTo>
                    <a:pt x="644" y="1634"/>
                  </a:lnTo>
                  <a:cubicBezTo>
                    <a:pt x="698" y="1653"/>
                    <a:pt x="743" y="1662"/>
                    <a:pt x="780" y="1662"/>
                  </a:cubicBezTo>
                  <a:cubicBezTo>
                    <a:pt x="1108" y="1662"/>
                    <a:pt x="817" y="977"/>
                    <a:pt x="817" y="977"/>
                  </a:cubicBezTo>
                  <a:lnTo>
                    <a:pt x="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57"/>
          <p:cNvGrpSpPr/>
          <p:nvPr/>
        </p:nvGrpSpPr>
        <p:grpSpPr>
          <a:xfrm>
            <a:off x="1815257" y="2715753"/>
            <a:ext cx="958904" cy="2152663"/>
            <a:chOff x="2286525" y="2360140"/>
            <a:chExt cx="1138030" cy="2554787"/>
          </a:xfrm>
        </p:grpSpPr>
        <p:sp>
          <p:nvSpPr>
            <p:cNvPr id="1294" name="Google Shape;1294;p57"/>
            <p:cNvSpPr/>
            <p:nvPr/>
          </p:nvSpPr>
          <p:spPr>
            <a:xfrm>
              <a:off x="2699967" y="3654814"/>
              <a:ext cx="205697" cy="1165015"/>
            </a:xfrm>
            <a:custGeom>
              <a:avLst/>
              <a:gdLst/>
              <a:ahLst/>
              <a:cxnLst/>
              <a:rect l="l" t="t" r="r" b="b"/>
              <a:pathLst>
                <a:path w="3203" h="18141" extrusionOk="0">
                  <a:moveTo>
                    <a:pt x="916" y="1"/>
                  </a:moveTo>
                  <a:cubicBezTo>
                    <a:pt x="891" y="1"/>
                    <a:pt x="866" y="2"/>
                    <a:pt x="841" y="4"/>
                  </a:cubicBezTo>
                  <a:cubicBezTo>
                    <a:pt x="358" y="45"/>
                    <a:pt x="1" y="466"/>
                    <a:pt x="41" y="949"/>
                  </a:cubicBezTo>
                  <a:lnTo>
                    <a:pt x="1412" y="17338"/>
                  </a:lnTo>
                  <a:cubicBezTo>
                    <a:pt x="1450" y="17797"/>
                    <a:pt x="1835" y="18141"/>
                    <a:pt x="2287" y="18141"/>
                  </a:cubicBezTo>
                  <a:cubicBezTo>
                    <a:pt x="2311" y="18141"/>
                    <a:pt x="2334" y="18141"/>
                    <a:pt x="2358" y="18138"/>
                  </a:cubicBezTo>
                  <a:cubicBezTo>
                    <a:pt x="2841" y="18100"/>
                    <a:pt x="3202" y="17675"/>
                    <a:pt x="3162" y="17192"/>
                  </a:cubicBezTo>
                  <a:lnTo>
                    <a:pt x="1786" y="803"/>
                  </a:lnTo>
                  <a:cubicBezTo>
                    <a:pt x="1752" y="345"/>
                    <a:pt x="1368" y="1"/>
                    <a:pt x="9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45713" y="4738964"/>
              <a:ext cx="391614" cy="175963"/>
            </a:xfrm>
            <a:custGeom>
              <a:avLst/>
              <a:gdLst/>
              <a:ahLst/>
              <a:cxnLst/>
              <a:rect l="l" t="t" r="r" b="b"/>
              <a:pathLst>
                <a:path w="6098" h="2740" extrusionOk="0">
                  <a:moveTo>
                    <a:pt x="5628" y="1"/>
                  </a:moveTo>
                  <a:lnTo>
                    <a:pt x="3716" y="75"/>
                  </a:lnTo>
                  <a:cubicBezTo>
                    <a:pt x="0" y="2270"/>
                    <a:pt x="1371" y="2739"/>
                    <a:pt x="1371" y="2739"/>
                  </a:cubicBezTo>
                  <a:lnTo>
                    <a:pt x="5724" y="2739"/>
                  </a:lnTo>
                  <a:cubicBezTo>
                    <a:pt x="5724" y="2739"/>
                    <a:pt x="6098" y="1430"/>
                    <a:pt x="5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601840" y="4884678"/>
              <a:ext cx="314100" cy="30248"/>
            </a:xfrm>
            <a:custGeom>
              <a:avLst/>
              <a:gdLst/>
              <a:ahLst/>
              <a:cxnLst/>
              <a:rect l="l" t="t" r="r" b="b"/>
              <a:pathLst>
                <a:path w="4891" h="471" extrusionOk="0">
                  <a:moveTo>
                    <a:pt x="216" y="1"/>
                  </a:moveTo>
                  <a:cubicBezTo>
                    <a:pt x="216" y="1"/>
                    <a:pt x="1" y="283"/>
                    <a:pt x="314" y="470"/>
                  </a:cubicBezTo>
                  <a:lnTo>
                    <a:pt x="4764" y="470"/>
                  </a:lnTo>
                  <a:lnTo>
                    <a:pt x="4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2681408" y="4763432"/>
              <a:ext cx="150146" cy="64670"/>
            </a:xfrm>
            <a:custGeom>
              <a:avLst/>
              <a:gdLst/>
              <a:ahLst/>
              <a:cxnLst/>
              <a:rect l="l" t="t" r="r" b="b"/>
              <a:pathLst>
                <a:path w="2338" h="1007" extrusionOk="0">
                  <a:moveTo>
                    <a:pt x="2338" y="0"/>
                  </a:moveTo>
                  <a:lnTo>
                    <a:pt x="1436" y="79"/>
                  </a:lnTo>
                  <a:cubicBezTo>
                    <a:pt x="1103" y="228"/>
                    <a:pt x="1" y="783"/>
                    <a:pt x="255" y="974"/>
                  </a:cubicBezTo>
                  <a:cubicBezTo>
                    <a:pt x="286" y="996"/>
                    <a:pt x="331" y="1006"/>
                    <a:pt x="387" y="1006"/>
                  </a:cubicBezTo>
                  <a:cubicBezTo>
                    <a:pt x="867" y="1006"/>
                    <a:pt x="2149" y="259"/>
                    <a:pt x="2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2933531" y="3654814"/>
              <a:ext cx="205697" cy="1165015"/>
            </a:xfrm>
            <a:custGeom>
              <a:avLst/>
              <a:gdLst/>
              <a:ahLst/>
              <a:cxnLst/>
              <a:rect l="l" t="t" r="r" b="b"/>
              <a:pathLst>
                <a:path w="3203" h="18141" extrusionOk="0">
                  <a:moveTo>
                    <a:pt x="917" y="1"/>
                  </a:moveTo>
                  <a:cubicBezTo>
                    <a:pt x="892" y="1"/>
                    <a:pt x="866" y="2"/>
                    <a:pt x="841" y="4"/>
                  </a:cubicBezTo>
                  <a:cubicBezTo>
                    <a:pt x="362" y="45"/>
                    <a:pt x="1" y="466"/>
                    <a:pt x="41" y="949"/>
                  </a:cubicBezTo>
                  <a:lnTo>
                    <a:pt x="1412" y="17338"/>
                  </a:lnTo>
                  <a:cubicBezTo>
                    <a:pt x="1453" y="17797"/>
                    <a:pt x="1835" y="18141"/>
                    <a:pt x="2287" y="18141"/>
                  </a:cubicBezTo>
                  <a:cubicBezTo>
                    <a:pt x="2311" y="18141"/>
                    <a:pt x="2338" y="18141"/>
                    <a:pt x="2362" y="18138"/>
                  </a:cubicBezTo>
                  <a:cubicBezTo>
                    <a:pt x="2845" y="18100"/>
                    <a:pt x="3202" y="17675"/>
                    <a:pt x="3161" y="17192"/>
                  </a:cubicBezTo>
                  <a:lnTo>
                    <a:pt x="1790" y="803"/>
                  </a:lnTo>
                  <a:cubicBezTo>
                    <a:pt x="1752" y="345"/>
                    <a:pt x="1371" y="1"/>
                    <a:pt x="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2788910" y="4738964"/>
              <a:ext cx="377806" cy="173779"/>
            </a:xfrm>
            <a:custGeom>
              <a:avLst/>
              <a:gdLst/>
              <a:ahLst/>
              <a:cxnLst/>
              <a:rect l="l" t="t" r="r" b="b"/>
              <a:pathLst>
                <a:path w="5883" h="2706" extrusionOk="0">
                  <a:moveTo>
                    <a:pt x="5471" y="1"/>
                  </a:moveTo>
                  <a:lnTo>
                    <a:pt x="3570" y="99"/>
                  </a:lnTo>
                  <a:cubicBezTo>
                    <a:pt x="1" y="2181"/>
                    <a:pt x="1177" y="2705"/>
                    <a:pt x="1177" y="2705"/>
                  </a:cubicBezTo>
                  <a:lnTo>
                    <a:pt x="5495" y="2705"/>
                  </a:lnTo>
                  <a:cubicBezTo>
                    <a:pt x="5495" y="2705"/>
                    <a:pt x="5883" y="1287"/>
                    <a:pt x="5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834313" y="4884678"/>
              <a:ext cx="314678" cy="30248"/>
            </a:xfrm>
            <a:custGeom>
              <a:avLst/>
              <a:gdLst/>
              <a:ahLst/>
              <a:cxnLst/>
              <a:rect l="l" t="t" r="r" b="b"/>
              <a:pathLst>
                <a:path w="4900" h="471" extrusionOk="0">
                  <a:moveTo>
                    <a:pt x="144" y="1"/>
                  </a:moveTo>
                  <a:cubicBezTo>
                    <a:pt x="144" y="1"/>
                    <a:pt x="1" y="361"/>
                    <a:pt x="324" y="470"/>
                  </a:cubicBezTo>
                  <a:lnTo>
                    <a:pt x="4774" y="470"/>
                  </a:lnTo>
                  <a:lnTo>
                    <a:pt x="4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915422" y="4763432"/>
              <a:ext cx="150403" cy="64670"/>
            </a:xfrm>
            <a:custGeom>
              <a:avLst/>
              <a:gdLst/>
              <a:ahLst/>
              <a:cxnLst/>
              <a:rect l="l" t="t" r="r" b="b"/>
              <a:pathLst>
                <a:path w="2342" h="1007" extrusionOk="0">
                  <a:moveTo>
                    <a:pt x="2341" y="0"/>
                  </a:moveTo>
                  <a:lnTo>
                    <a:pt x="1436" y="79"/>
                  </a:lnTo>
                  <a:cubicBezTo>
                    <a:pt x="1102" y="228"/>
                    <a:pt x="0" y="783"/>
                    <a:pt x="259" y="974"/>
                  </a:cubicBezTo>
                  <a:cubicBezTo>
                    <a:pt x="290" y="996"/>
                    <a:pt x="334" y="1006"/>
                    <a:pt x="390" y="1006"/>
                  </a:cubicBezTo>
                  <a:cubicBezTo>
                    <a:pt x="867" y="1006"/>
                    <a:pt x="2152" y="259"/>
                    <a:pt x="2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2864047" y="2830881"/>
              <a:ext cx="132871" cy="248146"/>
            </a:xfrm>
            <a:custGeom>
              <a:avLst/>
              <a:gdLst/>
              <a:ahLst/>
              <a:cxnLst/>
              <a:rect l="l" t="t" r="r" b="b"/>
              <a:pathLst>
                <a:path w="2069" h="3864" extrusionOk="0">
                  <a:moveTo>
                    <a:pt x="1103" y="1"/>
                  </a:moveTo>
                  <a:cubicBezTo>
                    <a:pt x="621" y="1"/>
                    <a:pt x="214" y="376"/>
                    <a:pt x="178" y="864"/>
                  </a:cubicBezTo>
                  <a:lnTo>
                    <a:pt x="35" y="2872"/>
                  </a:lnTo>
                  <a:cubicBezTo>
                    <a:pt x="1" y="3379"/>
                    <a:pt x="389" y="3828"/>
                    <a:pt x="896" y="3861"/>
                  </a:cubicBezTo>
                  <a:cubicBezTo>
                    <a:pt x="918" y="3863"/>
                    <a:pt x="941" y="3864"/>
                    <a:pt x="964" y="3864"/>
                  </a:cubicBezTo>
                  <a:cubicBezTo>
                    <a:pt x="1445" y="3864"/>
                    <a:pt x="1857" y="3488"/>
                    <a:pt x="1889" y="3001"/>
                  </a:cubicBezTo>
                  <a:lnTo>
                    <a:pt x="2032" y="997"/>
                  </a:lnTo>
                  <a:cubicBezTo>
                    <a:pt x="2069" y="487"/>
                    <a:pt x="1681" y="41"/>
                    <a:pt x="1171" y="3"/>
                  </a:cubicBezTo>
                  <a:cubicBezTo>
                    <a:pt x="1148" y="1"/>
                    <a:pt x="1125" y="1"/>
                    <a:pt x="1103" y="1"/>
                  </a:cubicBezTo>
                  <a:close/>
                </a:path>
              </a:pathLst>
            </a:custGeom>
            <a:solidFill>
              <a:srgbClr val="FFD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2871046" y="2849890"/>
              <a:ext cx="126192" cy="116688"/>
            </a:xfrm>
            <a:custGeom>
              <a:avLst/>
              <a:gdLst/>
              <a:ahLst/>
              <a:cxnLst/>
              <a:rect l="l" t="t" r="r" b="b"/>
              <a:pathLst>
                <a:path w="1965" h="1817" extrusionOk="0">
                  <a:moveTo>
                    <a:pt x="110" y="0"/>
                  </a:moveTo>
                  <a:lnTo>
                    <a:pt x="0" y="1544"/>
                  </a:lnTo>
                  <a:cubicBezTo>
                    <a:pt x="0" y="1544"/>
                    <a:pt x="536" y="1816"/>
                    <a:pt x="1156" y="1816"/>
                  </a:cubicBezTo>
                  <a:cubicBezTo>
                    <a:pt x="1385" y="1816"/>
                    <a:pt x="1625" y="1779"/>
                    <a:pt x="1855" y="1678"/>
                  </a:cubicBezTo>
                  <a:lnTo>
                    <a:pt x="1964" y="13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82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072694" y="2964842"/>
              <a:ext cx="351861" cy="397907"/>
            </a:xfrm>
            <a:custGeom>
              <a:avLst/>
              <a:gdLst/>
              <a:ahLst/>
              <a:cxnLst/>
              <a:rect l="l" t="t" r="r" b="b"/>
              <a:pathLst>
                <a:path w="5479" h="6196" extrusionOk="0">
                  <a:moveTo>
                    <a:pt x="4041" y="0"/>
                  </a:moveTo>
                  <a:cubicBezTo>
                    <a:pt x="3990" y="0"/>
                    <a:pt x="3938" y="6"/>
                    <a:pt x="3887" y="17"/>
                  </a:cubicBezTo>
                  <a:cubicBezTo>
                    <a:pt x="3488" y="101"/>
                    <a:pt x="3237" y="493"/>
                    <a:pt x="3322" y="891"/>
                  </a:cubicBezTo>
                  <a:cubicBezTo>
                    <a:pt x="3900" y="3600"/>
                    <a:pt x="3736" y="4467"/>
                    <a:pt x="3648" y="4702"/>
                  </a:cubicBezTo>
                  <a:cubicBezTo>
                    <a:pt x="3209" y="4566"/>
                    <a:pt x="2199" y="3616"/>
                    <a:pt x="1420" y="2595"/>
                  </a:cubicBezTo>
                  <a:cubicBezTo>
                    <a:pt x="1274" y="2406"/>
                    <a:pt x="1055" y="2306"/>
                    <a:pt x="833" y="2306"/>
                  </a:cubicBezTo>
                  <a:cubicBezTo>
                    <a:pt x="677" y="2306"/>
                    <a:pt x="520" y="2355"/>
                    <a:pt x="385" y="2456"/>
                  </a:cubicBezTo>
                  <a:cubicBezTo>
                    <a:pt x="62" y="2705"/>
                    <a:pt x="1" y="3164"/>
                    <a:pt x="249" y="3490"/>
                  </a:cubicBezTo>
                  <a:cubicBezTo>
                    <a:pt x="269" y="3521"/>
                    <a:pt x="825" y="4245"/>
                    <a:pt x="1519" y="4922"/>
                  </a:cubicBezTo>
                  <a:cubicBezTo>
                    <a:pt x="2107" y="5498"/>
                    <a:pt x="2927" y="6195"/>
                    <a:pt x="3736" y="6195"/>
                  </a:cubicBezTo>
                  <a:cubicBezTo>
                    <a:pt x="3920" y="6195"/>
                    <a:pt x="4107" y="6158"/>
                    <a:pt x="4288" y="6073"/>
                  </a:cubicBezTo>
                  <a:cubicBezTo>
                    <a:pt x="5339" y="5590"/>
                    <a:pt x="5479" y="3950"/>
                    <a:pt x="4760" y="585"/>
                  </a:cubicBezTo>
                  <a:cubicBezTo>
                    <a:pt x="4687" y="238"/>
                    <a:pt x="4381" y="0"/>
                    <a:pt x="4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349717" y="2904926"/>
              <a:ext cx="409724" cy="402980"/>
            </a:xfrm>
            <a:custGeom>
              <a:avLst/>
              <a:gdLst/>
              <a:ahLst/>
              <a:cxnLst/>
              <a:rect l="l" t="t" r="r" b="b"/>
              <a:pathLst>
                <a:path w="6380" h="6275" extrusionOk="0">
                  <a:moveTo>
                    <a:pt x="736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3981"/>
                    <a:pt x="617" y="5706"/>
                    <a:pt x="1940" y="6169"/>
                  </a:cubicBezTo>
                  <a:cubicBezTo>
                    <a:pt x="2154" y="6243"/>
                    <a:pt x="2369" y="6274"/>
                    <a:pt x="2583" y="6274"/>
                  </a:cubicBezTo>
                  <a:cubicBezTo>
                    <a:pt x="4203" y="6274"/>
                    <a:pt x="5791" y="4393"/>
                    <a:pt x="6128" y="3971"/>
                  </a:cubicBezTo>
                  <a:cubicBezTo>
                    <a:pt x="6380" y="3651"/>
                    <a:pt x="6329" y="3189"/>
                    <a:pt x="6009" y="2933"/>
                  </a:cubicBezTo>
                  <a:cubicBezTo>
                    <a:pt x="5875" y="2826"/>
                    <a:pt x="5715" y="2775"/>
                    <a:pt x="5555" y="2775"/>
                  </a:cubicBezTo>
                  <a:cubicBezTo>
                    <a:pt x="5338" y="2775"/>
                    <a:pt x="5122" y="2870"/>
                    <a:pt x="4975" y="3052"/>
                  </a:cubicBezTo>
                  <a:cubicBezTo>
                    <a:pt x="4349" y="3837"/>
                    <a:pt x="3237" y="4804"/>
                    <a:pt x="2590" y="4804"/>
                  </a:cubicBezTo>
                  <a:cubicBezTo>
                    <a:pt x="2530" y="4804"/>
                    <a:pt x="2474" y="4795"/>
                    <a:pt x="2423" y="4778"/>
                  </a:cubicBezTo>
                  <a:cubicBezTo>
                    <a:pt x="2267" y="4720"/>
                    <a:pt x="1474" y="4263"/>
                    <a:pt x="1474" y="736"/>
                  </a:cubicBezTo>
                  <a:cubicBezTo>
                    <a:pt x="1474" y="331"/>
                    <a:pt x="1144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629840" y="3011016"/>
              <a:ext cx="578173" cy="824713"/>
            </a:xfrm>
            <a:custGeom>
              <a:avLst/>
              <a:gdLst/>
              <a:ahLst/>
              <a:cxnLst/>
              <a:rect l="l" t="t" r="r" b="b"/>
              <a:pathLst>
                <a:path w="9003" h="12842" extrusionOk="0">
                  <a:moveTo>
                    <a:pt x="4008" y="1"/>
                  </a:moveTo>
                  <a:cubicBezTo>
                    <a:pt x="1784" y="1"/>
                    <a:pt x="1" y="1311"/>
                    <a:pt x="14" y="3224"/>
                  </a:cubicBezTo>
                  <a:cubicBezTo>
                    <a:pt x="21" y="4432"/>
                    <a:pt x="1028" y="6830"/>
                    <a:pt x="1000" y="7510"/>
                  </a:cubicBezTo>
                  <a:cubicBezTo>
                    <a:pt x="964" y="8572"/>
                    <a:pt x="739" y="9416"/>
                    <a:pt x="657" y="10161"/>
                  </a:cubicBezTo>
                  <a:cubicBezTo>
                    <a:pt x="528" y="11301"/>
                    <a:pt x="1099" y="12628"/>
                    <a:pt x="3505" y="12798"/>
                  </a:cubicBezTo>
                  <a:lnTo>
                    <a:pt x="3665" y="12808"/>
                  </a:lnTo>
                  <a:lnTo>
                    <a:pt x="3733" y="12815"/>
                  </a:lnTo>
                  <a:lnTo>
                    <a:pt x="3893" y="12825"/>
                  </a:lnTo>
                  <a:cubicBezTo>
                    <a:pt x="4044" y="12836"/>
                    <a:pt x="4188" y="12841"/>
                    <a:pt x="4326" y="12841"/>
                  </a:cubicBezTo>
                  <a:cubicBezTo>
                    <a:pt x="6393" y="12841"/>
                    <a:pt x="7052" y="11692"/>
                    <a:pt x="7084" y="10617"/>
                  </a:cubicBezTo>
                  <a:cubicBezTo>
                    <a:pt x="7108" y="9869"/>
                    <a:pt x="7053" y="9263"/>
                    <a:pt x="7149" y="7946"/>
                  </a:cubicBezTo>
                  <a:cubicBezTo>
                    <a:pt x="7231" y="6803"/>
                    <a:pt x="8523" y="5034"/>
                    <a:pt x="8700" y="3840"/>
                  </a:cubicBezTo>
                  <a:cubicBezTo>
                    <a:pt x="9003" y="1835"/>
                    <a:pt x="7206" y="213"/>
                    <a:pt x="4801" y="43"/>
                  </a:cubicBezTo>
                  <a:lnTo>
                    <a:pt x="4641" y="32"/>
                  </a:lnTo>
                  <a:lnTo>
                    <a:pt x="4573" y="26"/>
                  </a:lnTo>
                  <a:lnTo>
                    <a:pt x="4414" y="15"/>
                  </a:lnTo>
                  <a:cubicBezTo>
                    <a:pt x="4277" y="6"/>
                    <a:pt x="4141" y="1"/>
                    <a:pt x="4008" y="1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2624381" y="3002732"/>
              <a:ext cx="589989" cy="841282"/>
            </a:xfrm>
            <a:custGeom>
              <a:avLst/>
              <a:gdLst/>
              <a:ahLst/>
              <a:cxnLst/>
              <a:rect l="l" t="t" r="r" b="b"/>
              <a:pathLst>
                <a:path w="9187" h="13100" extrusionOk="0">
                  <a:moveTo>
                    <a:pt x="4087" y="1"/>
                  </a:moveTo>
                  <a:cubicBezTo>
                    <a:pt x="1819" y="1"/>
                    <a:pt x="1" y="1337"/>
                    <a:pt x="14" y="3288"/>
                  </a:cubicBezTo>
                  <a:cubicBezTo>
                    <a:pt x="24" y="4520"/>
                    <a:pt x="1049" y="6966"/>
                    <a:pt x="1024" y="7664"/>
                  </a:cubicBezTo>
                  <a:cubicBezTo>
                    <a:pt x="983" y="8746"/>
                    <a:pt x="756" y="9607"/>
                    <a:pt x="671" y="10365"/>
                  </a:cubicBezTo>
                  <a:cubicBezTo>
                    <a:pt x="542" y="11529"/>
                    <a:pt x="1120" y="12883"/>
                    <a:pt x="3576" y="13056"/>
                  </a:cubicBezTo>
                  <a:lnTo>
                    <a:pt x="3739" y="13066"/>
                  </a:lnTo>
                  <a:lnTo>
                    <a:pt x="3811" y="13074"/>
                  </a:lnTo>
                  <a:lnTo>
                    <a:pt x="3974" y="13083"/>
                  </a:lnTo>
                  <a:cubicBezTo>
                    <a:pt x="4129" y="13094"/>
                    <a:pt x="4276" y="13100"/>
                    <a:pt x="4418" y="13100"/>
                  </a:cubicBezTo>
                  <a:cubicBezTo>
                    <a:pt x="6521" y="13100"/>
                    <a:pt x="7196" y="11928"/>
                    <a:pt x="7230" y="10831"/>
                  </a:cubicBezTo>
                  <a:cubicBezTo>
                    <a:pt x="7254" y="10065"/>
                    <a:pt x="7200" y="9450"/>
                    <a:pt x="7295" y="8109"/>
                  </a:cubicBezTo>
                  <a:cubicBezTo>
                    <a:pt x="7377" y="6939"/>
                    <a:pt x="8696" y="5136"/>
                    <a:pt x="8880" y="3918"/>
                  </a:cubicBezTo>
                  <a:cubicBezTo>
                    <a:pt x="9186" y="1873"/>
                    <a:pt x="7352" y="216"/>
                    <a:pt x="4900" y="42"/>
                  </a:cubicBezTo>
                  <a:lnTo>
                    <a:pt x="4736" y="32"/>
                  </a:lnTo>
                  <a:lnTo>
                    <a:pt x="4665" y="25"/>
                  </a:lnTo>
                  <a:lnTo>
                    <a:pt x="4502" y="15"/>
                  </a:lnTo>
                  <a:cubicBezTo>
                    <a:pt x="4362" y="5"/>
                    <a:pt x="4223" y="1"/>
                    <a:pt x="40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2510521" y="3005429"/>
              <a:ext cx="751952" cy="999327"/>
            </a:xfrm>
            <a:custGeom>
              <a:avLst/>
              <a:gdLst/>
              <a:ahLst/>
              <a:cxnLst/>
              <a:rect l="l" t="t" r="r" b="b"/>
              <a:pathLst>
                <a:path w="11709" h="15561" extrusionOk="0">
                  <a:moveTo>
                    <a:pt x="4700" y="0"/>
                  </a:moveTo>
                  <a:cubicBezTo>
                    <a:pt x="4305" y="150"/>
                    <a:pt x="3940" y="222"/>
                    <a:pt x="3522" y="457"/>
                  </a:cubicBezTo>
                  <a:cubicBezTo>
                    <a:pt x="3386" y="531"/>
                    <a:pt x="3213" y="684"/>
                    <a:pt x="3100" y="793"/>
                  </a:cubicBezTo>
                  <a:cubicBezTo>
                    <a:pt x="2965" y="922"/>
                    <a:pt x="2896" y="1110"/>
                    <a:pt x="2838" y="1286"/>
                  </a:cubicBezTo>
                  <a:cubicBezTo>
                    <a:pt x="2471" y="2385"/>
                    <a:pt x="2049" y="4152"/>
                    <a:pt x="2161" y="5305"/>
                  </a:cubicBezTo>
                  <a:cubicBezTo>
                    <a:pt x="2199" y="5706"/>
                    <a:pt x="2511" y="6509"/>
                    <a:pt x="2720" y="7495"/>
                  </a:cubicBezTo>
                  <a:cubicBezTo>
                    <a:pt x="1852" y="9533"/>
                    <a:pt x="1103" y="11541"/>
                    <a:pt x="276" y="13599"/>
                  </a:cubicBezTo>
                  <a:cubicBezTo>
                    <a:pt x="140" y="13940"/>
                    <a:pt x="0" y="14324"/>
                    <a:pt x="130" y="14671"/>
                  </a:cubicBezTo>
                  <a:lnTo>
                    <a:pt x="188" y="14668"/>
                  </a:lnTo>
                  <a:cubicBezTo>
                    <a:pt x="991" y="15049"/>
                    <a:pt x="1903" y="15114"/>
                    <a:pt x="2791" y="15178"/>
                  </a:cubicBezTo>
                  <a:cubicBezTo>
                    <a:pt x="5565" y="15370"/>
                    <a:pt x="8343" y="15560"/>
                    <a:pt x="11126" y="15560"/>
                  </a:cubicBezTo>
                  <a:cubicBezTo>
                    <a:pt x="11264" y="15560"/>
                    <a:pt x="11403" y="15560"/>
                    <a:pt x="11542" y="15559"/>
                  </a:cubicBezTo>
                  <a:cubicBezTo>
                    <a:pt x="11616" y="15559"/>
                    <a:pt x="11708" y="15444"/>
                    <a:pt x="11630" y="15440"/>
                  </a:cubicBezTo>
                  <a:lnTo>
                    <a:pt x="11636" y="15243"/>
                  </a:lnTo>
                  <a:cubicBezTo>
                    <a:pt x="11422" y="14154"/>
                    <a:pt x="11204" y="13059"/>
                    <a:pt x="10813" y="12021"/>
                  </a:cubicBezTo>
                  <a:cubicBezTo>
                    <a:pt x="10276" y="10606"/>
                    <a:pt x="9408" y="9296"/>
                    <a:pt x="9183" y="7802"/>
                  </a:cubicBezTo>
                  <a:cubicBezTo>
                    <a:pt x="9089" y="7421"/>
                    <a:pt x="9477" y="7189"/>
                    <a:pt x="9513" y="6798"/>
                  </a:cubicBezTo>
                  <a:cubicBezTo>
                    <a:pt x="9530" y="6608"/>
                    <a:pt x="9370" y="6080"/>
                    <a:pt x="9313" y="5744"/>
                  </a:cubicBezTo>
                  <a:cubicBezTo>
                    <a:pt x="9048" y="4260"/>
                    <a:pt x="9411" y="2743"/>
                    <a:pt x="9354" y="1242"/>
                  </a:cubicBezTo>
                  <a:cubicBezTo>
                    <a:pt x="9350" y="1140"/>
                    <a:pt x="9340" y="1035"/>
                    <a:pt x="9293" y="947"/>
                  </a:cubicBezTo>
                  <a:cubicBezTo>
                    <a:pt x="9241" y="858"/>
                    <a:pt x="9156" y="796"/>
                    <a:pt x="9068" y="742"/>
                  </a:cubicBezTo>
                  <a:cubicBezTo>
                    <a:pt x="8711" y="511"/>
                    <a:pt x="8323" y="334"/>
                    <a:pt x="7914" y="212"/>
                  </a:cubicBezTo>
                  <a:lnTo>
                    <a:pt x="7914" y="212"/>
                  </a:lnTo>
                  <a:lnTo>
                    <a:pt x="7982" y="239"/>
                  </a:lnTo>
                  <a:cubicBezTo>
                    <a:pt x="7803" y="1147"/>
                    <a:pt x="7670" y="2062"/>
                    <a:pt x="7585" y="2984"/>
                  </a:cubicBezTo>
                  <a:cubicBezTo>
                    <a:pt x="7568" y="3151"/>
                    <a:pt x="7432" y="3275"/>
                    <a:pt x="7268" y="3275"/>
                  </a:cubicBezTo>
                  <a:cubicBezTo>
                    <a:pt x="7258" y="3275"/>
                    <a:pt x="7248" y="3275"/>
                    <a:pt x="7238" y="3274"/>
                  </a:cubicBezTo>
                  <a:cubicBezTo>
                    <a:pt x="6244" y="3182"/>
                    <a:pt x="5251" y="3090"/>
                    <a:pt x="4257" y="2995"/>
                  </a:cubicBezTo>
                  <a:cubicBezTo>
                    <a:pt x="4067" y="2977"/>
                    <a:pt x="3937" y="2800"/>
                    <a:pt x="3975" y="2616"/>
                  </a:cubicBezTo>
                  <a:cubicBezTo>
                    <a:pt x="4138" y="1753"/>
                    <a:pt x="4389" y="909"/>
                    <a:pt x="4730" y="99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2824102" y="2992842"/>
              <a:ext cx="129853" cy="180201"/>
            </a:xfrm>
            <a:custGeom>
              <a:avLst/>
              <a:gdLst/>
              <a:ahLst/>
              <a:cxnLst/>
              <a:rect l="l" t="t" r="r" b="b"/>
              <a:pathLst>
                <a:path w="2022" h="2806" extrusionOk="0">
                  <a:moveTo>
                    <a:pt x="1392" y="1"/>
                  </a:moveTo>
                  <a:cubicBezTo>
                    <a:pt x="1370" y="1"/>
                    <a:pt x="1348" y="4"/>
                    <a:pt x="1327" y="9"/>
                  </a:cubicBezTo>
                  <a:cubicBezTo>
                    <a:pt x="1215" y="44"/>
                    <a:pt x="1130" y="135"/>
                    <a:pt x="1051" y="224"/>
                  </a:cubicBezTo>
                  <a:cubicBezTo>
                    <a:pt x="721" y="601"/>
                    <a:pt x="422" y="1010"/>
                    <a:pt x="160" y="1438"/>
                  </a:cubicBezTo>
                  <a:cubicBezTo>
                    <a:pt x="78" y="1571"/>
                    <a:pt x="0" y="1714"/>
                    <a:pt x="10" y="1870"/>
                  </a:cubicBezTo>
                  <a:cubicBezTo>
                    <a:pt x="14" y="1898"/>
                    <a:pt x="21" y="1928"/>
                    <a:pt x="37" y="1952"/>
                  </a:cubicBezTo>
                  <a:cubicBezTo>
                    <a:pt x="59" y="1977"/>
                    <a:pt x="90" y="1987"/>
                    <a:pt x="123" y="1987"/>
                  </a:cubicBezTo>
                  <a:cubicBezTo>
                    <a:pt x="157" y="1987"/>
                    <a:pt x="194" y="1976"/>
                    <a:pt x="225" y="1962"/>
                  </a:cubicBezTo>
                  <a:cubicBezTo>
                    <a:pt x="340" y="1914"/>
                    <a:pt x="450" y="1837"/>
                    <a:pt x="527" y="1738"/>
                  </a:cubicBezTo>
                  <a:lnTo>
                    <a:pt x="527" y="1738"/>
                  </a:lnTo>
                  <a:lnTo>
                    <a:pt x="521" y="1775"/>
                  </a:lnTo>
                  <a:cubicBezTo>
                    <a:pt x="503" y="1840"/>
                    <a:pt x="486" y="1904"/>
                    <a:pt x="470" y="1969"/>
                  </a:cubicBezTo>
                  <a:cubicBezTo>
                    <a:pt x="436" y="2095"/>
                    <a:pt x="401" y="2225"/>
                    <a:pt x="401" y="2354"/>
                  </a:cubicBezTo>
                  <a:cubicBezTo>
                    <a:pt x="401" y="2483"/>
                    <a:pt x="442" y="2619"/>
                    <a:pt x="538" y="2707"/>
                  </a:cubicBezTo>
                  <a:cubicBezTo>
                    <a:pt x="611" y="2774"/>
                    <a:pt x="709" y="2806"/>
                    <a:pt x="809" y="2806"/>
                  </a:cubicBezTo>
                  <a:cubicBezTo>
                    <a:pt x="895" y="2806"/>
                    <a:pt x="982" y="2782"/>
                    <a:pt x="1055" y="2738"/>
                  </a:cubicBezTo>
                  <a:cubicBezTo>
                    <a:pt x="1215" y="2639"/>
                    <a:pt x="1313" y="2465"/>
                    <a:pt x="1361" y="2289"/>
                  </a:cubicBezTo>
                  <a:cubicBezTo>
                    <a:pt x="1409" y="2109"/>
                    <a:pt x="1405" y="1918"/>
                    <a:pt x="1405" y="1735"/>
                  </a:cubicBezTo>
                  <a:lnTo>
                    <a:pt x="1416" y="1717"/>
                  </a:lnTo>
                  <a:cubicBezTo>
                    <a:pt x="1425" y="1789"/>
                    <a:pt x="1439" y="1860"/>
                    <a:pt x="1477" y="1922"/>
                  </a:cubicBezTo>
                  <a:cubicBezTo>
                    <a:pt x="1508" y="1977"/>
                    <a:pt x="1570" y="2022"/>
                    <a:pt x="1632" y="2022"/>
                  </a:cubicBezTo>
                  <a:cubicBezTo>
                    <a:pt x="1638" y="2022"/>
                    <a:pt x="1644" y="2021"/>
                    <a:pt x="1650" y="2020"/>
                  </a:cubicBezTo>
                  <a:cubicBezTo>
                    <a:pt x="1711" y="2013"/>
                    <a:pt x="1763" y="1962"/>
                    <a:pt x="1800" y="1914"/>
                  </a:cubicBezTo>
                  <a:cubicBezTo>
                    <a:pt x="1981" y="1677"/>
                    <a:pt x="2021" y="1343"/>
                    <a:pt x="1902" y="1071"/>
                  </a:cubicBezTo>
                  <a:cubicBezTo>
                    <a:pt x="1865" y="983"/>
                    <a:pt x="1810" y="901"/>
                    <a:pt x="1763" y="816"/>
                  </a:cubicBezTo>
                  <a:cubicBezTo>
                    <a:pt x="1657" y="622"/>
                    <a:pt x="1589" y="404"/>
                    <a:pt x="1562" y="183"/>
                  </a:cubicBezTo>
                  <a:lnTo>
                    <a:pt x="1606" y="149"/>
                  </a:lnTo>
                  <a:cubicBezTo>
                    <a:pt x="1589" y="54"/>
                    <a:pt x="1489" y="1"/>
                    <a:pt x="1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30396" y="3238352"/>
              <a:ext cx="40715" cy="40459"/>
            </a:xfrm>
            <a:custGeom>
              <a:avLst/>
              <a:gdLst/>
              <a:ahLst/>
              <a:cxnLst/>
              <a:rect l="l" t="t" r="r" b="b"/>
              <a:pathLst>
                <a:path w="634" h="630" extrusionOk="0">
                  <a:moveTo>
                    <a:pt x="317" y="0"/>
                  </a:moveTo>
                  <a:cubicBezTo>
                    <a:pt x="143" y="0"/>
                    <a:pt x="0" y="143"/>
                    <a:pt x="0" y="316"/>
                  </a:cubicBezTo>
                  <a:cubicBezTo>
                    <a:pt x="0" y="490"/>
                    <a:pt x="143" y="630"/>
                    <a:pt x="317" y="630"/>
                  </a:cubicBezTo>
                  <a:cubicBezTo>
                    <a:pt x="490" y="630"/>
                    <a:pt x="633" y="490"/>
                    <a:pt x="633" y="316"/>
                  </a:cubicBezTo>
                  <a:cubicBezTo>
                    <a:pt x="633" y="143"/>
                    <a:pt x="490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26478" y="3315030"/>
              <a:ext cx="40459" cy="40651"/>
            </a:xfrm>
            <a:custGeom>
              <a:avLst/>
              <a:gdLst/>
              <a:ahLst/>
              <a:cxnLst/>
              <a:rect l="l" t="t" r="r" b="b"/>
              <a:pathLst>
                <a:path w="630" h="633" extrusionOk="0">
                  <a:moveTo>
                    <a:pt x="317" y="0"/>
                  </a:moveTo>
                  <a:cubicBezTo>
                    <a:pt x="143" y="0"/>
                    <a:pt x="0" y="143"/>
                    <a:pt x="0" y="317"/>
                  </a:cubicBezTo>
                  <a:cubicBezTo>
                    <a:pt x="0" y="490"/>
                    <a:pt x="143" y="633"/>
                    <a:pt x="317" y="633"/>
                  </a:cubicBezTo>
                  <a:cubicBezTo>
                    <a:pt x="490" y="633"/>
                    <a:pt x="630" y="490"/>
                    <a:pt x="630" y="317"/>
                  </a:cubicBezTo>
                  <a:cubicBezTo>
                    <a:pt x="630" y="143"/>
                    <a:pt x="490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223031" y="2854513"/>
              <a:ext cx="181550" cy="163825"/>
            </a:xfrm>
            <a:custGeom>
              <a:avLst/>
              <a:gdLst/>
              <a:ahLst/>
              <a:cxnLst/>
              <a:rect l="l" t="t" r="r" b="b"/>
              <a:pathLst>
                <a:path w="2827" h="2551" extrusionOk="0">
                  <a:moveTo>
                    <a:pt x="1222" y="1"/>
                  </a:moveTo>
                  <a:cubicBezTo>
                    <a:pt x="1117" y="1"/>
                    <a:pt x="1002" y="29"/>
                    <a:pt x="879" y="92"/>
                  </a:cubicBezTo>
                  <a:cubicBezTo>
                    <a:pt x="763" y="149"/>
                    <a:pt x="790" y="340"/>
                    <a:pt x="913" y="367"/>
                  </a:cubicBezTo>
                  <a:cubicBezTo>
                    <a:pt x="1185" y="431"/>
                    <a:pt x="1276" y="653"/>
                    <a:pt x="1297" y="915"/>
                  </a:cubicBezTo>
                  <a:cubicBezTo>
                    <a:pt x="1253" y="860"/>
                    <a:pt x="1212" y="802"/>
                    <a:pt x="1168" y="751"/>
                  </a:cubicBezTo>
                  <a:cubicBezTo>
                    <a:pt x="913" y="435"/>
                    <a:pt x="637" y="353"/>
                    <a:pt x="242" y="323"/>
                  </a:cubicBezTo>
                  <a:cubicBezTo>
                    <a:pt x="238" y="322"/>
                    <a:pt x="234" y="322"/>
                    <a:pt x="230" y="322"/>
                  </a:cubicBezTo>
                  <a:cubicBezTo>
                    <a:pt x="119" y="322"/>
                    <a:pt x="61" y="458"/>
                    <a:pt x="109" y="551"/>
                  </a:cubicBezTo>
                  <a:cubicBezTo>
                    <a:pt x="171" y="659"/>
                    <a:pt x="242" y="693"/>
                    <a:pt x="354" y="741"/>
                  </a:cubicBezTo>
                  <a:cubicBezTo>
                    <a:pt x="549" y="827"/>
                    <a:pt x="623" y="911"/>
                    <a:pt x="709" y="1105"/>
                  </a:cubicBezTo>
                  <a:cubicBezTo>
                    <a:pt x="783" y="1279"/>
                    <a:pt x="824" y="1469"/>
                    <a:pt x="875" y="1656"/>
                  </a:cubicBezTo>
                  <a:cubicBezTo>
                    <a:pt x="861" y="1646"/>
                    <a:pt x="848" y="1639"/>
                    <a:pt x="834" y="1632"/>
                  </a:cubicBezTo>
                  <a:cubicBezTo>
                    <a:pt x="671" y="1521"/>
                    <a:pt x="579" y="1357"/>
                    <a:pt x="443" y="1221"/>
                  </a:cubicBezTo>
                  <a:cubicBezTo>
                    <a:pt x="407" y="1185"/>
                    <a:pt x="359" y="1168"/>
                    <a:pt x="311" y="1168"/>
                  </a:cubicBezTo>
                  <a:cubicBezTo>
                    <a:pt x="230" y="1168"/>
                    <a:pt x="148" y="1218"/>
                    <a:pt x="127" y="1306"/>
                  </a:cubicBezTo>
                  <a:cubicBezTo>
                    <a:pt x="1" y="1819"/>
                    <a:pt x="505" y="2317"/>
                    <a:pt x="1001" y="2452"/>
                  </a:cubicBezTo>
                  <a:cubicBezTo>
                    <a:pt x="1116" y="2516"/>
                    <a:pt x="1263" y="2551"/>
                    <a:pt x="1424" y="2551"/>
                  </a:cubicBezTo>
                  <a:cubicBezTo>
                    <a:pt x="1564" y="2551"/>
                    <a:pt x="1715" y="2525"/>
                    <a:pt x="1865" y="2469"/>
                  </a:cubicBezTo>
                  <a:cubicBezTo>
                    <a:pt x="2284" y="2317"/>
                    <a:pt x="2562" y="1993"/>
                    <a:pt x="2556" y="1700"/>
                  </a:cubicBezTo>
                  <a:cubicBezTo>
                    <a:pt x="2713" y="1442"/>
                    <a:pt x="2811" y="1139"/>
                    <a:pt x="2818" y="942"/>
                  </a:cubicBezTo>
                  <a:cubicBezTo>
                    <a:pt x="2826" y="648"/>
                    <a:pt x="2576" y="111"/>
                    <a:pt x="2237" y="111"/>
                  </a:cubicBezTo>
                  <a:cubicBezTo>
                    <a:pt x="2168" y="111"/>
                    <a:pt x="2096" y="133"/>
                    <a:pt x="2022" y="183"/>
                  </a:cubicBezTo>
                  <a:cubicBezTo>
                    <a:pt x="1937" y="238"/>
                    <a:pt x="1923" y="323"/>
                    <a:pt x="1960" y="411"/>
                  </a:cubicBezTo>
                  <a:cubicBezTo>
                    <a:pt x="2001" y="506"/>
                    <a:pt x="2080" y="588"/>
                    <a:pt x="2090" y="693"/>
                  </a:cubicBezTo>
                  <a:cubicBezTo>
                    <a:pt x="2093" y="775"/>
                    <a:pt x="2063" y="867"/>
                    <a:pt x="2022" y="952"/>
                  </a:cubicBezTo>
                  <a:cubicBezTo>
                    <a:pt x="1921" y="451"/>
                    <a:pt x="1644" y="1"/>
                    <a:pt x="1222" y="1"/>
                  </a:cubicBezTo>
                  <a:close/>
                </a:path>
              </a:pathLst>
            </a:custGeom>
            <a:solidFill>
              <a:srgbClr val="FFD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2286525" y="2802945"/>
              <a:ext cx="202486" cy="165688"/>
            </a:xfrm>
            <a:custGeom>
              <a:avLst/>
              <a:gdLst/>
              <a:ahLst/>
              <a:cxnLst/>
              <a:rect l="l" t="t" r="r" b="b"/>
              <a:pathLst>
                <a:path w="3153" h="2580" extrusionOk="0">
                  <a:moveTo>
                    <a:pt x="1846" y="1"/>
                  </a:moveTo>
                  <a:cubicBezTo>
                    <a:pt x="1744" y="1"/>
                    <a:pt x="1644" y="83"/>
                    <a:pt x="1682" y="201"/>
                  </a:cubicBezTo>
                  <a:cubicBezTo>
                    <a:pt x="1730" y="360"/>
                    <a:pt x="1798" y="517"/>
                    <a:pt x="1849" y="677"/>
                  </a:cubicBezTo>
                  <a:cubicBezTo>
                    <a:pt x="1798" y="592"/>
                    <a:pt x="1740" y="510"/>
                    <a:pt x="1676" y="438"/>
                  </a:cubicBezTo>
                  <a:cubicBezTo>
                    <a:pt x="1495" y="250"/>
                    <a:pt x="1203" y="69"/>
                    <a:pt x="926" y="69"/>
                  </a:cubicBezTo>
                  <a:cubicBezTo>
                    <a:pt x="812" y="69"/>
                    <a:pt x="700" y="100"/>
                    <a:pt x="600" y="173"/>
                  </a:cubicBezTo>
                  <a:cubicBezTo>
                    <a:pt x="508" y="241"/>
                    <a:pt x="502" y="367"/>
                    <a:pt x="600" y="435"/>
                  </a:cubicBezTo>
                  <a:cubicBezTo>
                    <a:pt x="831" y="592"/>
                    <a:pt x="1032" y="686"/>
                    <a:pt x="1155" y="959"/>
                  </a:cubicBezTo>
                  <a:cubicBezTo>
                    <a:pt x="1175" y="1000"/>
                    <a:pt x="1189" y="1041"/>
                    <a:pt x="1202" y="1085"/>
                  </a:cubicBezTo>
                  <a:cubicBezTo>
                    <a:pt x="1161" y="1030"/>
                    <a:pt x="1117" y="980"/>
                    <a:pt x="1076" y="931"/>
                  </a:cubicBezTo>
                  <a:cubicBezTo>
                    <a:pt x="917" y="750"/>
                    <a:pt x="631" y="548"/>
                    <a:pt x="370" y="548"/>
                  </a:cubicBezTo>
                  <a:cubicBezTo>
                    <a:pt x="263" y="548"/>
                    <a:pt x="161" y="581"/>
                    <a:pt x="73" y="663"/>
                  </a:cubicBezTo>
                  <a:cubicBezTo>
                    <a:pt x="1" y="727"/>
                    <a:pt x="25" y="846"/>
                    <a:pt x="104" y="891"/>
                  </a:cubicBezTo>
                  <a:cubicBezTo>
                    <a:pt x="195" y="949"/>
                    <a:pt x="297" y="966"/>
                    <a:pt x="390" y="1024"/>
                  </a:cubicBezTo>
                  <a:cubicBezTo>
                    <a:pt x="519" y="1105"/>
                    <a:pt x="594" y="1225"/>
                    <a:pt x="662" y="1360"/>
                  </a:cubicBezTo>
                  <a:cubicBezTo>
                    <a:pt x="720" y="1479"/>
                    <a:pt x="778" y="1602"/>
                    <a:pt x="828" y="1724"/>
                  </a:cubicBezTo>
                  <a:cubicBezTo>
                    <a:pt x="845" y="1762"/>
                    <a:pt x="859" y="1803"/>
                    <a:pt x="869" y="1847"/>
                  </a:cubicBezTo>
                  <a:cubicBezTo>
                    <a:pt x="869" y="1861"/>
                    <a:pt x="866" y="1874"/>
                    <a:pt x="866" y="1888"/>
                  </a:cubicBezTo>
                  <a:cubicBezTo>
                    <a:pt x="839" y="2231"/>
                    <a:pt x="1199" y="2541"/>
                    <a:pt x="1672" y="2575"/>
                  </a:cubicBezTo>
                  <a:cubicBezTo>
                    <a:pt x="1705" y="2578"/>
                    <a:pt x="1737" y="2579"/>
                    <a:pt x="1769" y="2579"/>
                  </a:cubicBezTo>
                  <a:cubicBezTo>
                    <a:pt x="2135" y="2579"/>
                    <a:pt x="2443" y="2404"/>
                    <a:pt x="2543" y="2153"/>
                  </a:cubicBezTo>
                  <a:cubicBezTo>
                    <a:pt x="2741" y="2017"/>
                    <a:pt x="2896" y="1817"/>
                    <a:pt x="3009" y="1602"/>
                  </a:cubicBezTo>
                  <a:cubicBezTo>
                    <a:pt x="3152" y="1323"/>
                    <a:pt x="3053" y="1054"/>
                    <a:pt x="2747" y="972"/>
                  </a:cubicBezTo>
                  <a:cubicBezTo>
                    <a:pt x="2738" y="970"/>
                    <a:pt x="2728" y="968"/>
                    <a:pt x="2719" y="968"/>
                  </a:cubicBezTo>
                  <a:cubicBezTo>
                    <a:pt x="2650" y="968"/>
                    <a:pt x="2604" y="1046"/>
                    <a:pt x="2631" y="1112"/>
                  </a:cubicBezTo>
                  <a:cubicBezTo>
                    <a:pt x="2615" y="1132"/>
                    <a:pt x="2598" y="1156"/>
                    <a:pt x="2577" y="1176"/>
                  </a:cubicBezTo>
                  <a:cubicBezTo>
                    <a:pt x="2577" y="694"/>
                    <a:pt x="2414" y="241"/>
                    <a:pt x="1921" y="17"/>
                  </a:cubicBezTo>
                  <a:cubicBezTo>
                    <a:pt x="1897" y="6"/>
                    <a:pt x="1871" y="1"/>
                    <a:pt x="1846" y="1"/>
                  </a:cubicBezTo>
                  <a:close/>
                </a:path>
              </a:pathLst>
            </a:custGeom>
            <a:solidFill>
              <a:srgbClr val="FFD7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57"/>
            <p:cNvGrpSpPr/>
            <p:nvPr/>
          </p:nvGrpSpPr>
          <p:grpSpPr>
            <a:xfrm rot="-4292331">
              <a:off x="2660654" y="2467670"/>
              <a:ext cx="634306" cy="565757"/>
              <a:chOff x="5121150" y="2573100"/>
              <a:chExt cx="223700" cy="199525"/>
            </a:xfrm>
          </p:grpSpPr>
          <p:sp>
            <p:nvSpPr>
              <p:cNvPr id="1315" name="Google Shape;1315;p57"/>
              <p:cNvSpPr/>
              <p:nvPr/>
            </p:nvSpPr>
            <p:spPr>
              <a:xfrm>
                <a:off x="5167500" y="2699625"/>
                <a:ext cx="50850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920" extrusionOk="0">
                    <a:moveTo>
                      <a:pt x="1858" y="2798"/>
                    </a:moveTo>
                    <a:lnTo>
                      <a:pt x="1858" y="2798"/>
                    </a:lnTo>
                    <a:cubicBezTo>
                      <a:pt x="1854" y="2802"/>
                      <a:pt x="1850" y="2805"/>
                      <a:pt x="1846" y="2809"/>
                    </a:cubicBezTo>
                    <a:lnTo>
                      <a:pt x="1846" y="2809"/>
                    </a:lnTo>
                    <a:cubicBezTo>
                      <a:pt x="1844" y="2818"/>
                      <a:pt x="1843" y="2826"/>
                      <a:pt x="1841" y="2835"/>
                    </a:cubicBezTo>
                    <a:lnTo>
                      <a:pt x="1858" y="2798"/>
                    </a:lnTo>
                    <a:close/>
                    <a:moveTo>
                      <a:pt x="1487" y="1"/>
                    </a:moveTo>
                    <a:lnTo>
                      <a:pt x="1389" y="15"/>
                    </a:lnTo>
                    <a:cubicBezTo>
                      <a:pt x="769" y="654"/>
                      <a:pt x="197" y="1392"/>
                      <a:pt x="7" y="2264"/>
                    </a:cubicBezTo>
                    <a:lnTo>
                      <a:pt x="1" y="2325"/>
                    </a:lnTo>
                    <a:cubicBezTo>
                      <a:pt x="65" y="2437"/>
                      <a:pt x="156" y="2532"/>
                      <a:pt x="259" y="2607"/>
                    </a:cubicBezTo>
                    <a:cubicBezTo>
                      <a:pt x="563" y="2835"/>
                      <a:pt x="950" y="2920"/>
                      <a:pt x="1332" y="2920"/>
                    </a:cubicBezTo>
                    <a:cubicBezTo>
                      <a:pt x="1394" y="2920"/>
                      <a:pt x="1456" y="2918"/>
                      <a:pt x="1518" y="2914"/>
                    </a:cubicBezTo>
                    <a:cubicBezTo>
                      <a:pt x="1634" y="2903"/>
                      <a:pt x="1760" y="2884"/>
                      <a:pt x="1846" y="2809"/>
                    </a:cubicBezTo>
                    <a:lnTo>
                      <a:pt x="1846" y="2809"/>
                    </a:lnTo>
                    <a:cubicBezTo>
                      <a:pt x="2002" y="1966"/>
                      <a:pt x="2034" y="1104"/>
                      <a:pt x="1943" y="252"/>
                    </a:cubicBezTo>
                    <a:cubicBezTo>
                      <a:pt x="1940" y="222"/>
                      <a:pt x="1932" y="188"/>
                      <a:pt x="1912" y="164"/>
                    </a:cubicBezTo>
                    <a:cubicBezTo>
                      <a:pt x="1895" y="137"/>
                      <a:pt x="1861" y="127"/>
                      <a:pt x="1830" y="117"/>
                    </a:cubicBezTo>
                    <a:cubicBezTo>
                      <a:pt x="1719" y="79"/>
                      <a:pt x="1603" y="42"/>
                      <a:pt x="1487" y="1"/>
                    </a:cubicBezTo>
                    <a:close/>
                  </a:path>
                </a:pathLst>
              </a:custGeom>
              <a:solidFill>
                <a:srgbClr val="645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7"/>
              <p:cNvSpPr/>
              <p:nvPr/>
            </p:nvSpPr>
            <p:spPr>
              <a:xfrm>
                <a:off x="5121150" y="2585400"/>
                <a:ext cx="7147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505" extrusionOk="0">
                    <a:moveTo>
                      <a:pt x="1160" y="0"/>
                    </a:moveTo>
                    <a:cubicBezTo>
                      <a:pt x="1166" y="6"/>
                      <a:pt x="1172" y="11"/>
                      <a:pt x="1178" y="16"/>
                    </a:cubicBezTo>
                    <a:lnTo>
                      <a:pt x="1178" y="16"/>
                    </a:lnTo>
                    <a:cubicBezTo>
                      <a:pt x="1173" y="16"/>
                      <a:pt x="1168" y="16"/>
                      <a:pt x="1163" y="16"/>
                    </a:cubicBezTo>
                    <a:cubicBezTo>
                      <a:pt x="1053" y="16"/>
                      <a:pt x="950" y="75"/>
                      <a:pt x="857" y="137"/>
                    </a:cubicBezTo>
                    <a:cubicBezTo>
                      <a:pt x="493" y="382"/>
                      <a:pt x="167" y="721"/>
                      <a:pt x="51" y="1147"/>
                    </a:cubicBezTo>
                    <a:cubicBezTo>
                      <a:pt x="17" y="1273"/>
                      <a:pt x="0" y="1406"/>
                      <a:pt x="21" y="1535"/>
                    </a:cubicBezTo>
                    <a:lnTo>
                      <a:pt x="61" y="1579"/>
                    </a:lnTo>
                    <a:cubicBezTo>
                      <a:pt x="748" y="2147"/>
                      <a:pt x="1650" y="2379"/>
                      <a:pt x="2535" y="2505"/>
                    </a:cubicBezTo>
                    <a:lnTo>
                      <a:pt x="2620" y="2453"/>
                    </a:lnTo>
                    <a:cubicBezTo>
                      <a:pt x="2687" y="2351"/>
                      <a:pt x="2753" y="2252"/>
                      <a:pt x="2820" y="2150"/>
                    </a:cubicBezTo>
                    <a:cubicBezTo>
                      <a:pt x="2838" y="2123"/>
                      <a:pt x="2858" y="2097"/>
                      <a:pt x="2858" y="2065"/>
                    </a:cubicBezTo>
                    <a:cubicBezTo>
                      <a:pt x="2858" y="2032"/>
                      <a:pt x="2841" y="2004"/>
                      <a:pt x="2824" y="1974"/>
                    </a:cubicBezTo>
                    <a:cubicBezTo>
                      <a:pt x="2375" y="1246"/>
                      <a:pt x="1817" y="584"/>
                      <a:pt x="1178" y="16"/>
                    </a:cubicBezTo>
                    <a:lnTo>
                      <a:pt x="1178" y="16"/>
                    </a:lnTo>
                    <a:cubicBezTo>
                      <a:pt x="1184" y="16"/>
                      <a:pt x="1191" y="17"/>
                      <a:pt x="1197" y="18"/>
                    </a:cubicBezTo>
                    <a:lnTo>
                      <a:pt x="1160" y="0"/>
                    </a:lnTo>
                    <a:close/>
                  </a:path>
                </a:pathLst>
              </a:custGeom>
              <a:solidFill>
                <a:srgbClr val="645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7"/>
              <p:cNvSpPr/>
              <p:nvPr/>
            </p:nvSpPr>
            <p:spPr>
              <a:xfrm>
                <a:off x="5160675" y="2596650"/>
                <a:ext cx="37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418" extrusionOk="0">
                    <a:moveTo>
                      <a:pt x="732" y="1"/>
                    </a:moveTo>
                    <a:cubicBezTo>
                      <a:pt x="685" y="1"/>
                      <a:pt x="637" y="6"/>
                      <a:pt x="590" y="17"/>
                    </a:cubicBezTo>
                    <a:cubicBezTo>
                      <a:pt x="222" y="102"/>
                      <a:pt x="1" y="480"/>
                      <a:pt x="93" y="860"/>
                    </a:cubicBezTo>
                    <a:cubicBezTo>
                      <a:pt x="170" y="1191"/>
                      <a:pt x="460" y="1417"/>
                      <a:pt x="773" y="1417"/>
                    </a:cubicBezTo>
                    <a:cubicBezTo>
                      <a:pt x="820" y="1417"/>
                      <a:pt x="868" y="1412"/>
                      <a:pt x="916" y="1402"/>
                    </a:cubicBezTo>
                    <a:cubicBezTo>
                      <a:pt x="1280" y="1317"/>
                      <a:pt x="1505" y="939"/>
                      <a:pt x="1413" y="557"/>
                    </a:cubicBezTo>
                    <a:cubicBezTo>
                      <a:pt x="1333" y="227"/>
                      <a:pt x="1045" y="1"/>
                      <a:pt x="732" y="1"/>
                    </a:cubicBezTo>
                    <a:close/>
                  </a:path>
                </a:pathLst>
              </a:custGeom>
              <a:solidFill>
                <a:srgbClr val="FFD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7"/>
              <p:cNvSpPr/>
              <p:nvPr/>
            </p:nvSpPr>
            <p:spPr>
              <a:xfrm>
                <a:off x="5203400" y="2706975"/>
                <a:ext cx="37625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418" extrusionOk="0">
                    <a:moveTo>
                      <a:pt x="729" y="0"/>
                    </a:moveTo>
                    <a:cubicBezTo>
                      <a:pt x="682" y="0"/>
                      <a:pt x="634" y="6"/>
                      <a:pt x="585" y="16"/>
                    </a:cubicBezTo>
                    <a:cubicBezTo>
                      <a:pt x="221" y="101"/>
                      <a:pt x="0" y="479"/>
                      <a:pt x="88" y="860"/>
                    </a:cubicBezTo>
                    <a:cubicBezTo>
                      <a:pt x="168" y="1191"/>
                      <a:pt x="459" y="1417"/>
                      <a:pt x="772" y="1417"/>
                    </a:cubicBezTo>
                    <a:cubicBezTo>
                      <a:pt x="820" y="1417"/>
                      <a:pt x="868" y="1412"/>
                      <a:pt x="915" y="1401"/>
                    </a:cubicBezTo>
                    <a:cubicBezTo>
                      <a:pt x="1280" y="1316"/>
                      <a:pt x="1504" y="938"/>
                      <a:pt x="1412" y="558"/>
                    </a:cubicBezTo>
                    <a:cubicBezTo>
                      <a:pt x="1332" y="226"/>
                      <a:pt x="1045" y="0"/>
                      <a:pt x="729" y="0"/>
                    </a:cubicBezTo>
                    <a:close/>
                  </a:path>
                </a:pathLst>
              </a:custGeom>
              <a:solidFill>
                <a:srgbClr val="FFD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7"/>
              <p:cNvSpPr/>
              <p:nvPr/>
            </p:nvSpPr>
            <p:spPr>
              <a:xfrm>
                <a:off x="5162400" y="2579250"/>
                <a:ext cx="182450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7298" h="5644" extrusionOk="0">
                    <a:moveTo>
                      <a:pt x="4402" y="1"/>
                    </a:moveTo>
                    <a:cubicBezTo>
                      <a:pt x="4145" y="1"/>
                      <a:pt x="3884" y="39"/>
                      <a:pt x="3627" y="121"/>
                    </a:cubicBezTo>
                    <a:lnTo>
                      <a:pt x="2113" y="600"/>
                    </a:lnTo>
                    <a:cubicBezTo>
                      <a:pt x="759" y="1029"/>
                      <a:pt x="0" y="2489"/>
                      <a:pt x="429" y="3843"/>
                    </a:cubicBezTo>
                    <a:cubicBezTo>
                      <a:pt x="776" y="4940"/>
                      <a:pt x="1800" y="5644"/>
                      <a:pt x="2896" y="5644"/>
                    </a:cubicBezTo>
                    <a:cubicBezTo>
                      <a:pt x="3153" y="5644"/>
                      <a:pt x="3414" y="5605"/>
                      <a:pt x="3671" y="5524"/>
                    </a:cubicBezTo>
                    <a:lnTo>
                      <a:pt x="5189" y="5044"/>
                    </a:lnTo>
                    <a:cubicBezTo>
                      <a:pt x="6543" y="4615"/>
                      <a:pt x="7298" y="3156"/>
                      <a:pt x="6869" y="1801"/>
                    </a:cubicBezTo>
                    <a:cubicBezTo>
                      <a:pt x="6522" y="704"/>
                      <a:pt x="5499" y="1"/>
                      <a:pt x="4402" y="1"/>
                    </a:cubicBezTo>
                    <a:close/>
                  </a:path>
                </a:pathLst>
              </a:custGeom>
              <a:solidFill>
                <a:srgbClr val="FFD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7"/>
              <p:cNvSpPr/>
              <p:nvPr/>
            </p:nvSpPr>
            <p:spPr>
              <a:xfrm>
                <a:off x="5233325" y="2610875"/>
                <a:ext cx="80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802" extrusionOk="0">
                    <a:moveTo>
                      <a:pt x="98" y="1"/>
                    </a:moveTo>
                    <a:cubicBezTo>
                      <a:pt x="83" y="1"/>
                      <a:pt x="68" y="4"/>
                      <a:pt x="55" y="13"/>
                    </a:cubicBezTo>
                    <a:cubicBezTo>
                      <a:pt x="14" y="36"/>
                      <a:pt x="4" y="90"/>
                      <a:pt x="28" y="128"/>
                    </a:cubicBezTo>
                    <a:cubicBezTo>
                      <a:pt x="89" y="230"/>
                      <a:pt x="150" y="380"/>
                      <a:pt x="150" y="424"/>
                    </a:cubicBezTo>
                    <a:cubicBezTo>
                      <a:pt x="150" y="503"/>
                      <a:pt x="109" y="580"/>
                      <a:pt x="34" y="659"/>
                    </a:cubicBezTo>
                    <a:cubicBezTo>
                      <a:pt x="1" y="693"/>
                      <a:pt x="1" y="744"/>
                      <a:pt x="34" y="778"/>
                    </a:cubicBezTo>
                    <a:cubicBezTo>
                      <a:pt x="48" y="795"/>
                      <a:pt x="72" y="802"/>
                      <a:pt x="92" y="802"/>
                    </a:cubicBezTo>
                    <a:cubicBezTo>
                      <a:pt x="113" y="802"/>
                      <a:pt x="136" y="795"/>
                      <a:pt x="150" y="778"/>
                    </a:cubicBezTo>
                    <a:cubicBezTo>
                      <a:pt x="262" y="669"/>
                      <a:pt x="317" y="550"/>
                      <a:pt x="317" y="428"/>
                    </a:cubicBezTo>
                    <a:cubicBezTo>
                      <a:pt x="320" y="315"/>
                      <a:pt x="208" y="104"/>
                      <a:pt x="171" y="43"/>
                    </a:cubicBezTo>
                    <a:cubicBezTo>
                      <a:pt x="155" y="16"/>
                      <a:pt x="127" y="1"/>
                      <a:pt x="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7"/>
              <p:cNvSpPr/>
              <p:nvPr/>
            </p:nvSpPr>
            <p:spPr>
              <a:xfrm>
                <a:off x="5246425" y="2665425"/>
                <a:ext cx="132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82" extrusionOk="0">
                    <a:moveTo>
                      <a:pt x="84" y="0"/>
                    </a:moveTo>
                    <a:cubicBezTo>
                      <a:pt x="42" y="0"/>
                      <a:pt x="7" y="32"/>
                      <a:pt x="4" y="76"/>
                    </a:cubicBezTo>
                    <a:cubicBezTo>
                      <a:pt x="0" y="120"/>
                      <a:pt x="35" y="161"/>
                      <a:pt x="79" y="168"/>
                    </a:cubicBezTo>
                    <a:cubicBezTo>
                      <a:pt x="228" y="182"/>
                      <a:pt x="273" y="205"/>
                      <a:pt x="307" y="256"/>
                    </a:cubicBezTo>
                    <a:cubicBezTo>
                      <a:pt x="358" y="331"/>
                      <a:pt x="358" y="477"/>
                      <a:pt x="361" y="603"/>
                    </a:cubicBezTo>
                    <a:cubicBezTo>
                      <a:pt x="361" y="651"/>
                      <a:pt x="399" y="681"/>
                      <a:pt x="443" y="681"/>
                    </a:cubicBezTo>
                    <a:cubicBezTo>
                      <a:pt x="490" y="681"/>
                      <a:pt x="528" y="637"/>
                      <a:pt x="528" y="593"/>
                    </a:cubicBezTo>
                    <a:cubicBezTo>
                      <a:pt x="525" y="453"/>
                      <a:pt x="525" y="280"/>
                      <a:pt x="443" y="161"/>
                    </a:cubicBezTo>
                    <a:cubicBezTo>
                      <a:pt x="364" y="45"/>
                      <a:pt x="256" y="15"/>
                      <a:pt x="96" y="1"/>
                    </a:cubicBezTo>
                    <a:cubicBezTo>
                      <a:pt x="92" y="1"/>
                      <a:pt x="88" y="0"/>
                      <a:pt x="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7"/>
              <p:cNvSpPr/>
              <p:nvPr/>
            </p:nvSpPr>
            <p:spPr>
              <a:xfrm>
                <a:off x="5245325" y="2605025"/>
                <a:ext cx="1235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74" extrusionOk="0">
                    <a:moveTo>
                      <a:pt x="71" y="0"/>
                    </a:moveTo>
                    <a:cubicBezTo>
                      <a:pt x="46" y="0"/>
                      <a:pt x="24" y="16"/>
                      <a:pt x="14" y="38"/>
                    </a:cubicBezTo>
                    <a:cubicBezTo>
                      <a:pt x="0" y="73"/>
                      <a:pt x="17" y="107"/>
                      <a:pt x="52" y="120"/>
                    </a:cubicBezTo>
                    <a:cubicBezTo>
                      <a:pt x="52" y="120"/>
                      <a:pt x="248" y="199"/>
                      <a:pt x="303" y="345"/>
                    </a:cubicBezTo>
                    <a:cubicBezTo>
                      <a:pt x="354" y="495"/>
                      <a:pt x="256" y="679"/>
                      <a:pt x="256" y="682"/>
                    </a:cubicBezTo>
                    <a:cubicBezTo>
                      <a:pt x="239" y="709"/>
                      <a:pt x="248" y="750"/>
                      <a:pt x="279" y="767"/>
                    </a:cubicBezTo>
                    <a:cubicBezTo>
                      <a:pt x="289" y="770"/>
                      <a:pt x="300" y="773"/>
                      <a:pt x="310" y="773"/>
                    </a:cubicBezTo>
                    <a:cubicBezTo>
                      <a:pt x="330" y="773"/>
                      <a:pt x="351" y="764"/>
                      <a:pt x="364" y="743"/>
                    </a:cubicBezTo>
                    <a:cubicBezTo>
                      <a:pt x="368" y="733"/>
                      <a:pt x="493" y="508"/>
                      <a:pt x="419" y="304"/>
                    </a:cubicBezTo>
                    <a:cubicBezTo>
                      <a:pt x="347" y="100"/>
                      <a:pt x="106" y="8"/>
                      <a:pt x="96" y="5"/>
                    </a:cubicBezTo>
                    <a:cubicBezTo>
                      <a:pt x="87" y="2"/>
                      <a:pt x="79" y="0"/>
                      <a:pt x="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7"/>
              <p:cNvSpPr/>
              <p:nvPr/>
            </p:nvSpPr>
            <p:spPr>
              <a:xfrm>
                <a:off x="5265050" y="2660000"/>
                <a:ext cx="12275" cy="1932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773" extrusionOk="0">
                    <a:moveTo>
                      <a:pt x="73" y="0"/>
                    </a:moveTo>
                    <a:cubicBezTo>
                      <a:pt x="47" y="0"/>
                      <a:pt x="22" y="15"/>
                      <a:pt x="14" y="41"/>
                    </a:cubicBezTo>
                    <a:cubicBezTo>
                      <a:pt x="1" y="72"/>
                      <a:pt x="18" y="110"/>
                      <a:pt x="48" y="123"/>
                    </a:cubicBezTo>
                    <a:cubicBezTo>
                      <a:pt x="51" y="123"/>
                      <a:pt x="249" y="198"/>
                      <a:pt x="300" y="347"/>
                    </a:cubicBezTo>
                    <a:cubicBezTo>
                      <a:pt x="354" y="497"/>
                      <a:pt x="256" y="681"/>
                      <a:pt x="252" y="681"/>
                    </a:cubicBezTo>
                    <a:cubicBezTo>
                      <a:pt x="235" y="711"/>
                      <a:pt x="246" y="749"/>
                      <a:pt x="276" y="766"/>
                    </a:cubicBezTo>
                    <a:cubicBezTo>
                      <a:pt x="287" y="773"/>
                      <a:pt x="296" y="773"/>
                      <a:pt x="307" y="773"/>
                    </a:cubicBezTo>
                    <a:cubicBezTo>
                      <a:pt x="331" y="773"/>
                      <a:pt x="351" y="763"/>
                      <a:pt x="361" y="742"/>
                    </a:cubicBezTo>
                    <a:cubicBezTo>
                      <a:pt x="368" y="732"/>
                      <a:pt x="491" y="507"/>
                      <a:pt x="419" y="306"/>
                    </a:cubicBezTo>
                    <a:cubicBezTo>
                      <a:pt x="348" y="102"/>
                      <a:pt x="103" y="7"/>
                      <a:pt x="92" y="3"/>
                    </a:cubicBezTo>
                    <a:cubicBezTo>
                      <a:pt x="86" y="1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7"/>
              <p:cNvSpPr/>
              <p:nvPr/>
            </p:nvSpPr>
            <p:spPr>
              <a:xfrm>
                <a:off x="5228050" y="2640625"/>
                <a:ext cx="336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500" extrusionOk="0">
                    <a:moveTo>
                      <a:pt x="1300" y="1"/>
                    </a:moveTo>
                    <a:cubicBezTo>
                      <a:pt x="1296" y="1"/>
                      <a:pt x="1291" y="1"/>
                      <a:pt x="1286" y="3"/>
                    </a:cubicBezTo>
                    <a:cubicBezTo>
                      <a:pt x="1181" y="34"/>
                      <a:pt x="1069" y="61"/>
                      <a:pt x="960" y="92"/>
                    </a:cubicBezTo>
                    <a:cubicBezTo>
                      <a:pt x="589" y="186"/>
                      <a:pt x="242" y="279"/>
                      <a:pt x="28" y="422"/>
                    </a:cubicBezTo>
                    <a:cubicBezTo>
                      <a:pt x="8" y="435"/>
                      <a:pt x="0" y="459"/>
                      <a:pt x="14" y="480"/>
                    </a:cubicBezTo>
                    <a:cubicBezTo>
                      <a:pt x="24" y="493"/>
                      <a:pt x="35" y="500"/>
                      <a:pt x="49" y="500"/>
                    </a:cubicBezTo>
                    <a:cubicBezTo>
                      <a:pt x="58" y="500"/>
                      <a:pt x="65" y="497"/>
                      <a:pt x="72" y="489"/>
                    </a:cubicBezTo>
                    <a:cubicBezTo>
                      <a:pt x="276" y="354"/>
                      <a:pt x="633" y="261"/>
                      <a:pt x="980" y="170"/>
                    </a:cubicBezTo>
                    <a:cubicBezTo>
                      <a:pt x="1093" y="142"/>
                      <a:pt x="1202" y="112"/>
                      <a:pt x="1310" y="81"/>
                    </a:cubicBezTo>
                    <a:cubicBezTo>
                      <a:pt x="1335" y="74"/>
                      <a:pt x="1344" y="51"/>
                      <a:pt x="1341" y="30"/>
                    </a:cubicBezTo>
                    <a:cubicBezTo>
                      <a:pt x="1336" y="11"/>
                      <a:pt x="1319" y="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7"/>
              <p:cNvSpPr/>
              <p:nvPr/>
            </p:nvSpPr>
            <p:spPr>
              <a:xfrm>
                <a:off x="5209950" y="2646575"/>
                <a:ext cx="128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738" extrusionOk="0">
                    <a:moveTo>
                      <a:pt x="273" y="0"/>
                    </a:moveTo>
                    <a:cubicBezTo>
                      <a:pt x="263" y="0"/>
                      <a:pt x="253" y="4"/>
                      <a:pt x="245" y="10"/>
                    </a:cubicBezTo>
                    <a:cubicBezTo>
                      <a:pt x="234" y="20"/>
                      <a:pt x="0" y="231"/>
                      <a:pt x="54" y="438"/>
                    </a:cubicBezTo>
                    <a:cubicBezTo>
                      <a:pt x="109" y="642"/>
                      <a:pt x="442" y="735"/>
                      <a:pt x="459" y="738"/>
                    </a:cubicBezTo>
                    <a:lnTo>
                      <a:pt x="470" y="738"/>
                    </a:lnTo>
                    <a:cubicBezTo>
                      <a:pt x="487" y="738"/>
                      <a:pt x="503" y="728"/>
                      <a:pt x="510" y="708"/>
                    </a:cubicBezTo>
                    <a:cubicBezTo>
                      <a:pt x="514" y="683"/>
                      <a:pt x="500" y="663"/>
                      <a:pt x="479" y="656"/>
                    </a:cubicBezTo>
                    <a:cubicBezTo>
                      <a:pt x="395" y="633"/>
                      <a:pt x="170" y="548"/>
                      <a:pt x="132" y="415"/>
                    </a:cubicBezTo>
                    <a:cubicBezTo>
                      <a:pt x="92" y="259"/>
                      <a:pt x="296" y="75"/>
                      <a:pt x="299" y="75"/>
                    </a:cubicBezTo>
                    <a:cubicBezTo>
                      <a:pt x="316" y="58"/>
                      <a:pt x="319" y="30"/>
                      <a:pt x="303" y="14"/>
                    </a:cubicBezTo>
                    <a:cubicBezTo>
                      <a:pt x="296" y="5"/>
                      <a:pt x="285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7"/>
              <p:cNvSpPr/>
              <p:nvPr/>
            </p:nvSpPr>
            <p:spPr>
              <a:xfrm>
                <a:off x="5189600" y="2573100"/>
                <a:ext cx="151100" cy="152825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6113" extrusionOk="0">
                    <a:moveTo>
                      <a:pt x="3404" y="0"/>
                    </a:moveTo>
                    <a:cubicBezTo>
                      <a:pt x="3352" y="0"/>
                      <a:pt x="3303" y="2"/>
                      <a:pt x="3256" y="6"/>
                    </a:cubicBezTo>
                    <a:cubicBezTo>
                      <a:pt x="2879" y="37"/>
                      <a:pt x="2501" y="67"/>
                      <a:pt x="2138" y="159"/>
                    </a:cubicBezTo>
                    <a:cubicBezTo>
                      <a:pt x="1885" y="227"/>
                      <a:pt x="1627" y="285"/>
                      <a:pt x="1389" y="387"/>
                    </a:cubicBezTo>
                    <a:cubicBezTo>
                      <a:pt x="1086" y="513"/>
                      <a:pt x="756" y="714"/>
                      <a:pt x="484" y="894"/>
                    </a:cubicBezTo>
                    <a:cubicBezTo>
                      <a:pt x="133" y="1119"/>
                      <a:pt x="1" y="1697"/>
                      <a:pt x="28" y="2010"/>
                    </a:cubicBezTo>
                    <a:cubicBezTo>
                      <a:pt x="358" y="1622"/>
                      <a:pt x="538" y="1364"/>
                      <a:pt x="786" y="1173"/>
                    </a:cubicBezTo>
                    <a:cubicBezTo>
                      <a:pt x="1076" y="952"/>
                      <a:pt x="1399" y="819"/>
                      <a:pt x="1705" y="761"/>
                    </a:cubicBezTo>
                    <a:cubicBezTo>
                      <a:pt x="1890" y="727"/>
                      <a:pt x="2133" y="707"/>
                      <a:pt x="2363" y="707"/>
                    </a:cubicBezTo>
                    <a:cubicBezTo>
                      <a:pt x="2714" y="707"/>
                      <a:pt x="3034" y="755"/>
                      <a:pt x="3069" y="880"/>
                    </a:cubicBezTo>
                    <a:cubicBezTo>
                      <a:pt x="3206" y="1306"/>
                      <a:pt x="3342" y="1731"/>
                      <a:pt x="3474" y="2157"/>
                    </a:cubicBezTo>
                    <a:cubicBezTo>
                      <a:pt x="3754" y="3038"/>
                      <a:pt x="4032" y="3922"/>
                      <a:pt x="4223" y="4827"/>
                    </a:cubicBezTo>
                    <a:cubicBezTo>
                      <a:pt x="4203" y="4977"/>
                      <a:pt x="2893" y="5334"/>
                      <a:pt x="2182" y="5511"/>
                    </a:cubicBezTo>
                    <a:cubicBezTo>
                      <a:pt x="2038" y="5547"/>
                      <a:pt x="1882" y="5578"/>
                      <a:pt x="1732" y="5578"/>
                    </a:cubicBezTo>
                    <a:cubicBezTo>
                      <a:pt x="1568" y="5578"/>
                      <a:pt x="1411" y="5540"/>
                      <a:pt x="1290" y="5429"/>
                    </a:cubicBezTo>
                    <a:lnTo>
                      <a:pt x="1249" y="5392"/>
                    </a:lnTo>
                    <a:lnTo>
                      <a:pt x="1249" y="5392"/>
                    </a:lnTo>
                    <a:cubicBezTo>
                      <a:pt x="1444" y="5834"/>
                      <a:pt x="1940" y="6083"/>
                      <a:pt x="2424" y="6109"/>
                    </a:cubicBezTo>
                    <a:cubicBezTo>
                      <a:pt x="2462" y="6112"/>
                      <a:pt x="2500" y="6113"/>
                      <a:pt x="2538" y="6113"/>
                    </a:cubicBezTo>
                    <a:cubicBezTo>
                      <a:pt x="2981" y="6113"/>
                      <a:pt x="3412" y="5970"/>
                      <a:pt x="3832" y="5817"/>
                    </a:cubicBezTo>
                    <a:cubicBezTo>
                      <a:pt x="4298" y="5647"/>
                      <a:pt x="4542" y="5535"/>
                      <a:pt x="4917" y="5208"/>
                    </a:cubicBezTo>
                    <a:cubicBezTo>
                      <a:pt x="5373" y="4806"/>
                      <a:pt x="5553" y="4599"/>
                      <a:pt x="5731" y="4133"/>
                    </a:cubicBezTo>
                    <a:cubicBezTo>
                      <a:pt x="5921" y="3647"/>
                      <a:pt x="6043" y="3238"/>
                      <a:pt x="5971" y="2718"/>
                    </a:cubicBezTo>
                    <a:cubicBezTo>
                      <a:pt x="5877" y="2023"/>
                      <a:pt x="5652" y="1442"/>
                      <a:pt x="5356" y="1009"/>
                    </a:cubicBezTo>
                    <a:cubicBezTo>
                      <a:pt x="5032" y="544"/>
                      <a:pt x="4839" y="407"/>
                      <a:pt x="4294" y="163"/>
                    </a:cubicBezTo>
                    <a:cubicBezTo>
                      <a:pt x="4058" y="56"/>
                      <a:pt x="3694" y="0"/>
                      <a:pt x="3404" y="0"/>
                    </a:cubicBezTo>
                    <a:close/>
                  </a:path>
                </a:pathLst>
              </a:custGeom>
              <a:solidFill>
                <a:srgbClr val="645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7" name="Google Shape;1327;p57"/>
          <p:cNvGrpSpPr/>
          <p:nvPr/>
        </p:nvGrpSpPr>
        <p:grpSpPr>
          <a:xfrm>
            <a:off x="3266115" y="2658427"/>
            <a:ext cx="637683" cy="2209982"/>
            <a:chOff x="4949400" y="326425"/>
            <a:chExt cx="463500" cy="1606325"/>
          </a:xfrm>
        </p:grpSpPr>
        <p:sp>
          <p:nvSpPr>
            <p:cNvPr id="1328" name="Google Shape;1328;p57"/>
            <p:cNvSpPr/>
            <p:nvPr/>
          </p:nvSpPr>
          <p:spPr>
            <a:xfrm>
              <a:off x="5100125" y="1115150"/>
              <a:ext cx="66200" cy="749300"/>
            </a:xfrm>
            <a:custGeom>
              <a:avLst/>
              <a:gdLst/>
              <a:ahLst/>
              <a:cxnLst/>
              <a:rect l="l" t="t" r="r" b="b"/>
              <a:pathLst>
                <a:path w="2648" h="29972" extrusionOk="0">
                  <a:moveTo>
                    <a:pt x="1324" y="1"/>
                  </a:moveTo>
                  <a:cubicBezTo>
                    <a:pt x="592" y="1"/>
                    <a:pt x="0" y="596"/>
                    <a:pt x="0" y="1328"/>
                  </a:cubicBezTo>
                  <a:lnTo>
                    <a:pt x="0" y="28648"/>
                  </a:lnTo>
                  <a:cubicBezTo>
                    <a:pt x="0" y="29379"/>
                    <a:pt x="592" y="29971"/>
                    <a:pt x="1324" y="29971"/>
                  </a:cubicBezTo>
                  <a:cubicBezTo>
                    <a:pt x="2056" y="29971"/>
                    <a:pt x="2648" y="29379"/>
                    <a:pt x="2648" y="28648"/>
                  </a:cubicBezTo>
                  <a:lnTo>
                    <a:pt x="2648" y="1328"/>
                  </a:lnTo>
                  <a:cubicBezTo>
                    <a:pt x="2648" y="596"/>
                    <a:pt x="2056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4961300" y="1831325"/>
              <a:ext cx="226025" cy="101425"/>
            </a:xfrm>
            <a:custGeom>
              <a:avLst/>
              <a:gdLst/>
              <a:ahLst/>
              <a:cxnLst/>
              <a:rect l="l" t="t" r="r" b="b"/>
              <a:pathLst>
                <a:path w="9041" h="4057" extrusionOk="0">
                  <a:moveTo>
                    <a:pt x="5496" y="1"/>
                  </a:moveTo>
                  <a:cubicBezTo>
                    <a:pt x="1" y="3505"/>
                    <a:pt x="1315" y="4057"/>
                    <a:pt x="1315" y="4057"/>
                  </a:cubicBezTo>
                  <a:lnTo>
                    <a:pt x="8105" y="4057"/>
                  </a:lnTo>
                  <a:cubicBezTo>
                    <a:pt x="8105" y="4057"/>
                    <a:pt x="9041" y="2083"/>
                    <a:pt x="8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4985200" y="1915275"/>
              <a:ext cx="187000" cy="17475"/>
            </a:xfrm>
            <a:custGeom>
              <a:avLst/>
              <a:gdLst/>
              <a:ahLst/>
              <a:cxnLst/>
              <a:rect l="l" t="t" r="r" b="b"/>
              <a:pathLst>
                <a:path w="7480" h="699" extrusionOk="0">
                  <a:moveTo>
                    <a:pt x="318" y="1"/>
                  </a:moveTo>
                  <a:cubicBezTo>
                    <a:pt x="318" y="1"/>
                    <a:pt x="1" y="446"/>
                    <a:pt x="338" y="699"/>
                  </a:cubicBezTo>
                  <a:lnTo>
                    <a:pt x="7282" y="699"/>
                  </a:lnTo>
                  <a:lnTo>
                    <a:pt x="7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4993125" y="1873275"/>
              <a:ext cx="77525" cy="42025"/>
            </a:xfrm>
            <a:custGeom>
              <a:avLst/>
              <a:gdLst/>
              <a:ahLst/>
              <a:cxnLst/>
              <a:rect l="l" t="t" r="r" b="b"/>
              <a:pathLst>
                <a:path w="3101" h="1681" extrusionOk="0">
                  <a:moveTo>
                    <a:pt x="1919" y="1"/>
                  </a:moveTo>
                  <a:cubicBezTo>
                    <a:pt x="1785" y="1"/>
                    <a:pt x="1695" y="24"/>
                    <a:pt x="1695" y="24"/>
                  </a:cubicBezTo>
                  <a:cubicBezTo>
                    <a:pt x="55" y="1191"/>
                    <a:pt x="1" y="1681"/>
                    <a:pt x="1" y="1681"/>
                  </a:cubicBezTo>
                  <a:lnTo>
                    <a:pt x="3100" y="1681"/>
                  </a:lnTo>
                  <a:cubicBezTo>
                    <a:pt x="3062" y="192"/>
                    <a:pt x="2305" y="1"/>
                    <a:pt x="1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5117650" y="1866800"/>
              <a:ext cx="33450" cy="28200"/>
            </a:xfrm>
            <a:custGeom>
              <a:avLst/>
              <a:gdLst/>
              <a:ahLst/>
              <a:cxnLst/>
              <a:rect l="l" t="t" r="r" b="b"/>
              <a:pathLst>
                <a:path w="1338" h="1128" extrusionOk="0">
                  <a:moveTo>
                    <a:pt x="667" y="0"/>
                  </a:moveTo>
                  <a:cubicBezTo>
                    <a:pt x="300" y="0"/>
                    <a:pt x="1" y="253"/>
                    <a:pt x="1" y="562"/>
                  </a:cubicBezTo>
                  <a:cubicBezTo>
                    <a:pt x="1" y="875"/>
                    <a:pt x="300" y="1127"/>
                    <a:pt x="667" y="1127"/>
                  </a:cubicBezTo>
                  <a:cubicBezTo>
                    <a:pt x="1039" y="1127"/>
                    <a:pt x="1337" y="875"/>
                    <a:pt x="1337" y="562"/>
                  </a:cubicBezTo>
                  <a:cubicBezTo>
                    <a:pt x="1337" y="253"/>
                    <a:pt x="1039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5162050" y="1115150"/>
              <a:ext cx="173975" cy="690250"/>
            </a:xfrm>
            <a:custGeom>
              <a:avLst/>
              <a:gdLst/>
              <a:ahLst/>
              <a:cxnLst/>
              <a:rect l="l" t="t" r="r" b="b"/>
              <a:pathLst>
                <a:path w="6959" h="27610" extrusionOk="0">
                  <a:moveTo>
                    <a:pt x="3822" y="0"/>
                  </a:moveTo>
                  <a:cubicBezTo>
                    <a:pt x="3231" y="0"/>
                    <a:pt x="2691" y="402"/>
                    <a:pt x="2539" y="1001"/>
                  </a:cubicBezTo>
                  <a:cubicBezTo>
                    <a:pt x="1" y="11037"/>
                    <a:pt x="620" y="20244"/>
                    <a:pt x="4284" y="26919"/>
                  </a:cubicBezTo>
                  <a:cubicBezTo>
                    <a:pt x="4522" y="27362"/>
                    <a:pt x="4978" y="27610"/>
                    <a:pt x="5444" y="27610"/>
                  </a:cubicBezTo>
                  <a:cubicBezTo>
                    <a:pt x="5662" y="27610"/>
                    <a:pt x="5880" y="27555"/>
                    <a:pt x="6081" y="27447"/>
                  </a:cubicBezTo>
                  <a:cubicBezTo>
                    <a:pt x="6723" y="27093"/>
                    <a:pt x="6959" y="26286"/>
                    <a:pt x="6604" y="25647"/>
                  </a:cubicBezTo>
                  <a:cubicBezTo>
                    <a:pt x="3267" y="19557"/>
                    <a:pt x="2736" y="11034"/>
                    <a:pt x="5107" y="1650"/>
                  </a:cubicBezTo>
                  <a:cubicBezTo>
                    <a:pt x="5288" y="943"/>
                    <a:pt x="4859" y="221"/>
                    <a:pt x="4148" y="41"/>
                  </a:cubicBezTo>
                  <a:cubicBezTo>
                    <a:pt x="4039" y="14"/>
                    <a:pt x="3930" y="0"/>
                    <a:pt x="3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5222900" y="1748150"/>
              <a:ext cx="161350" cy="184050"/>
            </a:xfrm>
            <a:custGeom>
              <a:avLst/>
              <a:gdLst/>
              <a:ahLst/>
              <a:cxnLst/>
              <a:rect l="l" t="t" r="r" b="b"/>
              <a:pathLst>
                <a:path w="6454" h="7362" extrusionOk="0">
                  <a:moveTo>
                    <a:pt x="3942" y="0"/>
                  </a:moveTo>
                  <a:lnTo>
                    <a:pt x="1894" y="1613"/>
                  </a:lnTo>
                  <a:cubicBezTo>
                    <a:pt x="1" y="7041"/>
                    <a:pt x="878" y="7362"/>
                    <a:pt x="1112" y="7362"/>
                  </a:cubicBezTo>
                  <a:cubicBezTo>
                    <a:pt x="1143" y="7362"/>
                    <a:pt x="1163" y="7356"/>
                    <a:pt x="1163" y="7356"/>
                  </a:cubicBezTo>
                  <a:lnTo>
                    <a:pt x="6453" y="3185"/>
                  </a:lnTo>
                  <a:cubicBezTo>
                    <a:pt x="6453" y="3185"/>
                    <a:pt x="5967" y="1059"/>
                    <a:pt x="3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5240050" y="1808275"/>
              <a:ext cx="147600" cy="124300"/>
            </a:xfrm>
            <a:custGeom>
              <a:avLst/>
              <a:gdLst/>
              <a:ahLst/>
              <a:cxnLst/>
              <a:rect l="l" t="t" r="r" b="b"/>
              <a:pathLst>
                <a:path w="5904" h="4972" extrusionOk="0">
                  <a:moveTo>
                    <a:pt x="5624" y="1"/>
                  </a:moveTo>
                  <a:lnTo>
                    <a:pt x="1" y="4434"/>
                  </a:lnTo>
                  <a:cubicBezTo>
                    <a:pt x="1" y="4434"/>
                    <a:pt x="27" y="4971"/>
                    <a:pt x="438" y="4971"/>
                  </a:cubicBezTo>
                  <a:cubicBezTo>
                    <a:pt x="442" y="4971"/>
                    <a:pt x="446" y="4971"/>
                    <a:pt x="450" y="4971"/>
                  </a:cubicBezTo>
                  <a:lnTo>
                    <a:pt x="5904" y="675"/>
                  </a:lnTo>
                  <a:lnTo>
                    <a:pt x="5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5233575" y="1850700"/>
              <a:ext cx="67325" cy="68450"/>
            </a:xfrm>
            <a:custGeom>
              <a:avLst/>
              <a:gdLst/>
              <a:ahLst/>
              <a:cxnLst/>
              <a:rect l="l" t="t" r="r" b="b"/>
              <a:pathLst>
                <a:path w="2693" h="2738" extrusionOk="0">
                  <a:moveTo>
                    <a:pt x="1367" y="1"/>
                  </a:moveTo>
                  <a:cubicBezTo>
                    <a:pt x="862" y="1"/>
                    <a:pt x="566" y="389"/>
                    <a:pt x="566" y="389"/>
                  </a:cubicBezTo>
                  <a:cubicBezTo>
                    <a:pt x="1" y="2322"/>
                    <a:pt x="260" y="2737"/>
                    <a:pt x="260" y="2737"/>
                  </a:cubicBezTo>
                  <a:lnTo>
                    <a:pt x="2692" y="818"/>
                  </a:lnTo>
                  <a:cubicBezTo>
                    <a:pt x="2169" y="187"/>
                    <a:pt x="1718" y="1"/>
                    <a:pt x="1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5311750" y="1789600"/>
              <a:ext cx="35900" cy="30275"/>
            </a:xfrm>
            <a:custGeom>
              <a:avLst/>
              <a:gdLst/>
              <a:ahLst/>
              <a:cxnLst/>
              <a:rect l="l" t="t" r="r" b="b"/>
              <a:pathLst>
                <a:path w="1436" h="1211" extrusionOk="0">
                  <a:moveTo>
                    <a:pt x="821" y="0"/>
                  </a:moveTo>
                  <a:cubicBezTo>
                    <a:pt x="670" y="0"/>
                    <a:pt x="509" y="54"/>
                    <a:pt x="371" y="162"/>
                  </a:cubicBezTo>
                  <a:cubicBezTo>
                    <a:pt x="79" y="390"/>
                    <a:pt x="0" y="775"/>
                    <a:pt x="195" y="1020"/>
                  </a:cubicBezTo>
                  <a:cubicBezTo>
                    <a:pt x="294" y="1146"/>
                    <a:pt x="448" y="1210"/>
                    <a:pt x="614" y="1210"/>
                  </a:cubicBezTo>
                  <a:cubicBezTo>
                    <a:pt x="765" y="1210"/>
                    <a:pt x="927" y="1156"/>
                    <a:pt x="1065" y="1047"/>
                  </a:cubicBezTo>
                  <a:cubicBezTo>
                    <a:pt x="1354" y="819"/>
                    <a:pt x="1436" y="434"/>
                    <a:pt x="1242" y="194"/>
                  </a:cubicBezTo>
                  <a:cubicBezTo>
                    <a:pt x="1143" y="65"/>
                    <a:pt x="988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4954425" y="723250"/>
              <a:ext cx="158900" cy="224950"/>
            </a:xfrm>
            <a:custGeom>
              <a:avLst/>
              <a:gdLst/>
              <a:ahLst/>
              <a:cxnLst/>
              <a:rect l="l" t="t" r="r" b="b"/>
              <a:pathLst>
                <a:path w="6356" h="8998" extrusionOk="0">
                  <a:moveTo>
                    <a:pt x="5281" y="1"/>
                  </a:moveTo>
                  <a:cubicBezTo>
                    <a:pt x="5231" y="1"/>
                    <a:pt x="5181" y="4"/>
                    <a:pt x="5131" y="12"/>
                  </a:cubicBezTo>
                  <a:cubicBezTo>
                    <a:pt x="4754" y="70"/>
                    <a:pt x="3964" y="189"/>
                    <a:pt x="2039" y="3418"/>
                  </a:cubicBezTo>
                  <a:cubicBezTo>
                    <a:pt x="1239" y="4755"/>
                    <a:pt x="263" y="6643"/>
                    <a:pt x="130" y="7562"/>
                  </a:cubicBezTo>
                  <a:cubicBezTo>
                    <a:pt x="1" y="8460"/>
                    <a:pt x="575" y="8804"/>
                    <a:pt x="756" y="8889"/>
                  </a:cubicBezTo>
                  <a:cubicBezTo>
                    <a:pt x="919" y="8964"/>
                    <a:pt x="1076" y="8997"/>
                    <a:pt x="1229" y="8997"/>
                  </a:cubicBezTo>
                  <a:cubicBezTo>
                    <a:pt x="1906" y="8997"/>
                    <a:pt x="2491" y="8341"/>
                    <a:pt x="2940" y="7838"/>
                  </a:cubicBezTo>
                  <a:cubicBezTo>
                    <a:pt x="3311" y="7422"/>
                    <a:pt x="3273" y="6786"/>
                    <a:pt x="2858" y="6415"/>
                  </a:cubicBezTo>
                  <a:cubicBezTo>
                    <a:pt x="2821" y="6381"/>
                    <a:pt x="2783" y="6351"/>
                    <a:pt x="2743" y="6323"/>
                  </a:cubicBezTo>
                  <a:cubicBezTo>
                    <a:pt x="3559" y="4690"/>
                    <a:pt x="4961" y="2400"/>
                    <a:pt x="5570" y="1975"/>
                  </a:cubicBezTo>
                  <a:cubicBezTo>
                    <a:pt x="6043" y="1836"/>
                    <a:pt x="6356" y="1362"/>
                    <a:pt x="6277" y="859"/>
                  </a:cubicBezTo>
                  <a:cubicBezTo>
                    <a:pt x="6203" y="359"/>
                    <a:pt x="5772" y="1"/>
                    <a:pt x="528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5167150" y="584800"/>
              <a:ext cx="63650" cy="132400"/>
            </a:xfrm>
            <a:custGeom>
              <a:avLst/>
              <a:gdLst/>
              <a:ahLst/>
              <a:cxnLst/>
              <a:rect l="l" t="t" r="r" b="b"/>
              <a:pathLst>
                <a:path w="2546" h="5296" extrusionOk="0"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lnTo>
                    <a:pt x="1" y="4022"/>
                  </a:lnTo>
                  <a:cubicBezTo>
                    <a:pt x="1" y="4720"/>
                    <a:pt x="572" y="5295"/>
                    <a:pt x="1273" y="5295"/>
                  </a:cubicBezTo>
                  <a:cubicBezTo>
                    <a:pt x="1970" y="5295"/>
                    <a:pt x="2545" y="4720"/>
                    <a:pt x="2545" y="4022"/>
                  </a:cubicBezTo>
                  <a:lnTo>
                    <a:pt x="2545" y="1274"/>
                  </a:lnTo>
                  <a:cubicBezTo>
                    <a:pt x="2545" y="572"/>
                    <a:pt x="1970" y="1"/>
                    <a:pt x="127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5167150" y="597825"/>
              <a:ext cx="63650" cy="18825"/>
            </a:xfrm>
            <a:custGeom>
              <a:avLst/>
              <a:gdLst/>
              <a:ahLst/>
              <a:cxnLst/>
              <a:rect l="l" t="t" r="r" b="b"/>
              <a:pathLst>
                <a:path w="2546" h="753" extrusionOk="0">
                  <a:moveTo>
                    <a:pt x="1" y="1"/>
                  </a:moveTo>
                  <a:lnTo>
                    <a:pt x="1" y="753"/>
                  </a:lnTo>
                  <a:cubicBezTo>
                    <a:pt x="1" y="470"/>
                    <a:pt x="92" y="211"/>
                    <a:pt x="249" y="1"/>
                  </a:cubicBezTo>
                  <a:close/>
                  <a:moveTo>
                    <a:pt x="2297" y="1"/>
                  </a:moveTo>
                  <a:cubicBezTo>
                    <a:pt x="2450" y="211"/>
                    <a:pt x="2545" y="470"/>
                    <a:pt x="2545" y="753"/>
                  </a:cubicBez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5167150" y="597825"/>
              <a:ext cx="63650" cy="63900"/>
            </a:xfrm>
            <a:custGeom>
              <a:avLst/>
              <a:gdLst/>
              <a:ahLst/>
              <a:cxnLst/>
              <a:rect l="l" t="t" r="r" b="b"/>
              <a:pathLst>
                <a:path w="2546" h="2556" extrusionOk="0">
                  <a:moveTo>
                    <a:pt x="249" y="1"/>
                  </a:moveTo>
                  <a:cubicBezTo>
                    <a:pt x="92" y="211"/>
                    <a:pt x="1" y="470"/>
                    <a:pt x="1" y="753"/>
                  </a:cubicBezTo>
                  <a:lnTo>
                    <a:pt x="1" y="2556"/>
                  </a:lnTo>
                  <a:cubicBezTo>
                    <a:pt x="1" y="2556"/>
                    <a:pt x="1419" y="2467"/>
                    <a:pt x="2545" y="1872"/>
                  </a:cubicBezTo>
                  <a:lnTo>
                    <a:pt x="2545" y="753"/>
                  </a:lnTo>
                  <a:cubicBezTo>
                    <a:pt x="2545" y="470"/>
                    <a:pt x="2450" y="211"/>
                    <a:pt x="2297" y="1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5042275" y="661700"/>
              <a:ext cx="313400" cy="537350"/>
            </a:xfrm>
            <a:custGeom>
              <a:avLst/>
              <a:gdLst/>
              <a:ahLst/>
              <a:cxnLst/>
              <a:rect l="l" t="t" r="r" b="b"/>
              <a:pathLst>
                <a:path w="12536" h="21494" extrusionOk="0">
                  <a:moveTo>
                    <a:pt x="5703" y="1"/>
                  </a:moveTo>
                  <a:cubicBezTo>
                    <a:pt x="2567" y="1"/>
                    <a:pt x="1" y="2661"/>
                    <a:pt x="1" y="5914"/>
                  </a:cubicBezTo>
                  <a:lnTo>
                    <a:pt x="1073" y="15862"/>
                  </a:lnTo>
                  <a:cubicBezTo>
                    <a:pt x="1651" y="19329"/>
                    <a:pt x="2567" y="21493"/>
                    <a:pt x="5703" y="21493"/>
                  </a:cubicBezTo>
                  <a:lnTo>
                    <a:pt x="6830" y="21493"/>
                  </a:lnTo>
                  <a:cubicBezTo>
                    <a:pt x="9786" y="20952"/>
                    <a:pt x="10715" y="19094"/>
                    <a:pt x="11514" y="15862"/>
                  </a:cubicBezTo>
                  <a:lnTo>
                    <a:pt x="12535" y="5914"/>
                  </a:lnTo>
                  <a:cubicBezTo>
                    <a:pt x="12535" y="2661"/>
                    <a:pt x="9966" y="1"/>
                    <a:pt x="6830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4949400" y="663225"/>
              <a:ext cx="397350" cy="571325"/>
            </a:xfrm>
            <a:custGeom>
              <a:avLst/>
              <a:gdLst/>
              <a:ahLst/>
              <a:cxnLst/>
              <a:rect l="l" t="t" r="r" b="b"/>
              <a:pathLst>
                <a:path w="15894" h="22853" extrusionOk="0">
                  <a:moveTo>
                    <a:pt x="8303" y="1"/>
                  </a:moveTo>
                  <a:cubicBezTo>
                    <a:pt x="7608" y="89"/>
                    <a:pt x="6948" y="365"/>
                    <a:pt x="6376" y="770"/>
                  </a:cubicBezTo>
                  <a:cubicBezTo>
                    <a:pt x="5087" y="1436"/>
                    <a:pt x="4101" y="2488"/>
                    <a:pt x="3441" y="3515"/>
                  </a:cubicBezTo>
                  <a:cubicBezTo>
                    <a:pt x="2780" y="4547"/>
                    <a:pt x="2457" y="4771"/>
                    <a:pt x="1767" y="5781"/>
                  </a:cubicBezTo>
                  <a:cubicBezTo>
                    <a:pt x="981" y="6924"/>
                    <a:pt x="504" y="7857"/>
                    <a:pt x="96" y="9180"/>
                  </a:cubicBezTo>
                  <a:cubicBezTo>
                    <a:pt x="38" y="9367"/>
                    <a:pt x="18" y="10058"/>
                    <a:pt x="11" y="10252"/>
                  </a:cubicBezTo>
                  <a:cubicBezTo>
                    <a:pt x="1" y="10555"/>
                    <a:pt x="11" y="10854"/>
                    <a:pt x="371" y="11170"/>
                  </a:cubicBezTo>
                  <a:cubicBezTo>
                    <a:pt x="545" y="11325"/>
                    <a:pt x="832" y="11513"/>
                    <a:pt x="1340" y="11513"/>
                  </a:cubicBezTo>
                  <a:cubicBezTo>
                    <a:pt x="1438" y="11513"/>
                    <a:pt x="1543" y="11506"/>
                    <a:pt x="1657" y="11490"/>
                  </a:cubicBezTo>
                  <a:cubicBezTo>
                    <a:pt x="1745" y="11479"/>
                    <a:pt x="1838" y="11475"/>
                    <a:pt x="1935" y="11475"/>
                  </a:cubicBezTo>
                  <a:cubicBezTo>
                    <a:pt x="2160" y="11475"/>
                    <a:pt x="2402" y="11497"/>
                    <a:pt x="2624" y="11497"/>
                  </a:cubicBezTo>
                  <a:cubicBezTo>
                    <a:pt x="2994" y="11497"/>
                    <a:pt x="3310" y="11435"/>
                    <a:pt x="3403" y="11106"/>
                  </a:cubicBezTo>
                  <a:cubicBezTo>
                    <a:pt x="3270" y="10520"/>
                    <a:pt x="2903" y="8846"/>
                    <a:pt x="2934" y="8694"/>
                  </a:cubicBezTo>
                  <a:cubicBezTo>
                    <a:pt x="2968" y="8533"/>
                    <a:pt x="3027" y="8510"/>
                    <a:pt x="3057" y="8510"/>
                  </a:cubicBezTo>
                  <a:cubicBezTo>
                    <a:pt x="3069" y="8510"/>
                    <a:pt x="3077" y="8513"/>
                    <a:pt x="3077" y="8513"/>
                  </a:cubicBezTo>
                  <a:cubicBezTo>
                    <a:pt x="3328" y="8183"/>
                    <a:pt x="3573" y="7846"/>
                    <a:pt x="3815" y="7507"/>
                  </a:cubicBezTo>
                  <a:lnTo>
                    <a:pt x="3815" y="7507"/>
                  </a:lnTo>
                  <a:cubicBezTo>
                    <a:pt x="3682" y="12076"/>
                    <a:pt x="3549" y="16641"/>
                    <a:pt x="3416" y="21211"/>
                  </a:cubicBezTo>
                  <a:cubicBezTo>
                    <a:pt x="3407" y="21558"/>
                    <a:pt x="3478" y="22010"/>
                    <a:pt x="3818" y="22075"/>
                  </a:cubicBezTo>
                  <a:lnTo>
                    <a:pt x="3832" y="22085"/>
                  </a:lnTo>
                  <a:cubicBezTo>
                    <a:pt x="5600" y="22596"/>
                    <a:pt x="7439" y="22853"/>
                    <a:pt x="9279" y="22853"/>
                  </a:cubicBezTo>
                  <a:cubicBezTo>
                    <a:pt x="10980" y="22853"/>
                    <a:pt x="12680" y="22634"/>
                    <a:pt x="14325" y="22194"/>
                  </a:cubicBezTo>
                  <a:cubicBezTo>
                    <a:pt x="14501" y="22147"/>
                    <a:pt x="14689" y="22092"/>
                    <a:pt x="14804" y="21949"/>
                  </a:cubicBezTo>
                  <a:cubicBezTo>
                    <a:pt x="14906" y="21820"/>
                    <a:pt x="14930" y="21643"/>
                    <a:pt x="14947" y="21479"/>
                  </a:cubicBezTo>
                  <a:cubicBezTo>
                    <a:pt x="15260" y="18706"/>
                    <a:pt x="15570" y="15934"/>
                    <a:pt x="15883" y="13161"/>
                  </a:cubicBezTo>
                  <a:lnTo>
                    <a:pt x="15883" y="13161"/>
                  </a:lnTo>
                  <a:cubicBezTo>
                    <a:pt x="15092" y="13339"/>
                    <a:pt x="14259" y="13422"/>
                    <a:pt x="13415" y="13422"/>
                  </a:cubicBezTo>
                  <a:cubicBezTo>
                    <a:pt x="10841" y="13422"/>
                    <a:pt x="8155" y="12655"/>
                    <a:pt x="6183" y="11484"/>
                  </a:cubicBezTo>
                  <a:cubicBezTo>
                    <a:pt x="5662" y="11137"/>
                    <a:pt x="5836" y="9408"/>
                    <a:pt x="6527" y="9061"/>
                  </a:cubicBezTo>
                  <a:cubicBezTo>
                    <a:pt x="7072" y="8771"/>
                    <a:pt x="7649" y="8671"/>
                    <a:pt x="8237" y="8671"/>
                  </a:cubicBezTo>
                  <a:cubicBezTo>
                    <a:pt x="9512" y="8671"/>
                    <a:pt x="10839" y="9139"/>
                    <a:pt x="12023" y="9139"/>
                  </a:cubicBezTo>
                  <a:cubicBezTo>
                    <a:pt x="12888" y="9139"/>
                    <a:pt x="13677" y="8889"/>
                    <a:pt x="14311" y="8023"/>
                  </a:cubicBezTo>
                  <a:cubicBezTo>
                    <a:pt x="15005" y="6986"/>
                    <a:pt x="14311" y="5431"/>
                    <a:pt x="14832" y="4046"/>
                  </a:cubicBezTo>
                  <a:cubicBezTo>
                    <a:pt x="15165" y="3600"/>
                    <a:pt x="15427" y="2944"/>
                    <a:pt x="15893" y="2576"/>
                  </a:cubicBezTo>
                  <a:cubicBezTo>
                    <a:pt x="14777" y="1249"/>
                    <a:pt x="13362" y="167"/>
                    <a:pt x="11671" y="24"/>
                  </a:cubicBezTo>
                  <a:lnTo>
                    <a:pt x="11525" y="15"/>
                  </a:lnTo>
                  <a:cubicBezTo>
                    <a:pt x="11521" y="838"/>
                    <a:pt x="10786" y="1590"/>
                    <a:pt x="9963" y="1613"/>
                  </a:cubicBezTo>
                  <a:cubicBezTo>
                    <a:pt x="9949" y="1614"/>
                    <a:pt x="9936" y="1614"/>
                    <a:pt x="9922" y="1614"/>
                  </a:cubicBezTo>
                  <a:cubicBezTo>
                    <a:pt x="9114" y="1614"/>
                    <a:pt x="8363" y="917"/>
                    <a:pt x="8312" y="106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5054200" y="734750"/>
              <a:ext cx="42800" cy="140375"/>
            </a:xfrm>
            <a:custGeom>
              <a:avLst/>
              <a:gdLst/>
              <a:ahLst/>
              <a:cxnLst/>
              <a:rect l="l" t="t" r="r" b="b"/>
              <a:pathLst>
                <a:path w="1712" h="5615" extrusionOk="0">
                  <a:moveTo>
                    <a:pt x="1583" y="0"/>
                  </a:moveTo>
                  <a:cubicBezTo>
                    <a:pt x="1552" y="0"/>
                    <a:pt x="1522" y="15"/>
                    <a:pt x="1507" y="49"/>
                  </a:cubicBezTo>
                  <a:cubicBezTo>
                    <a:pt x="769" y="1695"/>
                    <a:pt x="0" y="3662"/>
                    <a:pt x="38" y="5496"/>
                  </a:cubicBezTo>
                  <a:cubicBezTo>
                    <a:pt x="39" y="5571"/>
                    <a:pt x="102" y="5615"/>
                    <a:pt x="164" y="5615"/>
                  </a:cubicBezTo>
                  <a:cubicBezTo>
                    <a:pt x="214" y="5615"/>
                    <a:pt x="263" y="5587"/>
                    <a:pt x="279" y="5527"/>
                  </a:cubicBezTo>
                  <a:cubicBezTo>
                    <a:pt x="524" y="4635"/>
                    <a:pt x="612" y="3693"/>
                    <a:pt x="848" y="2791"/>
                  </a:cubicBezTo>
                  <a:cubicBezTo>
                    <a:pt x="1086" y="1886"/>
                    <a:pt x="1351" y="998"/>
                    <a:pt x="1685" y="123"/>
                  </a:cubicBezTo>
                  <a:cubicBezTo>
                    <a:pt x="1712" y="56"/>
                    <a:pt x="1644" y="0"/>
                    <a:pt x="1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4966750" y="821375"/>
              <a:ext cx="131625" cy="124450"/>
            </a:xfrm>
            <a:custGeom>
              <a:avLst/>
              <a:gdLst/>
              <a:ahLst/>
              <a:cxnLst/>
              <a:rect l="l" t="t" r="r" b="b"/>
              <a:pathLst>
                <a:path w="5265" h="4978" extrusionOk="0">
                  <a:moveTo>
                    <a:pt x="5163" y="1"/>
                  </a:moveTo>
                  <a:cubicBezTo>
                    <a:pt x="4964" y="1"/>
                    <a:pt x="4293" y="230"/>
                    <a:pt x="3975" y="381"/>
                  </a:cubicBezTo>
                  <a:cubicBezTo>
                    <a:pt x="3905" y="417"/>
                    <a:pt x="2618" y="1228"/>
                    <a:pt x="2481" y="1228"/>
                  </a:cubicBezTo>
                  <a:cubicBezTo>
                    <a:pt x="2476" y="1228"/>
                    <a:pt x="2473" y="1227"/>
                    <a:pt x="2471" y="1225"/>
                  </a:cubicBezTo>
                  <a:cubicBezTo>
                    <a:pt x="2114" y="816"/>
                    <a:pt x="1665" y="486"/>
                    <a:pt x="1168" y="262"/>
                  </a:cubicBezTo>
                  <a:cubicBezTo>
                    <a:pt x="981" y="180"/>
                    <a:pt x="787" y="112"/>
                    <a:pt x="583" y="95"/>
                  </a:cubicBezTo>
                  <a:cubicBezTo>
                    <a:pt x="559" y="94"/>
                    <a:pt x="535" y="93"/>
                    <a:pt x="511" y="93"/>
                  </a:cubicBezTo>
                  <a:cubicBezTo>
                    <a:pt x="329" y="93"/>
                    <a:pt x="145" y="140"/>
                    <a:pt x="1" y="251"/>
                  </a:cubicBezTo>
                  <a:lnTo>
                    <a:pt x="161" y="289"/>
                  </a:lnTo>
                  <a:cubicBezTo>
                    <a:pt x="277" y="459"/>
                    <a:pt x="354" y="650"/>
                    <a:pt x="392" y="851"/>
                  </a:cubicBezTo>
                  <a:cubicBezTo>
                    <a:pt x="416" y="1003"/>
                    <a:pt x="420" y="1157"/>
                    <a:pt x="433" y="1306"/>
                  </a:cubicBezTo>
                  <a:cubicBezTo>
                    <a:pt x="460" y="1626"/>
                    <a:pt x="542" y="1936"/>
                    <a:pt x="620" y="2242"/>
                  </a:cubicBezTo>
                  <a:cubicBezTo>
                    <a:pt x="783" y="2878"/>
                    <a:pt x="950" y="3514"/>
                    <a:pt x="1114" y="4147"/>
                  </a:cubicBezTo>
                  <a:cubicBezTo>
                    <a:pt x="1155" y="4304"/>
                    <a:pt x="1195" y="4464"/>
                    <a:pt x="1270" y="4607"/>
                  </a:cubicBezTo>
                  <a:cubicBezTo>
                    <a:pt x="1345" y="4750"/>
                    <a:pt x="1461" y="4879"/>
                    <a:pt x="1610" y="4940"/>
                  </a:cubicBezTo>
                  <a:cubicBezTo>
                    <a:pt x="1663" y="4964"/>
                    <a:pt x="1719" y="4978"/>
                    <a:pt x="1776" y="4978"/>
                  </a:cubicBezTo>
                  <a:cubicBezTo>
                    <a:pt x="1800" y="4978"/>
                    <a:pt x="1824" y="4975"/>
                    <a:pt x="1849" y="4970"/>
                  </a:cubicBezTo>
                  <a:cubicBezTo>
                    <a:pt x="1910" y="4957"/>
                    <a:pt x="1967" y="4923"/>
                    <a:pt x="2022" y="4889"/>
                  </a:cubicBezTo>
                  <a:cubicBezTo>
                    <a:pt x="2273" y="4715"/>
                    <a:pt x="2441" y="4443"/>
                    <a:pt x="2532" y="4154"/>
                  </a:cubicBezTo>
                  <a:cubicBezTo>
                    <a:pt x="2628" y="3865"/>
                    <a:pt x="2655" y="3558"/>
                    <a:pt x="2675" y="3255"/>
                  </a:cubicBezTo>
                  <a:cubicBezTo>
                    <a:pt x="2709" y="2745"/>
                    <a:pt x="5264" y="534"/>
                    <a:pt x="5220" y="23"/>
                  </a:cubicBezTo>
                  <a:cubicBezTo>
                    <a:pt x="5219" y="8"/>
                    <a:pt x="5198" y="1"/>
                    <a:pt x="5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5026050" y="817275"/>
              <a:ext cx="115850" cy="175100"/>
            </a:xfrm>
            <a:custGeom>
              <a:avLst/>
              <a:gdLst/>
              <a:ahLst/>
              <a:cxnLst/>
              <a:rect l="l" t="t" r="r" b="b"/>
              <a:pathLst>
                <a:path w="4634" h="7004" extrusionOk="0">
                  <a:moveTo>
                    <a:pt x="2930" y="0"/>
                  </a:moveTo>
                  <a:cubicBezTo>
                    <a:pt x="2790" y="0"/>
                    <a:pt x="2661" y="79"/>
                    <a:pt x="2542" y="157"/>
                  </a:cubicBezTo>
                  <a:cubicBezTo>
                    <a:pt x="1694" y="695"/>
                    <a:pt x="851" y="1232"/>
                    <a:pt x="3" y="1773"/>
                  </a:cubicBezTo>
                  <a:lnTo>
                    <a:pt x="0" y="1783"/>
                  </a:lnTo>
                  <a:cubicBezTo>
                    <a:pt x="341" y="3457"/>
                    <a:pt x="483" y="5026"/>
                    <a:pt x="824" y="6699"/>
                  </a:cubicBezTo>
                  <a:cubicBezTo>
                    <a:pt x="834" y="6751"/>
                    <a:pt x="848" y="6802"/>
                    <a:pt x="878" y="6846"/>
                  </a:cubicBezTo>
                  <a:cubicBezTo>
                    <a:pt x="948" y="6939"/>
                    <a:pt x="1197" y="7004"/>
                    <a:pt x="1371" y="7004"/>
                  </a:cubicBezTo>
                  <a:cubicBezTo>
                    <a:pt x="1418" y="7004"/>
                    <a:pt x="1460" y="6999"/>
                    <a:pt x="1490" y="6989"/>
                  </a:cubicBezTo>
                  <a:cubicBezTo>
                    <a:pt x="2392" y="6690"/>
                    <a:pt x="3246" y="6356"/>
                    <a:pt x="4437" y="5961"/>
                  </a:cubicBezTo>
                  <a:cubicBezTo>
                    <a:pt x="4494" y="5944"/>
                    <a:pt x="4556" y="5920"/>
                    <a:pt x="4590" y="5873"/>
                  </a:cubicBezTo>
                  <a:cubicBezTo>
                    <a:pt x="4634" y="5808"/>
                    <a:pt x="4621" y="5720"/>
                    <a:pt x="4604" y="5645"/>
                  </a:cubicBezTo>
                  <a:cubicBezTo>
                    <a:pt x="4505" y="5203"/>
                    <a:pt x="4406" y="4760"/>
                    <a:pt x="4307" y="4318"/>
                  </a:cubicBezTo>
                  <a:cubicBezTo>
                    <a:pt x="3977" y="3015"/>
                    <a:pt x="3828" y="2008"/>
                    <a:pt x="3498" y="704"/>
                  </a:cubicBezTo>
                  <a:cubicBezTo>
                    <a:pt x="3420" y="388"/>
                    <a:pt x="3256" y="4"/>
                    <a:pt x="2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4962000" y="824425"/>
              <a:ext cx="89250" cy="164950"/>
            </a:xfrm>
            <a:custGeom>
              <a:avLst/>
              <a:gdLst/>
              <a:ahLst/>
              <a:cxnLst/>
              <a:rect l="l" t="t" r="r" b="b"/>
              <a:pathLst>
                <a:path w="3570" h="6598" extrusionOk="0">
                  <a:moveTo>
                    <a:pt x="0" y="0"/>
                  </a:moveTo>
                  <a:lnTo>
                    <a:pt x="0" y="0"/>
                  </a:lnTo>
                  <a:cubicBezTo>
                    <a:pt x="245" y="1806"/>
                    <a:pt x="494" y="3614"/>
                    <a:pt x="739" y="5416"/>
                  </a:cubicBezTo>
                  <a:cubicBezTo>
                    <a:pt x="748" y="5495"/>
                    <a:pt x="762" y="5573"/>
                    <a:pt x="810" y="5634"/>
                  </a:cubicBezTo>
                  <a:cubicBezTo>
                    <a:pt x="858" y="5696"/>
                    <a:pt x="936" y="5723"/>
                    <a:pt x="1011" y="5750"/>
                  </a:cubicBezTo>
                  <a:cubicBezTo>
                    <a:pt x="1861" y="6043"/>
                    <a:pt x="2716" y="6325"/>
                    <a:pt x="3570" y="6597"/>
                  </a:cubicBezTo>
                  <a:lnTo>
                    <a:pt x="2613" y="1426"/>
                  </a:lnTo>
                  <a:cubicBezTo>
                    <a:pt x="2028" y="721"/>
                    <a:pt x="616" y="300"/>
                    <a:pt x="184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5060725" y="875675"/>
              <a:ext cx="65950" cy="65275"/>
            </a:xfrm>
            <a:custGeom>
              <a:avLst/>
              <a:gdLst/>
              <a:ahLst/>
              <a:cxnLst/>
              <a:rect l="l" t="t" r="r" b="b"/>
              <a:pathLst>
                <a:path w="2638" h="2611" extrusionOk="0">
                  <a:moveTo>
                    <a:pt x="2017" y="0"/>
                  </a:moveTo>
                  <a:cubicBezTo>
                    <a:pt x="1956" y="0"/>
                    <a:pt x="1894" y="31"/>
                    <a:pt x="1856" y="87"/>
                  </a:cubicBezTo>
                  <a:cubicBezTo>
                    <a:pt x="1777" y="202"/>
                    <a:pt x="1757" y="342"/>
                    <a:pt x="1740" y="482"/>
                  </a:cubicBezTo>
                  <a:cubicBezTo>
                    <a:pt x="1486" y="352"/>
                    <a:pt x="1206" y="274"/>
                    <a:pt x="923" y="274"/>
                  </a:cubicBezTo>
                  <a:cubicBezTo>
                    <a:pt x="782" y="274"/>
                    <a:pt x="641" y="294"/>
                    <a:pt x="502" y="335"/>
                  </a:cubicBezTo>
                  <a:cubicBezTo>
                    <a:pt x="195" y="426"/>
                    <a:pt x="245" y="907"/>
                    <a:pt x="570" y="907"/>
                  </a:cubicBezTo>
                  <a:cubicBezTo>
                    <a:pt x="574" y="907"/>
                    <a:pt x="577" y="907"/>
                    <a:pt x="580" y="907"/>
                  </a:cubicBezTo>
                  <a:cubicBezTo>
                    <a:pt x="610" y="906"/>
                    <a:pt x="641" y="906"/>
                    <a:pt x="671" y="906"/>
                  </a:cubicBezTo>
                  <a:cubicBezTo>
                    <a:pt x="922" y="906"/>
                    <a:pt x="1181" y="934"/>
                    <a:pt x="1417" y="1016"/>
                  </a:cubicBezTo>
                  <a:cubicBezTo>
                    <a:pt x="1356" y="1016"/>
                    <a:pt x="1295" y="1016"/>
                    <a:pt x="1229" y="1022"/>
                  </a:cubicBezTo>
                  <a:cubicBezTo>
                    <a:pt x="1200" y="1021"/>
                    <a:pt x="1171" y="1021"/>
                    <a:pt x="1142" y="1021"/>
                  </a:cubicBezTo>
                  <a:cubicBezTo>
                    <a:pt x="875" y="1021"/>
                    <a:pt x="606" y="1061"/>
                    <a:pt x="376" y="1128"/>
                  </a:cubicBezTo>
                  <a:cubicBezTo>
                    <a:pt x="1" y="1240"/>
                    <a:pt x="116" y="1788"/>
                    <a:pt x="448" y="1788"/>
                  </a:cubicBezTo>
                  <a:cubicBezTo>
                    <a:pt x="481" y="1788"/>
                    <a:pt x="516" y="1782"/>
                    <a:pt x="552" y="1771"/>
                  </a:cubicBezTo>
                  <a:cubicBezTo>
                    <a:pt x="797" y="1716"/>
                    <a:pt x="1046" y="1662"/>
                    <a:pt x="1301" y="1652"/>
                  </a:cubicBezTo>
                  <a:lnTo>
                    <a:pt x="1301" y="1652"/>
                  </a:lnTo>
                  <a:cubicBezTo>
                    <a:pt x="1124" y="1716"/>
                    <a:pt x="951" y="1788"/>
                    <a:pt x="784" y="1859"/>
                  </a:cubicBezTo>
                  <a:cubicBezTo>
                    <a:pt x="692" y="1893"/>
                    <a:pt x="600" y="1931"/>
                    <a:pt x="508" y="1978"/>
                  </a:cubicBezTo>
                  <a:cubicBezTo>
                    <a:pt x="205" y="2129"/>
                    <a:pt x="369" y="2570"/>
                    <a:pt x="662" y="2584"/>
                  </a:cubicBezTo>
                  <a:cubicBezTo>
                    <a:pt x="728" y="2604"/>
                    <a:pt x="803" y="2611"/>
                    <a:pt x="880" y="2611"/>
                  </a:cubicBezTo>
                  <a:cubicBezTo>
                    <a:pt x="1019" y="2611"/>
                    <a:pt x="1166" y="2588"/>
                    <a:pt x="1284" y="2578"/>
                  </a:cubicBezTo>
                  <a:cubicBezTo>
                    <a:pt x="1519" y="2557"/>
                    <a:pt x="1750" y="2530"/>
                    <a:pt x="1968" y="2448"/>
                  </a:cubicBezTo>
                  <a:cubicBezTo>
                    <a:pt x="2165" y="2380"/>
                    <a:pt x="2417" y="2240"/>
                    <a:pt x="2474" y="2033"/>
                  </a:cubicBezTo>
                  <a:cubicBezTo>
                    <a:pt x="2519" y="1978"/>
                    <a:pt x="2543" y="1907"/>
                    <a:pt x="2546" y="1839"/>
                  </a:cubicBezTo>
                  <a:cubicBezTo>
                    <a:pt x="2567" y="1795"/>
                    <a:pt x="2581" y="1747"/>
                    <a:pt x="2590" y="1700"/>
                  </a:cubicBezTo>
                  <a:cubicBezTo>
                    <a:pt x="2635" y="1573"/>
                    <a:pt x="2638" y="1424"/>
                    <a:pt x="2601" y="1308"/>
                  </a:cubicBezTo>
                  <a:cubicBezTo>
                    <a:pt x="2594" y="1288"/>
                    <a:pt x="2584" y="1271"/>
                    <a:pt x="2573" y="1261"/>
                  </a:cubicBezTo>
                  <a:cubicBezTo>
                    <a:pt x="2570" y="1237"/>
                    <a:pt x="2567" y="1216"/>
                    <a:pt x="2556" y="1193"/>
                  </a:cubicBezTo>
                  <a:cubicBezTo>
                    <a:pt x="2506" y="1039"/>
                    <a:pt x="2413" y="910"/>
                    <a:pt x="2298" y="805"/>
                  </a:cubicBezTo>
                  <a:cubicBezTo>
                    <a:pt x="2291" y="757"/>
                    <a:pt x="2291" y="709"/>
                    <a:pt x="2284" y="665"/>
                  </a:cubicBezTo>
                  <a:cubicBezTo>
                    <a:pt x="2257" y="471"/>
                    <a:pt x="2264" y="257"/>
                    <a:pt x="2165" y="87"/>
                  </a:cubicBezTo>
                  <a:cubicBezTo>
                    <a:pt x="2130" y="28"/>
                    <a:pt x="2074" y="0"/>
                    <a:pt x="2017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5100300" y="727625"/>
              <a:ext cx="312600" cy="270950"/>
            </a:xfrm>
            <a:custGeom>
              <a:avLst/>
              <a:gdLst/>
              <a:ahLst/>
              <a:cxnLst/>
              <a:rect l="l" t="t" r="r" b="b"/>
              <a:pathLst>
                <a:path w="12504" h="10838" extrusionOk="0">
                  <a:moveTo>
                    <a:pt x="9857" y="0"/>
                  </a:moveTo>
                  <a:cubicBezTo>
                    <a:pt x="9391" y="368"/>
                    <a:pt x="8942" y="1192"/>
                    <a:pt x="8608" y="1637"/>
                  </a:cubicBezTo>
                  <a:cubicBezTo>
                    <a:pt x="8088" y="3021"/>
                    <a:pt x="9098" y="4433"/>
                    <a:pt x="8404" y="5471"/>
                  </a:cubicBezTo>
                  <a:cubicBezTo>
                    <a:pt x="7533" y="6110"/>
                    <a:pt x="6721" y="6305"/>
                    <a:pt x="5940" y="6305"/>
                  </a:cubicBezTo>
                  <a:cubicBezTo>
                    <a:pt x="4718" y="6305"/>
                    <a:pt x="3571" y="5827"/>
                    <a:pt x="2391" y="5827"/>
                  </a:cubicBezTo>
                  <a:cubicBezTo>
                    <a:pt x="1839" y="5827"/>
                    <a:pt x="1281" y="5931"/>
                    <a:pt x="704" y="6237"/>
                  </a:cubicBezTo>
                  <a:cubicBezTo>
                    <a:pt x="378" y="6413"/>
                    <a:pt x="1" y="9115"/>
                    <a:pt x="65" y="9200"/>
                  </a:cubicBezTo>
                  <a:cubicBezTo>
                    <a:pt x="2206" y="10084"/>
                    <a:pt x="4879" y="10837"/>
                    <a:pt x="7441" y="10837"/>
                  </a:cubicBezTo>
                  <a:cubicBezTo>
                    <a:pt x="8261" y="10837"/>
                    <a:pt x="9070" y="10760"/>
                    <a:pt x="9847" y="10585"/>
                  </a:cubicBezTo>
                  <a:cubicBezTo>
                    <a:pt x="9860" y="10452"/>
                    <a:pt x="9874" y="10317"/>
                    <a:pt x="9891" y="10180"/>
                  </a:cubicBezTo>
                  <a:lnTo>
                    <a:pt x="9837" y="10125"/>
                  </a:lnTo>
                  <a:cubicBezTo>
                    <a:pt x="11507" y="9591"/>
                    <a:pt x="12504" y="7748"/>
                    <a:pt x="12500" y="5992"/>
                  </a:cubicBezTo>
                  <a:cubicBezTo>
                    <a:pt x="12500" y="4240"/>
                    <a:pt x="11690" y="2583"/>
                    <a:pt x="10707" y="1130"/>
                  </a:cubicBezTo>
                  <a:cubicBezTo>
                    <a:pt x="10449" y="746"/>
                    <a:pt x="10163" y="364"/>
                    <a:pt x="9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5099225" y="955775"/>
              <a:ext cx="248075" cy="35550"/>
            </a:xfrm>
            <a:custGeom>
              <a:avLst/>
              <a:gdLst/>
              <a:ahLst/>
              <a:cxnLst/>
              <a:rect l="l" t="t" r="r" b="b"/>
              <a:pathLst>
                <a:path w="9923" h="1422" extrusionOk="0">
                  <a:moveTo>
                    <a:pt x="109" y="1"/>
                  </a:moveTo>
                  <a:cubicBezTo>
                    <a:pt x="40" y="1"/>
                    <a:pt x="1" y="98"/>
                    <a:pt x="71" y="136"/>
                  </a:cubicBezTo>
                  <a:cubicBezTo>
                    <a:pt x="1432" y="921"/>
                    <a:pt x="3214" y="1177"/>
                    <a:pt x="4756" y="1333"/>
                  </a:cubicBezTo>
                  <a:cubicBezTo>
                    <a:pt x="5360" y="1393"/>
                    <a:pt x="5964" y="1422"/>
                    <a:pt x="6568" y="1422"/>
                  </a:cubicBezTo>
                  <a:cubicBezTo>
                    <a:pt x="7661" y="1422"/>
                    <a:pt x="8751" y="1326"/>
                    <a:pt x="9832" y="1142"/>
                  </a:cubicBezTo>
                  <a:cubicBezTo>
                    <a:pt x="9923" y="1130"/>
                    <a:pt x="9890" y="1002"/>
                    <a:pt x="9806" y="1002"/>
                  </a:cubicBezTo>
                  <a:cubicBezTo>
                    <a:pt x="9802" y="1002"/>
                    <a:pt x="9798" y="1002"/>
                    <a:pt x="9794" y="1003"/>
                  </a:cubicBezTo>
                  <a:cubicBezTo>
                    <a:pt x="8855" y="1140"/>
                    <a:pt x="7909" y="1212"/>
                    <a:pt x="6964" y="1212"/>
                  </a:cubicBezTo>
                  <a:cubicBezTo>
                    <a:pt x="6274" y="1212"/>
                    <a:pt x="5583" y="1174"/>
                    <a:pt x="4895" y="1095"/>
                  </a:cubicBezTo>
                  <a:cubicBezTo>
                    <a:pt x="3245" y="908"/>
                    <a:pt x="1735" y="329"/>
                    <a:pt x="125" y="2"/>
                  </a:cubicBezTo>
                  <a:cubicBezTo>
                    <a:pt x="120" y="1"/>
                    <a:pt x="115" y="1"/>
                    <a:pt x="109" y="1"/>
                  </a:cubicBezTo>
                  <a:close/>
                </a:path>
              </a:pathLst>
            </a:custGeom>
            <a:solidFill>
              <a:srgbClr val="DEA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5097325" y="795525"/>
              <a:ext cx="229600" cy="162500"/>
            </a:xfrm>
            <a:custGeom>
              <a:avLst/>
              <a:gdLst/>
              <a:ahLst/>
              <a:cxnLst/>
              <a:rect l="l" t="t" r="r" b="b"/>
              <a:pathLst>
                <a:path w="9184" h="6500" extrusionOk="0">
                  <a:moveTo>
                    <a:pt x="8458" y="1"/>
                  </a:moveTo>
                  <a:cubicBezTo>
                    <a:pt x="8391" y="1"/>
                    <a:pt x="8323" y="47"/>
                    <a:pt x="8323" y="129"/>
                  </a:cubicBezTo>
                  <a:cubicBezTo>
                    <a:pt x="8323" y="710"/>
                    <a:pt x="8533" y="1272"/>
                    <a:pt x="8533" y="1854"/>
                  </a:cubicBezTo>
                  <a:cubicBezTo>
                    <a:pt x="8540" y="2865"/>
                    <a:pt x="7761" y="3259"/>
                    <a:pt x="6883" y="3344"/>
                  </a:cubicBezTo>
                  <a:cubicBezTo>
                    <a:pt x="6670" y="3364"/>
                    <a:pt x="6456" y="3373"/>
                    <a:pt x="6242" y="3373"/>
                  </a:cubicBezTo>
                  <a:cubicBezTo>
                    <a:pt x="5199" y="3373"/>
                    <a:pt x="4147" y="3165"/>
                    <a:pt x="3117" y="3075"/>
                  </a:cubicBezTo>
                  <a:cubicBezTo>
                    <a:pt x="2788" y="3046"/>
                    <a:pt x="2367" y="2985"/>
                    <a:pt x="1951" y="2985"/>
                  </a:cubicBezTo>
                  <a:cubicBezTo>
                    <a:pt x="1414" y="2985"/>
                    <a:pt x="887" y="3086"/>
                    <a:pt x="582" y="3483"/>
                  </a:cubicBezTo>
                  <a:cubicBezTo>
                    <a:pt x="18" y="4225"/>
                    <a:pt x="0" y="5514"/>
                    <a:pt x="14" y="6399"/>
                  </a:cubicBezTo>
                  <a:cubicBezTo>
                    <a:pt x="16" y="6467"/>
                    <a:pt x="65" y="6500"/>
                    <a:pt x="116" y="6500"/>
                  </a:cubicBezTo>
                  <a:cubicBezTo>
                    <a:pt x="167" y="6500"/>
                    <a:pt x="220" y="6466"/>
                    <a:pt x="225" y="6399"/>
                  </a:cubicBezTo>
                  <a:cubicBezTo>
                    <a:pt x="276" y="5664"/>
                    <a:pt x="385" y="4902"/>
                    <a:pt x="613" y="4198"/>
                  </a:cubicBezTo>
                  <a:cubicBezTo>
                    <a:pt x="843" y="3494"/>
                    <a:pt x="1370" y="3356"/>
                    <a:pt x="1958" y="3356"/>
                  </a:cubicBezTo>
                  <a:cubicBezTo>
                    <a:pt x="2197" y="3356"/>
                    <a:pt x="2446" y="3379"/>
                    <a:pt x="2688" y="3395"/>
                  </a:cubicBezTo>
                  <a:cubicBezTo>
                    <a:pt x="3912" y="3480"/>
                    <a:pt x="5129" y="3758"/>
                    <a:pt x="6358" y="3758"/>
                  </a:cubicBezTo>
                  <a:cubicBezTo>
                    <a:pt x="6461" y="3758"/>
                    <a:pt x="6565" y="3756"/>
                    <a:pt x="6669" y="3752"/>
                  </a:cubicBezTo>
                  <a:cubicBezTo>
                    <a:pt x="7414" y="3725"/>
                    <a:pt x="8292" y="3554"/>
                    <a:pt x="8703" y="2860"/>
                  </a:cubicBezTo>
                  <a:cubicBezTo>
                    <a:pt x="9183" y="2054"/>
                    <a:pt x="8758" y="921"/>
                    <a:pt x="8577" y="95"/>
                  </a:cubicBezTo>
                  <a:cubicBezTo>
                    <a:pt x="8562" y="30"/>
                    <a:pt x="8511" y="1"/>
                    <a:pt x="8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4958500" y="879275"/>
              <a:ext cx="39250" cy="62925"/>
            </a:xfrm>
            <a:custGeom>
              <a:avLst/>
              <a:gdLst/>
              <a:ahLst/>
              <a:cxnLst/>
              <a:rect l="l" t="t" r="r" b="b"/>
              <a:pathLst>
                <a:path w="1570" h="2517" extrusionOk="0">
                  <a:moveTo>
                    <a:pt x="638" y="1"/>
                  </a:moveTo>
                  <a:cubicBezTo>
                    <a:pt x="576" y="1"/>
                    <a:pt x="515" y="25"/>
                    <a:pt x="467" y="82"/>
                  </a:cubicBezTo>
                  <a:cubicBezTo>
                    <a:pt x="144" y="470"/>
                    <a:pt x="7" y="939"/>
                    <a:pt x="1" y="1443"/>
                  </a:cubicBezTo>
                  <a:cubicBezTo>
                    <a:pt x="1" y="1549"/>
                    <a:pt x="42" y="1630"/>
                    <a:pt x="103" y="1685"/>
                  </a:cubicBezTo>
                  <a:cubicBezTo>
                    <a:pt x="147" y="1869"/>
                    <a:pt x="38" y="2049"/>
                    <a:pt x="117" y="2233"/>
                  </a:cubicBezTo>
                  <a:cubicBezTo>
                    <a:pt x="181" y="2392"/>
                    <a:pt x="388" y="2513"/>
                    <a:pt x="575" y="2513"/>
                  </a:cubicBezTo>
                  <a:cubicBezTo>
                    <a:pt x="596" y="2513"/>
                    <a:pt x="617" y="2511"/>
                    <a:pt x="637" y="2508"/>
                  </a:cubicBezTo>
                  <a:cubicBezTo>
                    <a:pt x="660" y="2514"/>
                    <a:pt x="685" y="2517"/>
                    <a:pt x="710" y="2517"/>
                  </a:cubicBezTo>
                  <a:cubicBezTo>
                    <a:pt x="775" y="2517"/>
                    <a:pt x="843" y="2496"/>
                    <a:pt x="902" y="2443"/>
                  </a:cubicBezTo>
                  <a:cubicBezTo>
                    <a:pt x="1141" y="2243"/>
                    <a:pt x="1345" y="1998"/>
                    <a:pt x="1529" y="1746"/>
                  </a:cubicBezTo>
                  <a:cubicBezTo>
                    <a:pt x="1566" y="1691"/>
                    <a:pt x="1569" y="1638"/>
                    <a:pt x="1549" y="1589"/>
                  </a:cubicBezTo>
                  <a:cubicBezTo>
                    <a:pt x="1536" y="1457"/>
                    <a:pt x="1418" y="1350"/>
                    <a:pt x="1275" y="1350"/>
                  </a:cubicBezTo>
                  <a:cubicBezTo>
                    <a:pt x="1234" y="1350"/>
                    <a:pt x="1191" y="1359"/>
                    <a:pt x="1147" y="1379"/>
                  </a:cubicBezTo>
                  <a:cubicBezTo>
                    <a:pt x="1117" y="1393"/>
                    <a:pt x="1086" y="1409"/>
                    <a:pt x="1052" y="1423"/>
                  </a:cubicBezTo>
                  <a:cubicBezTo>
                    <a:pt x="1086" y="1355"/>
                    <a:pt x="1117" y="1286"/>
                    <a:pt x="1147" y="1219"/>
                  </a:cubicBezTo>
                  <a:cubicBezTo>
                    <a:pt x="1158" y="1212"/>
                    <a:pt x="1164" y="1205"/>
                    <a:pt x="1171" y="1202"/>
                  </a:cubicBezTo>
                  <a:cubicBezTo>
                    <a:pt x="1456" y="1028"/>
                    <a:pt x="1279" y="665"/>
                    <a:pt x="1011" y="665"/>
                  </a:cubicBezTo>
                  <a:cubicBezTo>
                    <a:pt x="969" y="665"/>
                    <a:pt x="924" y="674"/>
                    <a:pt x="879" y="694"/>
                  </a:cubicBezTo>
                  <a:cubicBezTo>
                    <a:pt x="852" y="708"/>
                    <a:pt x="827" y="725"/>
                    <a:pt x="800" y="739"/>
                  </a:cubicBezTo>
                  <a:cubicBezTo>
                    <a:pt x="831" y="681"/>
                    <a:pt x="861" y="620"/>
                    <a:pt x="882" y="556"/>
                  </a:cubicBezTo>
                  <a:cubicBezTo>
                    <a:pt x="906" y="474"/>
                    <a:pt x="916" y="385"/>
                    <a:pt x="943" y="300"/>
                  </a:cubicBezTo>
                  <a:cubicBezTo>
                    <a:pt x="957" y="256"/>
                    <a:pt x="940" y="212"/>
                    <a:pt x="909" y="178"/>
                  </a:cubicBezTo>
                  <a:cubicBezTo>
                    <a:pt x="863" y="77"/>
                    <a:pt x="749" y="1"/>
                    <a:pt x="638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5053350" y="565300"/>
              <a:ext cx="62525" cy="59800"/>
            </a:xfrm>
            <a:custGeom>
              <a:avLst/>
              <a:gdLst/>
              <a:ahLst/>
              <a:cxnLst/>
              <a:rect l="l" t="t" r="r" b="b"/>
              <a:pathLst>
                <a:path w="2501" h="2392" extrusionOk="0">
                  <a:moveTo>
                    <a:pt x="1249" y="0"/>
                  </a:moveTo>
                  <a:cubicBezTo>
                    <a:pt x="1214" y="0"/>
                    <a:pt x="1179" y="2"/>
                    <a:pt x="1144" y="5"/>
                  </a:cubicBezTo>
                  <a:cubicBezTo>
                    <a:pt x="487" y="63"/>
                    <a:pt x="1" y="645"/>
                    <a:pt x="62" y="1302"/>
                  </a:cubicBezTo>
                  <a:cubicBezTo>
                    <a:pt x="117" y="1922"/>
                    <a:pt x="640" y="2391"/>
                    <a:pt x="1252" y="2391"/>
                  </a:cubicBezTo>
                  <a:cubicBezTo>
                    <a:pt x="1287" y="2391"/>
                    <a:pt x="1322" y="2390"/>
                    <a:pt x="1358" y="2387"/>
                  </a:cubicBezTo>
                  <a:cubicBezTo>
                    <a:pt x="2014" y="2325"/>
                    <a:pt x="2501" y="1747"/>
                    <a:pt x="2440" y="1087"/>
                  </a:cubicBezTo>
                  <a:cubicBezTo>
                    <a:pt x="2385" y="466"/>
                    <a:pt x="1861" y="0"/>
                    <a:pt x="124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5246850" y="519525"/>
              <a:ext cx="62525" cy="59725"/>
            </a:xfrm>
            <a:custGeom>
              <a:avLst/>
              <a:gdLst/>
              <a:ahLst/>
              <a:cxnLst/>
              <a:rect l="l" t="t" r="r" b="b"/>
              <a:pathLst>
                <a:path w="2501" h="2389" extrusionOk="0">
                  <a:moveTo>
                    <a:pt x="1255" y="1"/>
                  </a:moveTo>
                  <a:cubicBezTo>
                    <a:pt x="1218" y="1"/>
                    <a:pt x="1181" y="2"/>
                    <a:pt x="1144" y="6"/>
                  </a:cubicBezTo>
                  <a:cubicBezTo>
                    <a:pt x="487" y="64"/>
                    <a:pt x="1" y="642"/>
                    <a:pt x="62" y="1302"/>
                  </a:cubicBezTo>
                  <a:cubicBezTo>
                    <a:pt x="117" y="1922"/>
                    <a:pt x="639" y="2388"/>
                    <a:pt x="1251" y="2388"/>
                  </a:cubicBezTo>
                  <a:cubicBezTo>
                    <a:pt x="1286" y="2388"/>
                    <a:pt x="1322" y="2387"/>
                    <a:pt x="1358" y="2384"/>
                  </a:cubicBezTo>
                  <a:cubicBezTo>
                    <a:pt x="2015" y="2326"/>
                    <a:pt x="2501" y="1744"/>
                    <a:pt x="2440" y="1088"/>
                  </a:cubicBezTo>
                  <a:cubicBezTo>
                    <a:pt x="2386" y="469"/>
                    <a:pt x="1865" y="1"/>
                    <a:pt x="1255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5035575" y="355725"/>
              <a:ext cx="254325" cy="288575"/>
            </a:xfrm>
            <a:custGeom>
              <a:avLst/>
              <a:gdLst/>
              <a:ahLst/>
              <a:cxnLst/>
              <a:rect l="l" t="t" r="r" b="b"/>
              <a:pathLst>
                <a:path w="10173" h="11543" extrusionOk="0">
                  <a:moveTo>
                    <a:pt x="4684" y="0"/>
                  </a:moveTo>
                  <a:cubicBezTo>
                    <a:pt x="4336" y="0"/>
                    <a:pt x="3983" y="44"/>
                    <a:pt x="3631" y="134"/>
                  </a:cubicBezTo>
                  <a:cubicBezTo>
                    <a:pt x="1371" y="716"/>
                    <a:pt x="0" y="3043"/>
                    <a:pt x="582" y="5305"/>
                  </a:cubicBezTo>
                  <a:lnTo>
                    <a:pt x="1371" y="8358"/>
                  </a:lnTo>
                  <a:cubicBezTo>
                    <a:pt x="1863" y="10268"/>
                    <a:pt x="3599" y="11543"/>
                    <a:pt x="5487" y="11543"/>
                  </a:cubicBezTo>
                  <a:cubicBezTo>
                    <a:pt x="5835" y="11543"/>
                    <a:pt x="6188" y="11500"/>
                    <a:pt x="6539" y="11409"/>
                  </a:cubicBezTo>
                  <a:cubicBezTo>
                    <a:pt x="8802" y="10824"/>
                    <a:pt x="10173" y="8497"/>
                    <a:pt x="9592" y="6238"/>
                  </a:cubicBezTo>
                  <a:lnTo>
                    <a:pt x="8802" y="3182"/>
                  </a:lnTo>
                  <a:cubicBezTo>
                    <a:pt x="8311" y="1275"/>
                    <a:pt x="6575" y="0"/>
                    <a:pt x="4684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5094925" y="532125"/>
              <a:ext cx="27775" cy="26025"/>
            </a:xfrm>
            <a:custGeom>
              <a:avLst/>
              <a:gdLst/>
              <a:ahLst/>
              <a:cxnLst/>
              <a:rect l="l" t="t" r="r" b="b"/>
              <a:pathLst>
                <a:path w="1111" h="1041" extrusionOk="0">
                  <a:moveTo>
                    <a:pt x="542" y="1"/>
                  </a:moveTo>
                  <a:cubicBezTo>
                    <a:pt x="499" y="1"/>
                    <a:pt x="456" y="6"/>
                    <a:pt x="412" y="19"/>
                  </a:cubicBezTo>
                  <a:cubicBezTo>
                    <a:pt x="151" y="94"/>
                    <a:pt x="1" y="376"/>
                    <a:pt x="79" y="655"/>
                  </a:cubicBezTo>
                  <a:cubicBezTo>
                    <a:pt x="145" y="888"/>
                    <a:pt x="348" y="1041"/>
                    <a:pt x="565" y="1041"/>
                  </a:cubicBezTo>
                  <a:cubicBezTo>
                    <a:pt x="608" y="1041"/>
                    <a:pt x="652" y="1035"/>
                    <a:pt x="695" y="1022"/>
                  </a:cubicBezTo>
                  <a:cubicBezTo>
                    <a:pt x="960" y="948"/>
                    <a:pt x="1111" y="666"/>
                    <a:pt x="1032" y="386"/>
                  </a:cubicBezTo>
                  <a:cubicBezTo>
                    <a:pt x="967" y="153"/>
                    <a:pt x="761" y="1"/>
                    <a:pt x="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5185175" y="510200"/>
              <a:ext cx="27750" cy="26050"/>
            </a:xfrm>
            <a:custGeom>
              <a:avLst/>
              <a:gdLst/>
              <a:ahLst/>
              <a:cxnLst/>
              <a:rect l="l" t="t" r="r" b="b"/>
              <a:pathLst>
                <a:path w="1110" h="1042" extrusionOk="0">
                  <a:moveTo>
                    <a:pt x="543" y="0"/>
                  </a:moveTo>
                  <a:cubicBezTo>
                    <a:pt x="501" y="0"/>
                    <a:pt x="458" y="6"/>
                    <a:pt x="416" y="18"/>
                  </a:cubicBezTo>
                  <a:cubicBezTo>
                    <a:pt x="150" y="93"/>
                    <a:pt x="1" y="379"/>
                    <a:pt x="79" y="654"/>
                  </a:cubicBezTo>
                  <a:cubicBezTo>
                    <a:pt x="145" y="889"/>
                    <a:pt x="352" y="1042"/>
                    <a:pt x="573" y="1042"/>
                  </a:cubicBezTo>
                  <a:cubicBezTo>
                    <a:pt x="614" y="1042"/>
                    <a:pt x="656" y="1036"/>
                    <a:pt x="698" y="1025"/>
                  </a:cubicBezTo>
                  <a:cubicBezTo>
                    <a:pt x="964" y="951"/>
                    <a:pt x="1110" y="665"/>
                    <a:pt x="1032" y="385"/>
                  </a:cubicBezTo>
                  <a:cubicBezTo>
                    <a:pt x="966" y="155"/>
                    <a:pt x="762" y="0"/>
                    <a:pt x="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5146750" y="560550"/>
              <a:ext cx="37700" cy="22150"/>
            </a:xfrm>
            <a:custGeom>
              <a:avLst/>
              <a:gdLst/>
              <a:ahLst/>
              <a:cxnLst/>
              <a:rect l="l" t="t" r="r" b="b"/>
              <a:pathLst>
                <a:path w="1508" h="886" extrusionOk="0">
                  <a:moveTo>
                    <a:pt x="1427" y="0"/>
                  </a:moveTo>
                  <a:cubicBezTo>
                    <a:pt x="1390" y="0"/>
                    <a:pt x="1357" y="26"/>
                    <a:pt x="1351" y="63"/>
                  </a:cubicBezTo>
                  <a:cubicBezTo>
                    <a:pt x="1276" y="526"/>
                    <a:pt x="1126" y="597"/>
                    <a:pt x="966" y="672"/>
                  </a:cubicBezTo>
                  <a:cubicBezTo>
                    <a:pt x="943" y="681"/>
                    <a:pt x="919" y="692"/>
                    <a:pt x="895" y="705"/>
                  </a:cubicBezTo>
                  <a:cubicBezTo>
                    <a:pt x="860" y="724"/>
                    <a:pt x="812" y="736"/>
                    <a:pt x="756" y="736"/>
                  </a:cubicBezTo>
                  <a:cubicBezTo>
                    <a:pt x="597" y="736"/>
                    <a:pt x="369" y="644"/>
                    <a:pt x="143" y="365"/>
                  </a:cubicBezTo>
                  <a:cubicBezTo>
                    <a:pt x="128" y="346"/>
                    <a:pt x="107" y="337"/>
                    <a:pt x="86" y="337"/>
                  </a:cubicBezTo>
                  <a:cubicBezTo>
                    <a:pt x="70" y="337"/>
                    <a:pt x="53" y="343"/>
                    <a:pt x="38" y="355"/>
                  </a:cubicBezTo>
                  <a:cubicBezTo>
                    <a:pt x="7" y="379"/>
                    <a:pt x="0" y="427"/>
                    <a:pt x="27" y="460"/>
                  </a:cubicBezTo>
                  <a:cubicBezTo>
                    <a:pt x="272" y="763"/>
                    <a:pt x="544" y="886"/>
                    <a:pt x="756" y="886"/>
                  </a:cubicBezTo>
                  <a:cubicBezTo>
                    <a:pt x="834" y="886"/>
                    <a:pt x="905" y="868"/>
                    <a:pt x="963" y="838"/>
                  </a:cubicBezTo>
                  <a:cubicBezTo>
                    <a:pt x="983" y="828"/>
                    <a:pt x="1007" y="818"/>
                    <a:pt x="1031" y="804"/>
                  </a:cubicBezTo>
                  <a:cubicBezTo>
                    <a:pt x="1208" y="722"/>
                    <a:pt x="1412" y="628"/>
                    <a:pt x="1500" y="86"/>
                  </a:cubicBezTo>
                  <a:cubicBezTo>
                    <a:pt x="1508" y="45"/>
                    <a:pt x="1480" y="8"/>
                    <a:pt x="1439" y="1"/>
                  </a:cubicBezTo>
                  <a:cubicBezTo>
                    <a:pt x="1435" y="1"/>
                    <a:pt x="1431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5182125" y="476500"/>
              <a:ext cx="30050" cy="10100"/>
            </a:xfrm>
            <a:custGeom>
              <a:avLst/>
              <a:gdLst/>
              <a:ahLst/>
              <a:cxnLst/>
              <a:rect l="l" t="t" r="r" b="b"/>
              <a:pathLst>
                <a:path w="1202" h="404" extrusionOk="0">
                  <a:moveTo>
                    <a:pt x="601" y="0"/>
                  </a:moveTo>
                  <a:cubicBezTo>
                    <a:pt x="587" y="0"/>
                    <a:pt x="572" y="1"/>
                    <a:pt x="558" y="2"/>
                  </a:cubicBezTo>
                  <a:cubicBezTo>
                    <a:pt x="249" y="25"/>
                    <a:pt x="38" y="270"/>
                    <a:pt x="27" y="281"/>
                  </a:cubicBezTo>
                  <a:cubicBezTo>
                    <a:pt x="0" y="315"/>
                    <a:pt x="4" y="359"/>
                    <a:pt x="38" y="386"/>
                  </a:cubicBezTo>
                  <a:cubicBezTo>
                    <a:pt x="52" y="400"/>
                    <a:pt x="68" y="403"/>
                    <a:pt x="85" y="403"/>
                  </a:cubicBezTo>
                  <a:cubicBezTo>
                    <a:pt x="106" y="403"/>
                    <a:pt x="126" y="397"/>
                    <a:pt x="143" y="380"/>
                  </a:cubicBezTo>
                  <a:cubicBezTo>
                    <a:pt x="143" y="376"/>
                    <a:pt x="324" y="168"/>
                    <a:pt x="572" y="152"/>
                  </a:cubicBezTo>
                  <a:cubicBezTo>
                    <a:pt x="583" y="151"/>
                    <a:pt x="594" y="151"/>
                    <a:pt x="605" y="151"/>
                  </a:cubicBezTo>
                  <a:cubicBezTo>
                    <a:pt x="842" y="151"/>
                    <a:pt x="1069" y="318"/>
                    <a:pt x="1072" y="318"/>
                  </a:cubicBezTo>
                  <a:cubicBezTo>
                    <a:pt x="1086" y="330"/>
                    <a:pt x="1103" y="335"/>
                    <a:pt x="1119" y="335"/>
                  </a:cubicBezTo>
                  <a:cubicBezTo>
                    <a:pt x="1142" y="335"/>
                    <a:pt x="1164" y="324"/>
                    <a:pt x="1178" y="304"/>
                  </a:cubicBezTo>
                  <a:cubicBezTo>
                    <a:pt x="1202" y="270"/>
                    <a:pt x="1195" y="226"/>
                    <a:pt x="1164" y="199"/>
                  </a:cubicBezTo>
                  <a:cubicBezTo>
                    <a:pt x="1151" y="193"/>
                    <a:pt x="894" y="0"/>
                    <a:pt x="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5082675" y="501025"/>
              <a:ext cx="25550" cy="18750"/>
            </a:xfrm>
            <a:custGeom>
              <a:avLst/>
              <a:gdLst/>
              <a:ahLst/>
              <a:cxnLst/>
              <a:rect l="l" t="t" r="r" b="b"/>
              <a:pathLst>
                <a:path w="1022" h="750" extrusionOk="0">
                  <a:moveTo>
                    <a:pt x="746" y="1"/>
                  </a:moveTo>
                  <a:cubicBezTo>
                    <a:pt x="618" y="1"/>
                    <a:pt x="453" y="23"/>
                    <a:pt x="318" y="116"/>
                  </a:cubicBezTo>
                  <a:cubicBezTo>
                    <a:pt x="59" y="297"/>
                    <a:pt x="12" y="650"/>
                    <a:pt x="8" y="664"/>
                  </a:cubicBezTo>
                  <a:cubicBezTo>
                    <a:pt x="1" y="705"/>
                    <a:pt x="32" y="743"/>
                    <a:pt x="73" y="749"/>
                  </a:cubicBezTo>
                  <a:lnTo>
                    <a:pt x="83" y="749"/>
                  </a:lnTo>
                  <a:cubicBezTo>
                    <a:pt x="120" y="749"/>
                    <a:pt x="151" y="722"/>
                    <a:pt x="158" y="685"/>
                  </a:cubicBezTo>
                  <a:cubicBezTo>
                    <a:pt x="158" y="681"/>
                    <a:pt x="199" y="382"/>
                    <a:pt x="403" y="242"/>
                  </a:cubicBezTo>
                  <a:cubicBezTo>
                    <a:pt x="509" y="168"/>
                    <a:pt x="644" y="150"/>
                    <a:pt x="750" y="150"/>
                  </a:cubicBezTo>
                  <a:cubicBezTo>
                    <a:pt x="848" y="150"/>
                    <a:pt x="921" y="165"/>
                    <a:pt x="923" y="167"/>
                  </a:cubicBezTo>
                  <a:cubicBezTo>
                    <a:pt x="928" y="168"/>
                    <a:pt x="933" y="168"/>
                    <a:pt x="938" y="168"/>
                  </a:cubicBezTo>
                  <a:cubicBezTo>
                    <a:pt x="972" y="168"/>
                    <a:pt x="1003" y="146"/>
                    <a:pt x="1012" y="110"/>
                  </a:cubicBezTo>
                  <a:cubicBezTo>
                    <a:pt x="1022" y="69"/>
                    <a:pt x="995" y="28"/>
                    <a:pt x="954" y="21"/>
                  </a:cubicBezTo>
                  <a:cubicBezTo>
                    <a:pt x="947" y="19"/>
                    <a:pt x="862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5143175" y="494800"/>
              <a:ext cx="18475" cy="59075"/>
            </a:xfrm>
            <a:custGeom>
              <a:avLst/>
              <a:gdLst/>
              <a:ahLst/>
              <a:cxnLst/>
              <a:rect l="l" t="t" r="r" b="b"/>
              <a:pathLst>
                <a:path w="739" h="2363" extrusionOk="0">
                  <a:moveTo>
                    <a:pt x="80" y="0"/>
                  </a:moveTo>
                  <a:cubicBezTo>
                    <a:pt x="76" y="0"/>
                    <a:pt x="72" y="1"/>
                    <a:pt x="68" y="1"/>
                  </a:cubicBezTo>
                  <a:cubicBezTo>
                    <a:pt x="27" y="8"/>
                    <a:pt x="0" y="45"/>
                    <a:pt x="7" y="86"/>
                  </a:cubicBezTo>
                  <a:cubicBezTo>
                    <a:pt x="38" y="290"/>
                    <a:pt x="62" y="505"/>
                    <a:pt x="85" y="709"/>
                  </a:cubicBezTo>
                  <a:cubicBezTo>
                    <a:pt x="164" y="1410"/>
                    <a:pt x="235" y="2074"/>
                    <a:pt x="610" y="2349"/>
                  </a:cubicBezTo>
                  <a:cubicBezTo>
                    <a:pt x="623" y="2359"/>
                    <a:pt x="640" y="2363"/>
                    <a:pt x="654" y="2363"/>
                  </a:cubicBezTo>
                  <a:cubicBezTo>
                    <a:pt x="677" y="2363"/>
                    <a:pt x="698" y="2352"/>
                    <a:pt x="715" y="2332"/>
                  </a:cubicBezTo>
                  <a:cubicBezTo>
                    <a:pt x="739" y="2298"/>
                    <a:pt x="732" y="2253"/>
                    <a:pt x="698" y="2226"/>
                  </a:cubicBezTo>
                  <a:cubicBezTo>
                    <a:pt x="378" y="1992"/>
                    <a:pt x="307" y="1362"/>
                    <a:pt x="231" y="692"/>
                  </a:cubicBezTo>
                  <a:cubicBezTo>
                    <a:pt x="211" y="485"/>
                    <a:pt x="187" y="270"/>
                    <a:pt x="153" y="62"/>
                  </a:cubicBezTo>
                  <a:cubicBezTo>
                    <a:pt x="147" y="26"/>
                    <a:pt x="116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4993450" y="326425"/>
              <a:ext cx="287550" cy="192325"/>
            </a:xfrm>
            <a:custGeom>
              <a:avLst/>
              <a:gdLst/>
              <a:ahLst/>
              <a:cxnLst/>
              <a:rect l="l" t="t" r="r" b="b"/>
              <a:pathLst>
                <a:path w="11502" h="7693" extrusionOk="0">
                  <a:moveTo>
                    <a:pt x="4809" y="1"/>
                  </a:moveTo>
                  <a:cubicBezTo>
                    <a:pt x="4349" y="1"/>
                    <a:pt x="3888" y="10"/>
                    <a:pt x="3427" y="27"/>
                  </a:cubicBezTo>
                  <a:cubicBezTo>
                    <a:pt x="2879" y="47"/>
                    <a:pt x="2325" y="78"/>
                    <a:pt x="1787" y="190"/>
                  </a:cubicBezTo>
                  <a:cubicBezTo>
                    <a:pt x="1675" y="214"/>
                    <a:pt x="1552" y="248"/>
                    <a:pt x="1491" y="343"/>
                  </a:cubicBezTo>
                  <a:cubicBezTo>
                    <a:pt x="1444" y="418"/>
                    <a:pt x="1450" y="516"/>
                    <a:pt x="1461" y="605"/>
                  </a:cubicBezTo>
                  <a:cubicBezTo>
                    <a:pt x="1525" y="1108"/>
                    <a:pt x="1791" y="1582"/>
                    <a:pt x="2185" y="1895"/>
                  </a:cubicBezTo>
                  <a:lnTo>
                    <a:pt x="2009" y="1976"/>
                  </a:lnTo>
                  <a:cubicBezTo>
                    <a:pt x="1842" y="1990"/>
                    <a:pt x="1675" y="2000"/>
                    <a:pt x="1508" y="2014"/>
                  </a:cubicBezTo>
                  <a:cubicBezTo>
                    <a:pt x="1168" y="2038"/>
                    <a:pt x="814" y="2068"/>
                    <a:pt x="518" y="2239"/>
                  </a:cubicBezTo>
                  <a:cubicBezTo>
                    <a:pt x="222" y="2405"/>
                    <a:pt x="1" y="2759"/>
                    <a:pt x="96" y="3085"/>
                  </a:cubicBezTo>
                  <a:cubicBezTo>
                    <a:pt x="161" y="3307"/>
                    <a:pt x="348" y="3467"/>
                    <a:pt x="525" y="3613"/>
                  </a:cubicBezTo>
                  <a:cubicBezTo>
                    <a:pt x="692" y="3749"/>
                    <a:pt x="858" y="3882"/>
                    <a:pt x="1021" y="4018"/>
                  </a:cubicBezTo>
                  <a:lnTo>
                    <a:pt x="977" y="4052"/>
                  </a:lnTo>
                  <a:cubicBezTo>
                    <a:pt x="528" y="4134"/>
                    <a:pt x="164" y="4555"/>
                    <a:pt x="148" y="5012"/>
                  </a:cubicBezTo>
                  <a:cubicBezTo>
                    <a:pt x="144" y="5195"/>
                    <a:pt x="192" y="5386"/>
                    <a:pt x="321" y="5515"/>
                  </a:cubicBezTo>
                  <a:cubicBezTo>
                    <a:pt x="447" y="5640"/>
                    <a:pt x="899" y="6022"/>
                    <a:pt x="1076" y="6049"/>
                  </a:cubicBezTo>
                  <a:cubicBezTo>
                    <a:pt x="1300" y="6084"/>
                    <a:pt x="1526" y="6101"/>
                    <a:pt x="1754" y="6101"/>
                  </a:cubicBezTo>
                  <a:cubicBezTo>
                    <a:pt x="2281" y="6101"/>
                    <a:pt x="2810" y="6009"/>
                    <a:pt x="3305" y="5838"/>
                  </a:cubicBezTo>
                  <a:cubicBezTo>
                    <a:pt x="3914" y="5627"/>
                    <a:pt x="4550" y="5403"/>
                    <a:pt x="5159" y="5191"/>
                  </a:cubicBezTo>
                  <a:cubicBezTo>
                    <a:pt x="5693" y="5008"/>
                    <a:pt x="6278" y="4783"/>
                    <a:pt x="6643" y="4351"/>
                  </a:cubicBezTo>
                  <a:cubicBezTo>
                    <a:pt x="7068" y="3848"/>
                    <a:pt x="6888" y="4032"/>
                    <a:pt x="7558" y="3443"/>
                  </a:cubicBezTo>
                  <a:cubicBezTo>
                    <a:pt x="7713" y="3306"/>
                    <a:pt x="7866" y="3250"/>
                    <a:pt x="8029" y="3250"/>
                  </a:cubicBezTo>
                  <a:cubicBezTo>
                    <a:pt x="8220" y="3250"/>
                    <a:pt x="8425" y="3327"/>
                    <a:pt x="8664" y="3443"/>
                  </a:cubicBezTo>
                  <a:cubicBezTo>
                    <a:pt x="8949" y="3579"/>
                    <a:pt x="9075" y="3841"/>
                    <a:pt x="9187" y="4134"/>
                  </a:cubicBezTo>
                  <a:cubicBezTo>
                    <a:pt x="9667" y="5379"/>
                    <a:pt x="10677" y="6396"/>
                    <a:pt x="10974" y="7692"/>
                  </a:cubicBezTo>
                  <a:cubicBezTo>
                    <a:pt x="11110" y="7689"/>
                    <a:pt x="11242" y="7682"/>
                    <a:pt x="11379" y="7675"/>
                  </a:cubicBezTo>
                  <a:lnTo>
                    <a:pt x="11484" y="7645"/>
                  </a:lnTo>
                  <a:cubicBezTo>
                    <a:pt x="11501" y="6212"/>
                    <a:pt x="11365" y="4753"/>
                    <a:pt x="10817" y="3432"/>
                  </a:cubicBezTo>
                  <a:cubicBezTo>
                    <a:pt x="10269" y="2109"/>
                    <a:pt x="9265" y="929"/>
                    <a:pt x="7935" y="405"/>
                  </a:cubicBezTo>
                  <a:cubicBezTo>
                    <a:pt x="7064" y="61"/>
                    <a:pt x="6109" y="13"/>
                    <a:pt x="5170" y="3"/>
                  </a:cubicBezTo>
                  <a:cubicBezTo>
                    <a:pt x="5049" y="2"/>
                    <a:pt x="4929" y="1"/>
                    <a:pt x="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7"/>
          <p:cNvGrpSpPr/>
          <p:nvPr/>
        </p:nvGrpSpPr>
        <p:grpSpPr>
          <a:xfrm>
            <a:off x="4472507" y="2687932"/>
            <a:ext cx="1781858" cy="2286695"/>
            <a:chOff x="1294475" y="1420475"/>
            <a:chExt cx="834125" cy="1070600"/>
          </a:xfrm>
        </p:grpSpPr>
        <p:sp>
          <p:nvSpPr>
            <p:cNvPr id="1364" name="Google Shape;1364;p57"/>
            <p:cNvSpPr/>
            <p:nvPr/>
          </p:nvSpPr>
          <p:spPr>
            <a:xfrm>
              <a:off x="1430075" y="1945650"/>
              <a:ext cx="44175" cy="499825"/>
            </a:xfrm>
            <a:custGeom>
              <a:avLst/>
              <a:gdLst/>
              <a:ahLst/>
              <a:cxnLst/>
              <a:rect l="l" t="t" r="r" b="b"/>
              <a:pathLst>
                <a:path w="1767" h="19993" extrusionOk="0">
                  <a:moveTo>
                    <a:pt x="881" y="1"/>
                  </a:moveTo>
                  <a:cubicBezTo>
                    <a:pt x="395" y="1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8"/>
                    <a:pt x="395" y="19992"/>
                    <a:pt x="881" y="19992"/>
                  </a:cubicBezTo>
                  <a:cubicBezTo>
                    <a:pt x="1371" y="19992"/>
                    <a:pt x="1766" y="19598"/>
                    <a:pt x="1766" y="19108"/>
                  </a:cubicBezTo>
                  <a:lnTo>
                    <a:pt x="1766" y="885"/>
                  </a:lnTo>
                  <a:cubicBezTo>
                    <a:pt x="1766" y="395"/>
                    <a:pt x="1371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416050" y="2423325"/>
              <a:ext cx="150725" cy="67750"/>
            </a:xfrm>
            <a:custGeom>
              <a:avLst/>
              <a:gdLst/>
              <a:ahLst/>
              <a:cxnLst/>
              <a:rect l="l" t="t" r="r" b="b"/>
              <a:pathLst>
                <a:path w="6029" h="2710" extrusionOk="0">
                  <a:moveTo>
                    <a:pt x="626" y="1"/>
                  </a:moveTo>
                  <a:cubicBezTo>
                    <a:pt x="0" y="1392"/>
                    <a:pt x="626" y="2709"/>
                    <a:pt x="626" y="2709"/>
                  </a:cubicBezTo>
                  <a:lnTo>
                    <a:pt x="5154" y="2709"/>
                  </a:lnTo>
                  <a:cubicBezTo>
                    <a:pt x="5154" y="2709"/>
                    <a:pt x="6029" y="2338"/>
                    <a:pt x="2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426150" y="2479300"/>
              <a:ext cx="124725" cy="11775"/>
            </a:xfrm>
            <a:custGeom>
              <a:avLst/>
              <a:gdLst/>
              <a:ahLst/>
              <a:cxnLst/>
              <a:rect l="l" t="t" r="r" b="b"/>
              <a:pathLst>
                <a:path w="4989" h="471" extrusionOk="0">
                  <a:moveTo>
                    <a:pt x="0" y="1"/>
                  </a:moveTo>
                  <a:lnTo>
                    <a:pt x="133" y="470"/>
                  </a:lnTo>
                  <a:lnTo>
                    <a:pt x="4764" y="470"/>
                  </a:lnTo>
                  <a:cubicBezTo>
                    <a:pt x="4989" y="300"/>
                    <a:pt x="4777" y="1"/>
                    <a:pt x="4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347050" y="1945650"/>
              <a:ext cx="44175" cy="499825"/>
            </a:xfrm>
            <a:custGeom>
              <a:avLst/>
              <a:gdLst/>
              <a:ahLst/>
              <a:cxnLst/>
              <a:rect l="l" t="t" r="r" b="b"/>
              <a:pathLst>
                <a:path w="1767" h="19993" extrusionOk="0">
                  <a:moveTo>
                    <a:pt x="885" y="1"/>
                  </a:moveTo>
                  <a:cubicBezTo>
                    <a:pt x="395" y="1"/>
                    <a:pt x="0" y="395"/>
                    <a:pt x="0" y="885"/>
                  </a:cubicBezTo>
                  <a:lnTo>
                    <a:pt x="0" y="19108"/>
                  </a:lnTo>
                  <a:cubicBezTo>
                    <a:pt x="0" y="19598"/>
                    <a:pt x="395" y="19992"/>
                    <a:pt x="885" y="19992"/>
                  </a:cubicBezTo>
                  <a:cubicBezTo>
                    <a:pt x="1372" y="19992"/>
                    <a:pt x="1766" y="19598"/>
                    <a:pt x="1766" y="19108"/>
                  </a:cubicBezTo>
                  <a:lnTo>
                    <a:pt x="1766" y="885"/>
                  </a:lnTo>
                  <a:cubicBezTo>
                    <a:pt x="1766" y="395"/>
                    <a:pt x="1372" y="1"/>
                    <a:pt x="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331400" y="2423325"/>
              <a:ext cx="150750" cy="67750"/>
            </a:xfrm>
            <a:custGeom>
              <a:avLst/>
              <a:gdLst/>
              <a:ahLst/>
              <a:cxnLst/>
              <a:rect l="l" t="t" r="r" b="b"/>
              <a:pathLst>
                <a:path w="6030" h="2710" extrusionOk="0">
                  <a:moveTo>
                    <a:pt x="623" y="1"/>
                  </a:moveTo>
                  <a:cubicBezTo>
                    <a:pt x="1" y="1392"/>
                    <a:pt x="623" y="2709"/>
                    <a:pt x="623" y="2709"/>
                  </a:cubicBezTo>
                  <a:lnTo>
                    <a:pt x="5117" y="2709"/>
                  </a:lnTo>
                  <a:cubicBezTo>
                    <a:pt x="5117" y="2709"/>
                    <a:pt x="6029" y="2338"/>
                    <a:pt x="2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340825" y="2479300"/>
              <a:ext cx="124750" cy="11775"/>
            </a:xfrm>
            <a:custGeom>
              <a:avLst/>
              <a:gdLst/>
              <a:ahLst/>
              <a:cxnLst/>
              <a:rect l="l" t="t" r="r" b="b"/>
              <a:pathLst>
                <a:path w="4990" h="471" extrusionOk="0">
                  <a:moveTo>
                    <a:pt x="1" y="1"/>
                  </a:moveTo>
                  <a:lnTo>
                    <a:pt x="134" y="470"/>
                  </a:lnTo>
                  <a:lnTo>
                    <a:pt x="4765" y="470"/>
                  </a:lnTo>
                  <a:cubicBezTo>
                    <a:pt x="4989" y="300"/>
                    <a:pt x="4778" y="1"/>
                    <a:pt x="4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304275" y="1420475"/>
              <a:ext cx="208925" cy="314450"/>
            </a:xfrm>
            <a:custGeom>
              <a:avLst/>
              <a:gdLst/>
              <a:ahLst/>
              <a:cxnLst/>
              <a:rect l="l" t="t" r="r" b="b"/>
              <a:pathLst>
                <a:path w="8357" h="12578" extrusionOk="0">
                  <a:moveTo>
                    <a:pt x="4549" y="1"/>
                  </a:moveTo>
                  <a:cubicBezTo>
                    <a:pt x="3427" y="1"/>
                    <a:pt x="2375" y="810"/>
                    <a:pt x="1739" y="1771"/>
                  </a:cubicBezTo>
                  <a:cubicBezTo>
                    <a:pt x="1527" y="2090"/>
                    <a:pt x="1344" y="2434"/>
                    <a:pt x="1235" y="2802"/>
                  </a:cubicBezTo>
                  <a:cubicBezTo>
                    <a:pt x="1113" y="3216"/>
                    <a:pt x="1086" y="3652"/>
                    <a:pt x="1045" y="4081"/>
                  </a:cubicBezTo>
                  <a:cubicBezTo>
                    <a:pt x="929" y="5309"/>
                    <a:pt x="687" y="6523"/>
                    <a:pt x="334" y="7704"/>
                  </a:cubicBezTo>
                  <a:cubicBezTo>
                    <a:pt x="191" y="8174"/>
                    <a:pt x="27" y="8651"/>
                    <a:pt x="31" y="9141"/>
                  </a:cubicBezTo>
                  <a:cubicBezTo>
                    <a:pt x="31" y="9695"/>
                    <a:pt x="238" y="10239"/>
                    <a:pt x="170" y="10787"/>
                  </a:cubicBezTo>
                  <a:cubicBezTo>
                    <a:pt x="130" y="11104"/>
                    <a:pt x="1" y="11430"/>
                    <a:pt x="116" y="11726"/>
                  </a:cubicBezTo>
                  <a:cubicBezTo>
                    <a:pt x="249" y="12070"/>
                    <a:pt x="654" y="12212"/>
                    <a:pt x="1011" y="12294"/>
                  </a:cubicBezTo>
                  <a:cubicBezTo>
                    <a:pt x="1833" y="12482"/>
                    <a:pt x="2674" y="12577"/>
                    <a:pt x="3516" y="12577"/>
                  </a:cubicBezTo>
                  <a:cubicBezTo>
                    <a:pt x="3848" y="12577"/>
                    <a:pt x="4181" y="12562"/>
                    <a:pt x="4512" y="12533"/>
                  </a:cubicBezTo>
                  <a:cubicBezTo>
                    <a:pt x="4906" y="12498"/>
                    <a:pt x="5308" y="12440"/>
                    <a:pt x="5679" y="12294"/>
                  </a:cubicBezTo>
                  <a:cubicBezTo>
                    <a:pt x="6032" y="12154"/>
                    <a:pt x="6349" y="11941"/>
                    <a:pt x="6662" y="11726"/>
                  </a:cubicBezTo>
                  <a:cubicBezTo>
                    <a:pt x="7053" y="11460"/>
                    <a:pt x="7447" y="11195"/>
                    <a:pt x="7839" y="10930"/>
                  </a:cubicBezTo>
                  <a:cubicBezTo>
                    <a:pt x="8003" y="10818"/>
                    <a:pt x="8169" y="10702"/>
                    <a:pt x="8261" y="10525"/>
                  </a:cubicBezTo>
                  <a:cubicBezTo>
                    <a:pt x="8356" y="10345"/>
                    <a:pt x="8350" y="10127"/>
                    <a:pt x="8336" y="9923"/>
                  </a:cubicBezTo>
                  <a:cubicBezTo>
                    <a:pt x="8298" y="9406"/>
                    <a:pt x="8217" y="8892"/>
                    <a:pt x="8091" y="8389"/>
                  </a:cubicBezTo>
                  <a:cubicBezTo>
                    <a:pt x="8016" y="8082"/>
                    <a:pt x="7907" y="7756"/>
                    <a:pt x="7645" y="7585"/>
                  </a:cubicBezTo>
                  <a:cubicBezTo>
                    <a:pt x="7502" y="7494"/>
                    <a:pt x="7329" y="7456"/>
                    <a:pt x="7199" y="7347"/>
                  </a:cubicBezTo>
                  <a:cubicBezTo>
                    <a:pt x="6958" y="7147"/>
                    <a:pt x="7149" y="7173"/>
                    <a:pt x="7162" y="6857"/>
                  </a:cubicBezTo>
                  <a:cubicBezTo>
                    <a:pt x="7196" y="5952"/>
                    <a:pt x="7570" y="5677"/>
                    <a:pt x="7604" y="4772"/>
                  </a:cubicBezTo>
                  <a:cubicBezTo>
                    <a:pt x="7618" y="4405"/>
                    <a:pt x="7703" y="3516"/>
                    <a:pt x="7604" y="3163"/>
                  </a:cubicBezTo>
                  <a:cubicBezTo>
                    <a:pt x="7465" y="2649"/>
                    <a:pt x="7523" y="1641"/>
                    <a:pt x="7162" y="1250"/>
                  </a:cubicBezTo>
                  <a:cubicBezTo>
                    <a:pt x="6692" y="740"/>
                    <a:pt x="5631" y="172"/>
                    <a:pt x="4950" y="36"/>
                  </a:cubicBezTo>
                  <a:cubicBezTo>
                    <a:pt x="4816" y="12"/>
                    <a:pt x="4682" y="1"/>
                    <a:pt x="4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465700" y="1684275"/>
              <a:ext cx="235150" cy="137900"/>
            </a:xfrm>
            <a:custGeom>
              <a:avLst/>
              <a:gdLst/>
              <a:ahLst/>
              <a:cxnLst/>
              <a:rect l="l" t="t" r="r" b="b"/>
              <a:pathLst>
                <a:path w="9406" h="5516" extrusionOk="0">
                  <a:moveTo>
                    <a:pt x="708" y="0"/>
                  </a:moveTo>
                  <a:cubicBezTo>
                    <a:pt x="686" y="0"/>
                    <a:pt x="663" y="1"/>
                    <a:pt x="640" y="4"/>
                  </a:cubicBezTo>
                  <a:cubicBezTo>
                    <a:pt x="269" y="38"/>
                    <a:pt x="1" y="368"/>
                    <a:pt x="35" y="739"/>
                  </a:cubicBezTo>
                  <a:cubicBezTo>
                    <a:pt x="276" y="3195"/>
                    <a:pt x="1021" y="4672"/>
                    <a:pt x="2321" y="5253"/>
                  </a:cubicBezTo>
                  <a:cubicBezTo>
                    <a:pt x="2705" y="5427"/>
                    <a:pt x="3131" y="5515"/>
                    <a:pt x="3597" y="5515"/>
                  </a:cubicBezTo>
                  <a:cubicBezTo>
                    <a:pt x="5012" y="5515"/>
                    <a:pt x="6808" y="4716"/>
                    <a:pt x="9038" y="3096"/>
                  </a:cubicBezTo>
                  <a:cubicBezTo>
                    <a:pt x="9340" y="2879"/>
                    <a:pt x="9405" y="2457"/>
                    <a:pt x="9187" y="2157"/>
                  </a:cubicBezTo>
                  <a:cubicBezTo>
                    <a:pt x="9055" y="1976"/>
                    <a:pt x="8850" y="1880"/>
                    <a:pt x="8642" y="1880"/>
                  </a:cubicBezTo>
                  <a:cubicBezTo>
                    <a:pt x="8506" y="1880"/>
                    <a:pt x="8368" y="1921"/>
                    <a:pt x="8248" y="2007"/>
                  </a:cubicBezTo>
                  <a:cubicBezTo>
                    <a:pt x="6279" y="3437"/>
                    <a:pt x="4699" y="4172"/>
                    <a:pt x="3609" y="4172"/>
                  </a:cubicBezTo>
                  <a:cubicBezTo>
                    <a:pt x="3331" y="4172"/>
                    <a:pt x="3085" y="4124"/>
                    <a:pt x="2873" y="4028"/>
                  </a:cubicBezTo>
                  <a:cubicBezTo>
                    <a:pt x="2063" y="3664"/>
                    <a:pt x="1559" y="2515"/>
                    <a:pt x="1375" y="605"/>
                  </a:cubicBezTo>
                  <a:cubicBezTo>
                    <a:pt x="1340" y="261"/>
                    <a:pt x="1047" y="0"/>
                    <a:pt x="708" y="0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387125" y="1591900"/>
              <a:ext cx="42375" cy="88325"/>
            </a:xfrm>
            <a:custGeom>
              <a:avLst/>
              <a:gdLst/>
              <a:ahLst/>
              <a:cxnLst/>
              <a:rect l="l" t="t" r="r" b="b"/>
              <a:pathLst>
                <a:path w="1695" h="3533" extrusionOk="0">
                  <a:moveTo>
                    <a:pt x="847" y="0"/>
                  </a:moveTo>
                  <a:cubicBezTo>
                    <a:pt x="381" y="0"/>
                    <a:pt x="0" y="381"/>
                    <a:pt x="0" y="847"/>
                  </a:cubicBezTo>
                  <a:lnTo>
                    <a:pt x="0" y="2681"/>
                  </a:lnTo>
                  <a:cubicBezTo>
                    <a:pt x="0" y="3147"/>
                    <a:pt x="381" y="3532"/>
                    <a:pt x="847" y="3532"/>
                  </a:cubicBezTo>
                  <a:cubicBezTo>
                    <a:pt x="1313" y="3532"/>
                    <a:pt x="1694" y="3147"/>
                    <a:pt x="1694" y="2681"/>
                  </a:cubicBezTo>
                  <a:lnTo>
                    <a:pt x="1694" y="847"/>
                  </a:lnTo>
                  <a:cubicBezTo>
                    <a:pt x="1694" y="381"/>
                    <a:pt x="1313" y="0"/>
                    <a:pt x="847" y="0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387125" y="1591900"/>
              <a:ext cx="42375" cy="21200"/>
            </a:xfrm>
            <a:custGeom>
              <a:avLst/>
              <a:gdLst/>
              <a:ahLst/>
              <a:cxnLst/>
              <a:rect l="l" t="t" r="r" b="b"/>
              <a:pathLst>
                <a:path w="1695" h="848" extrusionOk="0">
                  <a:moveTo>
                    <a:pt x="0" y="0"/>
                  </a:moveTo>
                  <a:lnTo>
                    <a:pt x="0" y="847"/>
                  </a:lnTo>
                  <a:cubicBezTo>
                    <a:pt x="0" y="381"/>
                    <a:pt x="381" y="0"/>
                    <a:pt x="847" y="0"/>
                  </a:cubicBezTo>
                  <a:close/>
                  <a:moveTo>
                    <a:pt x="847" y="0"/>
                  </a:moveTo>
                  <a:cubicBezTo>
                    <a:pt x="1313" y="0"/>
                    <a:pt x="1694" y="381"/>
                    <a:pt x="1694" y="847"/>
                  </a:cubicBezTo>
                  <a:lnTo>
                    <a:pt x="1694" y="0"/>
                  </a:lnTo>
                  <a:close/>
                </a:path>
              </a:pathLst>
            </a:custGeom>
            <a:solidFill>
              <a:srgbClr val="95B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1387125" y="1591900"/>
              <a:ext cx="42375" cy="39825"/>
            </a:xfrm>
            <a:custGeom>
              <a:avLst/>
              <a:gdLst/>
              <a:ahLst/>
              <a:cxnLst/>
              <a:rect l="l" t="t" r="r" b="b"/>
              <a:pathLst>
                <a:path w="1695" h="1593" extrusionOk="0">
                  <a:moveTo>
                    <a:pt x="847" y="0"/>
                  </a:moveTo>
                  <a:cubicBezTo>
                    <a:pt x="381" y="0"/>
                    <a:pt x="0" y="381"/>
                    <a:pt x="0" y="847"/>
                  </a:cubicBezTo>
                  <a:lnTo>
                    <a:pt x="0" y="1416"/>
                  </a:lnTo>
                  <a:cubicBezTo>
                    <a:pt x="248" y="1549"/>
                    <a:pt x="520" y="1593"/>
                    <a:pt x="773" y="1593"/>
                  </a:cubicBezTo>
                  <a:cubicBezTo>
                    <a:pt x="1276" y="1593"/>
                    <a:pt x="1694" y="1416"/>
                    <a:pt x="1694" y="1416"/>
                  </a:cubicBezTo>
                  <a:lnTo>
                    <a:pt x="1694" y="847"/>
                  </a:lnTo>
                  <a:cubicBezTo>
                    <a:pt x="1694" y="381"/>
                    <a:pt x="1313" y="0"/>
                    <a:pt x="847" y="0"/>
                  </a:cubicBezTo>
                  <a:close/>
                </a:path>
              </a:pathLst>
            </a:custGeom>
            <a:solidFill>
              <a:srgbClr val="B67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1303775" y="1643175"/>
              <a:ext cx="209000" cy="358475"/>
            </a:xfrm>
            <a:custGeom>
              <a:avLst/>
              <a:gdLst/>
              <a:ahLst/>
              <a:cxnLst/>
              <a:rect l="l" t="t" r="r" b="b"/>
              <a:pathLst>
                <a:path w="8360" h="14339" extrusionOk="0">
                  <a:moveTo>
                    <a:pt x="3807" y="1"/>
                  </a:moveTo>
                  <a:cubicBezTo>
                    <a:pt x="1711" y="1"/>
                    <a:pt x="0" y="1777"/>
                    <a:pt x="0" y="3948"/>
                  </a:cubicBezTo>
                  <a:lnTo>
                    <a:pt x="680" y="10582"/>
                  </a:lnTo>
                  <a:cubicBezTo>
                    <a:pt x="1214" y="12736"/>
                    <a:pt x="1833" y="13978"/>
                    <a:pt x="3807" y="14339"/>
                  </a:cubicBezTo>
                  <a:lnTo>
                    <a:pt x="4556" y="14339"/>
                  </a:lnTo>
                  <a:cubicBezTo>
                    <a:pt x="6648" y="14339"/>
                    <a:pt x="7260" y="12892"/>
                    <a:pt x="7645" y="10582"/>
                  </a:cubicBezTo>
                  <a:lnTo>
                    <a:pt x="8359" y="3948"/>
                  </a:lnTo>
                  <a:cubicBezTo>
                    <a:pt x="8359" y="1777"/>
                    <a:pt x="6648" y="1"/>
                    <a:pt x="4556" y="1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294475" y="1662050"/>
              <a:ext cx="375550" cy="373050"/>
            </a:xfrm>
            <a:custGeom>
              <a:avLst/>
              <a:gdLst/>
              <a:ahLst/>
              <a:cxnLst/>
              <a:rect l="l" t="t" r="r" b="b"/>
              <a:pathLst>
                <a:path w="15022" h="14922" extrusionOk="0">
                  <a:moveTo>
                    <a:pt x="7456" y="1"/>
                  </a:moveTo>
                  <a:lnTo>
                    <a:pt x="1117" y="351"/>
                  </a:lnTo>
                  <a:cubicBezTo>
                    <a:pt x="5" y="1178"/>
                    <a:pt x="1" y="2812"/>
                    <a:pt x="107" y="4193"/>
                  </a:cubicBezTo>
                  <a:cubicBezTo>
                    <a:pt x="239" y="5976"/>
                    <a:pt x="375" y="7758"/>
                    <a:pt x="511" y="9545"/>
                  </a:cubicBezTo>
                  <a:cubicBezTo>
                    <a:pt x="644" y="11327"/>
                    <a:pt x="699" y="13420"/>
                    <a:pt x="1709" y="14897"/>
                  </a:cubicBezTo>
                  <a:cubicBezTo>
                    <a:pt x="2348" y="14913"/>
                    <a:pt x="2988" y="14921"/>
                    <a:pt x="3628" y="14921"/>
                  </a:cubicBezTo>
                  <a:cubicBezTo>
                    <a:pt x="4939" y="14921"/>
                    <a:pt x="6250" y="14887"/>
                    <a:pt x="7558" y="14818"/>
                  </a:cubicBezTo>
                  <a:cubicBezTo>
                    <a:pt x="8204" y="14189"/>
                    <a:pt x="8360" y="9619"/>
                    <a:pt x="8588" y="6942"/>
                  </a:cubicBezTo>
                  <a:cubicBezTo>
                    <a:pt x="8605" y="6758"/>
                    <a:pt x="8626" y="6557"/>
                    <a:pt x="8752" y="6418"/>
                  </a:cubicBezTo>
                  <a:cubicBezTo>
                    <a:pt x="8797" y="6368"/>
                    <a:pt x="8917" y="6350"/>
                    <a:pt x="9078" y="6350"/>
                  </a:cubicBezTo>
                  <a:cubicBezTo>
                    <a:pt x="9426" y="6350"/>
                    <a:pt x="9962" y="6436"/>
                    <a:pt x="10306" y="6469"/>
                  </a:cubicBezTo>
                  <a:cubicBezTo>
                    <a:pt x="10618" y="6498"/>
                    <a:pt x="10906" y="6514"/>
                    <a:pt x="11178" y="6514"/>
                  </a:cubicBezTo>
                  <a:cubicBezTo>
                    <a:pt x="12440" y="6514"/>
                    <a:pt x="13334" y="6170"/>
                    <a:pt x="14450" y="5241"/>
                  </a:cubicBezTo>
                  <a:cubicBezTo>
                    <a:pt x="14614" y="5104"/>
                    <a:pt x="14764" y="4948"/>
                    <a:pt x="14838" y="4748"/>
                  </a:cubicBezTo>
                  <a:cubicBezTo>
                    <a:pt x="15022" y="4241"/>
                    <a:pt x="14634" y="3720"/>
                    <a:pt x="14270" y="3319"/>
                  </a:cubicBezTo>
                  <a:cubicBezTo>
                    <a:pt x="13515" y="3733"/>
                    <a:pt x="12739" y="4107"/>
                    <a:pt x="11939" y="4438"/>
                  </a:cubicBezTo>
                  <a:cubicBezTo>
                    <a:pt x="11468" y="4634"/>
                    <a:pt x="10969" y="4816"/>
                    <a:pt x="10459" y="4816"/>
                  </a:cubicBezTo>
                  <a:cubicBezTo>
                    <a:pt x="10403" y="4816"/>
                    <a:pt x="10346" y="4814"/>
                    <a:pt x="10289" y="4809"/>
                  </a:cubicBezTo>
                  <a:cubicBezTo>
                    <a:pt x="9722" y="4761"/>
                    <a:pt x="9143" y="4393"/>
                    <a:pt x="9028" y="3836"/>
                  </a:cubicBezTo>
                  <a:cubicBezTo>
                    <a:pt x="8970" y="3553"/>
                    <a:pt x="9031" y="3264"/>
                    <a:pt x="9054" y="2975"/>
                  </a:cubicBezTo>
                  <a:cubicBezTo>
                    <a:pt x="9153" y="1788"/>
                    <a:pt x="8500" y="573"/>
                    <a:pt x="7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352325" y="1662025"/>
              <a:ext cx="56625" cy="95850"/>
            </a:xfrm>
            <a:custGeom>
              <a:avLst/>
              <a:gdLst/>
              <a:ahLst/>
              <a:cxnLst/>
              <a:rect l="l" t="t" r="r" b="b"/>
              <a:pathLst>
                <a:path w="2265" h="3834" extrusionOk="0">
                  <a:moveTo>
                    <a:pt x="675" y="1"/>
                  </a:moveTo>
                  <a:cubicBezTo>
                    <a:pt x="485" y="1"/>
                    <a:pt x="271" y="65"/>
                    <a:pt x="31" y="209"/>
                  </a:cubicBezTo>
                  <a:cubicBezTo>
                    <a:pt x="1" y="228"/>
                    <a:pt x="17" y="280"/>
                    <a:pt x="51" y="280"/>
                  </a:cubicBezTo>
                  <a:cubicBezTo>
                    <a:pt x="54" y="280"/>
                    <a:pt x="58" y="279"/>
                    <a:pt x="62" y="278"/>
                  </a:cubicBezTo>
                  <a:cubicBezTo>
                    <a:pt x="219" y="221"/>
                    <a:pt x="362" y="195"/>
                    <a:pt x="494" y="195"/>
                  </a:cubicBezTo>
                  <a:cubicBezTo>
                    <a:pt x="1806" y="195"/>
                    <a:pt x="1886" y="2824"/>
                    <a:pt x="1957" y="3690"/>
                  </a:cubicBezTo>
                  <a:cubicBezTo>
                    <a:pt x="1965" y="3785"/>
                    <a:pt x="2044" y="3833"/>
                    <a:pt x="2119" y="3833"/>
                  </a:cubicBezTo>
                  <a:cubicBezTo>
                    <a:pt x="2194" y="3833"/>
                    <a:pt x="2265" y="3785"/>
                    <a:pt x="2256" y="3690"/>
                  </a:cubicBezTo>
                  <a:cubicBezTo>
                    <a:pt x="2176" y="2873"/>
                    <a:pt x="1950" y="1"/>
                    <a:pt x="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355625" y="1747625"/>
              <a:ext cx="148975" cy="367150"/>
            </a:xfrm>
            <a:custGeom>
              <a:avLst/>
              <a:gdLst/>
              <a:ahLst/>
              <a:cxnLst/>
              <a:rect l="l" t="t" r="r" b="b"/>
              <a:pathLst>
                <a:path w="5959" h="14686" extrusionOk="0">
                  <a:moveTo>
                    <a:pt x="5197" y="1"/>
                  </a:moveTo>
                  <a:cubicBezTo>
                    <a:pt x="4863" y="42"/>
                    <a:pt x="4533" y="83"/>
                    <a:pt x="4200" y="127"/>
                  </a:cubicBezTo>
                  <a:cubicBezTo>
                    <a:pt x="3500" y="212"/>
                    <a:pt x="2796" y="299"/>
                    <a:pt x="2094" y="299"/>
                  </a:cubicBezTo>
                  <a:cubicBezTo>
                    <a:pt x="1816" y="299"/>
                    <a:pt x="1537" y="285"/>
                    <a:pt x="1260" y="252"/>
                  </a:cubicBezTo>
                  <a:cubicBezTo>
                    <a:pt x="995" y="222"/>
                    <a:pt x="729" y="171"/>
                    <a:pt x="494" y="42"/>
                  </a:cubicBezTo>
                  <a:lnTo>
                    <a:pt x="287" y="31"/>
                  </a:lnTo>
                  <a:lnTo>
                    <a:pt x="287" y="31"/>
                  </a:lnTo>
                  <a:cubicBezTo>
                    <a:pt x="433" y="2049"/>
                    <a:pt x="576" y="4087"/>
                    <a:pt x="260" y="6084"/>
                  </a:cubicBezTo>
                  <a:cubicBezTo>
                    <a:pt x="195" y="6486"/>
                    <a:pt x="110" y="6887"/>
                    <a:pt x="70" y="7295"/>
                  </a:cubicBezTo>
                  <a:cubicBezTo>
                    <a:pt x="1" y="7918"/>
                    <a:pt x="32" y="8548"/>
                    <a:pt x="62" y="9177"/>
                  </a:cubicBezTo>
                  <a:cubicBezTo>
                    <a:pt x="154" y="10966"/>
                    <a:pt x="266" y="12756"/>
                    <a:pt x="399" y="14542"/>
                  </a:cubicBezTo>
                  <a:lnTo>
                    <a:pt x="467" y="14685"/>
                  </a:lnTo>
                  <a:cubicBezTo>
                    <a:pt x="777" y="14640"/>
                    <a:pt x="1089" y="14626"/>
                    <a:pt x="1402" y="14626"/>
                  </a:cubicBezTo>
                  <a:cubicBezTo>
                    <a:pt x="1949" y="14626"/>
                    <a:pt x="2499" y="14671"/>
                    <a:pt x="3046" y="14682"/>
                  </a:cubicBezTo>
                  <a:cubicBezTo>
                    <a:pt x="3130" y="14684"/>
                    <a:pt x="3215" y="14685"/>
                    <a:pt x="3299" y="14685"/>
                  </a:cubicBezTo>
                  <a:cubicBezTo>
                    <a:pt x="4081" y="14685"/>
                    <a:pt x="4875" y="14589"/>
                    <a:pt x="5550" y="14202"/>
                  </a:cubicBezTo>
                  <a:cubicBezTo>
                    <a:pt x="5789" y="12382"/>
                    <a:pt x="5924" y="9360"/>
                    <a:pt x="5952" y="7527"/>
                  </a:cubicBezTo>
                  <a:cubicBezTo>
                    <a:pt x="5959" y="6996"/>
                    <a:pt x="5959" y="6462"/>
                    <a:pt x="5860" y="5938"/>
                  </a:cubicBezTo>
                  <a:cubicBezTo>
                    <a:pt x="5727" y="5257"/>
                    <a:pt x="5434" y="4618"/>
                    <a:pt x="5302" y="3938"/>
                  </a:cubicBezTo>
                  <a:cubicBezTo>
                    <a:pt x="5183" y="3332"/>
                    <a:pt x="5189" y="2709"/>
                    <a:pt x="5200" y="2090"/>
                  </a:cubicBezTo>
                  <a:cubicBezTo>
                    <a:pt x="5210" y="1436"/>
                    <a:pt x="5220" y="786"/>
                    <a:pt x="5230" y="133"/>
                  </a:cubicBezTo>
                  <a:lnTo>
                    <a:pt x="51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453975" y="1648400"/>
              <a:ext cx="28000" cy="109900"/>
            </a:xfrm>
            <a:custGeom>
              <a:avLst/>
              <a:gdLst/>
              <a:ahLst/>
              <a:cxnLst/>
              <a:rect l="l" t="t" r="r" b="b"/>
              <a:pathLst>
                <a:path w="1120" h="4396" extrusionOk="0">
                  <a:moveTo>
                    <a:pt x="122" y="0"/>
                  </a:moveTo>
                  <a:cubicBezTo>
                    <a:pt x="54" y="0"/>
                    <a:pt x="0" y="80"/>
                    <a:pt x="58" y="146"/>
                  </a:cubicBezTo>
                  <a:cubicBezTo>
                    <a:pt x="1018" y="1228"/>
                    <a:pt x="582" y="2976"/>
                    <a:pt x="773" y="4297"/>
                  </a:cubicBezTo>
                  <a:cubicBezTo>
                    <a:pt x="783" y="4366"/>
                    <a:pt x="831" y="4396"/>
                    <a:pt x="884" y="4396"/>
                  </a:cubicBezTo>
                  <a:cubicBezTo>
                    <a:pt x="956" y="4396"/>
                    <a:pt x="1035" y="4342"/>
                    <a:pt x="1041" y="4262"/>
                  </a:cubicBezTo>
                  <a:cubicBezTo>
                    <a:pt x="1120" y="3354"/>
                    <a:pt x="1092" y="2320"/>
                    <a:pt x="956" y="1415"/>
                  </a:cubicBezTo>
                  <a:cubicBezTo>
                    <a:pt x="872" y="847"/>
                    <a:pt x="627" y="391"/>
                    <a:pt x="184" y="24"/>
                  </a:cubicBezTo>
                  <a:cubicBezTo>
                    <a:pt x="164" y="7"/>
                    <a:pt x="142" y="0"/>
                    <a:pt x="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299650" y="1862350"/>
              <a:ext cx="73200" cy="29600"/>
            </a:xfrm>
            <a:custGeom>
              <a:avLst/>
              <a:gdLst/>
              <a:ahLst/>
              <a:cxnLst/>
              <a:rect l="l" t="t" r="r" b="b"/>
              <a:pathLst>
                <a:path w="2928" h="1184" extrusionOk="0">
                  <a:moveTo>
                    <a:pt x="104" y="0"/>
                  </a:moveTo>
                  <a:cubicBezTo>
                    <a:pt x="51" y="0"/>
                    <a:pt x="0" y="38"/>
                    <a:pt x="22" y="104"/>
                  </a:cubicBezTo>
                  <a:cubicBezTo>
                    <a:pt x="285" y="854"/>
                    <a:pt x="1149" y="1184"/>
                    <a:pt x="1956" y="1184"/>
                  </a:cubicBezTo>
                  <a:cubicBezTo>
                    <a:pt x="2246" y="1184"/>
                    <a:pt x="2529" y="1141"/>
                    <a:pt x="2774" y="1060"/>
                  </a:cubicBezTo>
                  <a:cubicBezTo>
                    <a:pt x="2927" y="1005"/>
                    <a:pt x="2927" y="798"/>
                    <a:pt x="2774" y="747"/>
                  </a:cubicBezTo>
                  <a:cubicBezTo>
                    <a:pt x="2599" y="687"/>
                    <a:pt x="2420" y="672"/>
                    <a:pt x="2239" y="672"/>
                  </a:cubicBezTo>
                  <a:cubicBezTo>
                    <a:pt x="2070" y="672"/>
                    <a:pt x="1900" y="685"/>
                    <a:pt x="1731" y="685"/>
                  </a:cubicBezTo>
                  <a:cubicBezTo>
                    <a:pt x="1669" y="685"/>
                    <a:pt x="1607" y="683"/>
                    <a:pt x="1546" y="679"/>
                  </a:cubicBezTo>
                  <a:cubicBezTo>
                    <a:pt x="1046" y="638"/>
                    <a:pt x="498" y="448"/>
                    <a:pt x="181" y="35"/>
                  </a:cubicBezTo>
                  <a:cubicBezTo>
                    <a:pt x="162" y="11"/>
                    <a:pt x="133" y="0"/>
                    <a:pt x="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1409975" y="1909650"/>
              <a:ext cx="83825" cy="9275"/>
            </a:xfrm>
            <a:custGeom>
              <a:avLst/>
              <a:gdLst/>
              <a:ahLst/>
              <a:cxnLst/>
              <a:rect l="l" t="t" r="r" b="b"/>
              <a:pathLst>
                <a:path w="3353" h="371" extrusionOk="0">
                  <a:moveTo>
                    <a:pt x="2789" y="0"/>
                  </a:moveTo>
                  <a:cubicBezTo>
                    <a:pt x="2000" y="0"/>
                    <a:pt x="1227" y="161"/>
                    <a:pt x="436" y="161"/>
                  </a:cubicBezTo>
                  <a:cubicBezTo>
                    <a:pt x="330" y="161"/>
                    <a:pt x="224" y="158"/>
                    <a:pt x="117" y="151"/>
                  </a:cubicBezTo>
                  <a:cubicBezTo>
                    <a:pt x="114" y="151"/>
                    <a:pt x="112" y="151"/>
                    <a:pt x="110" y="151"/>
                  </a:cubicBezTo>
                  <a:cubicBezTo>
                    <a:pt x="21" y="151"/>
                    <a:pt x="0" y="307"/>
                    <a:pt x="96" y="321"/>
                  </a:cubicBezTo>
                  <a:cubicBezTo>
                    <a:pt x="355" y="357"/>
                    <a:pt x="610" y="371"/>
                    <a:pt x="865" y="371"/>
                  </a:cubicBezTo>
                  <a:cubicBezTo>
                    <a:pt x="1652" y="371"/>
                    <a:pt x="2426" y="239"/>
                    <a:pt x="3224" y="216"/>
                  </a:cubicBezTo>
                  <a:cubicBezTo>
                    <a:pt x="3353" y="212"/>
                    <a:pt x="3349" y="29"/>
                    <a:pt x="3224" y="18"/>
                  </a:cubicBezTo>
                  <a:cubicBezTo>
                    <a:pt x="3078" y="5"/>
                    <a:pt x="2933" y="0"/>
                    <a:pt x="2789" y="0"/>
                  </a:cubicBezTo>
                  <a:close/>
                </a:path>
              </a:pathLst>
            </a:custGeom>
            <a:solidFill>
              <a:srgbClr val="BD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1391475" y="1913400"/>
              <a:ext cx="24925" cy="67175"/>
            </a:xfrm>
            <a:custGeom>
              <a:avLst/>
              <a:gdLst/>
              <a:ahLst/>
              <a:cxnLst/>
              <a:rect l="l" t="t" r="r" b="b"/>
              <a:pathLst>
                <a:path w="997" h="2687" extrusionOk="0">
                  <a:moveTo>
                    <a:pt x="864" y="0"/>
                  </a:moveTo>
                  <a:cubicBezTo>
                    <a:pt x="814" y="0"/>
                    <a:pt x="765" y="28"/>
                    <a:pt x="751" y="89"/>
                  </a:cubicBezTo>
                  <a:cubicBezTo>
                    <a:pt x="575" y="912"/>
                    <a:pt x="394" y="1746"/>
                    <a:pt x="40" y="2519"/>
                  </a:cubicBezTo>
                  <a:cubicBezTo>
                    <a:pt x="1" y="2606"/>
                    <a:pt x="73" y="2686"/>
                    <a:pt x="146" y="2686"/>
                  </a:cubicBezTo>
                  <a:cubicBezTo>
                    <a:pt x="178" y="2686"/>
                    <a:pt x="211" y="2670"/>
                    <a:pt x="234" y="2631"/>
                  </a:cubicBezTo>
                  <a:cubicBezTo>
                    <a:pt x="687" y="1842"/>
                    <a:pt x="996" y="1039"/>
                    <a:pt x="996" y="124"/>
                  </a:cubicBezTo>
                  <a:cubicBezTo>
                    <a:pt x="996" y="45"/>
                    <a:pt x="929" y="0"/>
                    <a:pt x="864" y="0"/>
                  </a:cubicBezTo>
                  <a:close/>
                </a:path>
              </a:pathLst>
            </a:custGeom>
            <a:solidFill>
              <a:srgbClr val="BD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1489375" y="1913750"/>
              <a:ext cx="7250" cy="29150"/>
            </a:xfrm>
            <a:custGeom>
              <a:avLst/>
              <a:gdLst/>
              <a:ahLst/>
              <a:cxnLst/>
              <a:rect l="l" t="t" r="r" b="b"/>
              <a:pathLst>
                <a:path w="290" h="1166" extrusionOk="0">
                  <a:moveTo>
                    <a:pt x="42" y="1"/>
                  </a:moveTo>
                  <a:cubicBezTo>
                    <a:pt x="22" y="1"/>
                    <a:pt x="1" y="14"/>
                    <a:pt x="3" y="38"/>
                  </a:cubicBezTo>
                  <a:cubicBezTo>
                    <a:pt x="48" y="388"/>
                    <a:pt x="88" y="743"/>
                    <a:pt x="132" y="1093"/>
                  </a:cubicBezTo>
                  <a:cubicBezTo>
                    <a:pt x="138" y="1142"/>
                    <a:pt x="174" y="1165"/>
                    <a:pt x="208" y="1165"/>
                  </a:cubicBezTo>
                  <a:cubicBezTo>
                    <a:pt x="249" y="1165"/>
                    <a:pt x="290" y="1133"/>
                    <a:pt x="279" y="1076"/>
                  </a:cubicBezTo>
                  <a:cubicBezTo>
                    <a:pt x="211" y="725"/>
                    <a:pt x="146" y="375"/>
                    <a:pt x="78" y="28"/>
                  </a:cubicBezTo>
                  <a:cubicBezTo>
                    <a:pt x="75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BDA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653675" y="1714400"/>
              <a:ext cx="87275" cy="52925"/>
            </a:xfrm>
            <a:custGeom>
              <a:avLst/>
              <a:gdLst/>
              <a:ahLst/>
              <a:cxnLst/>
              <a:rect l="l" t="t" r="r" b="b"/>
              <a:pathLst>
                <a:path w="3491" h="2117" extrusionOk="0">
                  <a:moveTo>
                    <a:pt x="340" y="0"/>
                  </a:moveTo>
                  <a:cubicBezTo>
                    <a:pt x="136" y="0"/>
                    <a:pt x="1" y="322"/>
                    <a:pt x="219" y="473"/>
                  </a:cubicBezTo>
                  <a:cubicBezTo>
                    <a:pt x="1161" y="1123"/>
                    <a:pt x="2229" y="1878"/>
                    <a:pt x="3362" y="2115"/>
                  </a:cubicBezTo>
                  <a:cubicBezTo>
                    <a:pt x="3367" y="2116"/>
                    <a:pt x="3372" y="2117"/>
                    <a:pt x="3376" y="2117"/>
                  </a:cubicBezTo>
                  <a:cubicBezTo>
                    <a:pt x="3436" y="2117"/>
                    <a:pt x="3490" y="2038"/>
                    <a:pt x="3433" y="1990"/>
                  </a:cubicBezTo>
                  <a:cubicBezTo>
                    <a:pt x="2552" y="1228"/>
                    <a:pt x="1433" y="707"/>
                    <a:pt x="470" y="44"/>
                  </a:cubicBezTo>
                  <a:cubicBezTo>
                    <a:pt x="426" y="14"/>
                    <a:pt x="381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589500" y="1690350"/>
              <a:ext cx="44825" cy="68425"/>
            </a:xfrm>
            <a:custGeom>
              <a:avLst/>
              <a:gdLst/>
              <a:ahLst/>
              <a:cxnLst/>
              <a:rect l="l" t="t" r="r" b="b"/>
              <a:pathLst>
                <a:path w="1793" h="2737" extrusionOk="0">
                  <a:moveTo>
                    <a:pt x="1649" y="0"/>
                  </a:moveTo>
                  <a:cubicBezTo>
                    <a:pt x="1624" y="0"/>
                    <a:pt x="1599" y="12"/>
                    <a:pt x="1578" y="40"/>
                  </a:cubicBezTo>
                  <a:cubicBezTo>
                    <a:pt x="1006" y="778"/>
                    <a:pt x="322" y="1595"/>
                    <a:pt x="40" y="2499"/>
                  </a:cubicBezTo>
                  <a:cubicBezTo>
                    <a:pt x="1" y="2622"/>
                    <a:pt x="116" y="2736"/>
                    <a:pt x="229" y="2736"/>
                  </a:cubicBezTo>
                  <a:cubicBezTo>
                    <a:pt x="273" y="2736"/>
                    <a:pt x="316" y="2719"/>
                    <a:pt x="350" y="2680"/>
                  </a:cubicBezTo>
                  <a:cubicBezTo>
                    <a:pt x="966" y="1972"/>
                    <a:pt x="1343" y="1006"/>
                    <a:pt x="1754" y="175"/>
                  </a:cubicBezTo>
                  <a:cubicBezTo>
                    <a:pt x="1793" y="97"/>
                    <a:pt x="1722" y="0"/>
                    <a:pt x="1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1603150" y="1668525"/>
              <a:ext cx="55400" cy="50225"/>
            </a:xfrm>
            <a:custGeom>
              <a:avLst/>
              <a:gdLst/>
              <a:ahLst/>
              <a:cxnLst/>
              <a:rect l="l" t="t" r="r" b="b"/>
              <a:pathLst>
                <a:path w="2216" h="2009" extrusionOk="0">
                  <a:moveTo>
                    <a:pt x="645" y="1"/>
                  </a:moveTo>
                  <a:cubicBezTo>
                    <a:pt x="638" y="1"/>
                    <a:pt x="631" y="4"/>
                    <a:pt x="627" y="11"/>
                  </a:cubicBezTo>
                  <a:lnTo>
                    <a:pt x="8" y="937"/>
                  </a:lnTo>
                  <a:cubicBezTo>
                    <a:pt x="1" y="946"/>
                    <a:pt x="4" y="957"/>
                    <a:pt x="11" y="964"/>
                  </a:cubicBezTo>
                  <a:lnTo>
                    <a:pt x="1563" y="2005"/>
                  </a:lnTo>
                  <a:cubicBezTo>
                    <a:pt x="1566" y="2007"/>
                    <a:pt x="1570" y="2008"/>
                    <a:pt x="1573" y="2008"/>
                  </a:cubicBezTo>
                  <a:cubicBezTo>
                    <a:pt x="1580" y="2008"/>
                    <a:pt x="1585" y="2004"/>
                    <a:pt x="1590" y="1998"/>
                  </a:cubicBezTo>
                  <a:lnTo>
                    <a:pt x="2213" y="1072"/>
                  </a:lnTo>
                  <a:cubicBezTo>
                    <a:pt x="2216" y="1062"/>
                    <a:pt x="2216" y="1052"/>
                    <a:pt x="2205" y="1045"/>
                  </a:cubicBezTo>
                  <a:lnTo>
                    <a:pt x="654" y="4"/>
                  </a:lnTo>
                  <a:cubicBezTo>
                    <a:pt x="652" y="2"/>
                    <a:pt x="648" y="1"/>
                    <a:pt x="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1658200" y="1715425"/>
              <a:ext cx="53000" cy="40425"/>
            </a:xfrm>
            <a:custGeom>
              <a:avLst/>
              <a:gdLst/>
              <a:ahLst/>
              <a:cxnLst/>
              <a:rect l="l" t="t" r="r" b="b"/>
              <a:pathLst>
                <a:path w="2120" h="1617" extrusionOk="0">
                  <a:moveTo>
                    <a:pt x="1043" y="1"/>
                  </a:moveTo>
                  <a:cubicBezTo>
                    <a:pt x="887" y="1"/>
                    <a:pt x="726" y="93"/>
                    <a:pt x="694" y="258"/>
                  </a:cubicBezTo>
                  <a:cubicBezTo>
                    <a:pt x="691" y="285"/>
                    <a:pt x="684" y="312"/>
                    <a:pt x="677" y="336"/>
                  </a:cubicBezTo>
                  <a:cubicBezTo>
                    <a:pt x="548" y="343"/>
                    <a:pt x="415" y="387"/>
                    <a:pt x="310" y="455"/>
                  </a:cubicBezTo>
                  <a:cubicBezTo>
                    <a:pt x="47" y="629"/>
                    <a:pt x="0" y="942"/>
                    <a:pt x="163" y="1201"/>
                  </a:cubicBezTo>
                  <a:cubicBezTo>
                    <a:pt x="226" y="1303"/>
                    <a:pt x="333" y="1360"/>
                    <a:pt x="442" y="1360"/>
                  </a:cubicBezTo>
                  <a:cubicBezTo>
                    <a:pt x="509" y="1360"/>
                    <a:pt x="578" y="1338"/>
                    <a:pt x="636" y="1292"/>
                  </a:cubicBezTo>
                  <a:cubicBezTo>
                    <a:pt x="660" y="1275"/>
                    <a:pt x="677" y="1258"/>
                    <a:pt x="694" y="1238"/>
                  </a:cubicBezTo>
                  <a:cubicBezTo>
                    <a:pt x="696" y="1238"/>
                    <a:pt x="699" y="1239"/>
                    <a:pt x="701" y="1239"/>
                  </a:cubicBezTo>
                  <a:cubicBezTo>
                    <a:pt x="702" y="1239"/>
                    <a:pt x="703" y="1239"/>
                    <a:pt x="705" y="1238"/>
                  </a:cubicBezTo>
                  <a:cubicBezTo>
                    <a:pt x="820" y="1207"/>
                    <a:pt x="898" y="1160"/>
                    <a:pt x="970" y="1095"/>
                  </a:cubicBezTo>
                  <a:cubicBezTo>
                    <a:pt x="973" y="1180"/>
                    <a:pt x="986" y="1269"/>
                    <a:pt x="997" y="1364"/>
                  </a:cubicBezTo>
                  <a:cubicBezTo>
                    <a:pt x="1009" y="1454"/>
                    <a:pt x="1073" y="1509"/>
                    <a:pt x="1146" y="1509"/>
                  </a:cubicBezTo>
                  <a:cubicBezTo>
                    <a:pt x="1181" y="1509"/>
                    <a:pt x="1218" y="1497"/>
                    <a:pt x="1252" y="1469"/>
                  </a:cubicBezTo>
                  <a:cubicBezTo>
                    <a:pt x="1259" y="1462"/>
                    <a:pt x="1262" y="1459"/>
                    <a:pt x="1269" y="1456"/>
                  </a:cubicBezTo>
                  <a:cubicBezTo>
                    <a:pt x="1269" y="1529"/>
                    <a:pt x="1307" y="1617"/>
                    <a:pt x="1393" y="1617"/>
                  </a:cubicBezTo>
                  <a:cubicBezTo>
                    <a:pt x="1399" y="1617"/>
                    <a:pt x="1405" y="1617"/>
                    <a:pt x="1412" y="1616"/>
                  </a:cubicBezTo>
                  <a:cubicBezTo>
                    <a:pt x="1514" y="1605"/>
                    <a:pt x="1619" y="1595"/>
                    <a:pt x="1705" y="1534"/>
                  </a:cubicBezTo>
                  <a:cubicBezTo>
                    <a:pt x="1796" y="1469"/>
                    <a:pt x="1868" y="1360"/>
                    <a:pt x="1926" y="1269"/>
                  </a:cubicBezTo>
                  <a:cubicBezTo>
                    <a:pt x="1983" y="1176"/>
                    <a:pt x="2028" y="1074"/>
                    <a:pt x="2062" y="972"/>
                  </a:cubicBezTo>
                  <a:cubicBezTo>
                    <a:pt x="2120" y="809"/>
                    <a:pt x="2120" y="680"/>
                    <a:pt x="2048" y="520"/>
                  </a:cubicBezTo>
                  <a:cubicBezTo>
                    <a:pt x="1999" y="408"/>
                    <a:pt x="1890" y="356"/>
                    <a:pt x="1777" y="356"/>
                  </a:cubicBezTo>
                  <a:cubicBezTo>
                    <a:pt x="1742" y="356"/>
                    <a:pt x="1708" y="361"/>
                    <a:pt x="1674" y="370"/>
                  </a:cubicBezTo>
                  <a:cubicBezTo>
                    <a:pt x="1647" y="219"/>
                    <a:pt x="1506" y="143"/>
                    <a:pt x="1364" y="143"/>
                  </a:cubicBezTo>
                  <a:cubicBezTo>
                    <a:pt x="1350" y="143"/>
                    <a:pt x="1335" y="144"/>
                    <a:pt x="1320" y="146"/>
                  </a:cubicBezTo>
                  <a:cubicBezTo>
                    <a:pt x="1286" y="98"/>
                    <a:pt x="1242" y="54"/>
                    <a:pt x="1178" y="27"/>
                  </a:cubicBezTo>
                  <a:cubicBezTo>
                    <a:pt x="1136" y="9"/>
                    <a:pt x="1090" y="1"/>
                    <a:pt x="1043" y="1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1590825" y="1710475"/>
              <a:ext cx="39250" cy="38025"/>
            </a:xfrm>
            <a:custGeom>
              <a:avLst/>
              <a:gdLst/>
              <a:ahLst/>
              <a:cxnLst/>
              <a:rect l="l" t="t" r="r" b="b"/>
              <a:pathLst>
                <a:path w="1570" h="1521" extrusionOk="0">
                  <a:moveTo>
                    <a:pt x="757" y="0"/>
                  </a:moveTo>
                  <a:cubicBezTo>
                    <a:pt x="744" y="0"/>
                    <a:pt x="730" y="2"/>
                    <a:pt x="715" y="7"/>
                  </a:cubicBezTo>
                  <a:cubicBezTo>
                    <a:pt x="521" y="61"/>
                    <a:pt x="201" y="82"/>
                    <a:pt x="137" y="309"/>
                  </a:cubicBezTo>
                  <a:cubicBezTo>
                    <a:pt x="116" y="374"/>
                    <a:pt x="109" y="443"/>
                    <a:pt x="109" y="510"/>
                  </a:cubicBezTo>
                  <a:cubicBezTo>
                    <a:pt x="7" y="664"/>
                    <a:pt x="0" y="888"/>
                    <a:pt x="143" y="1031"/>
                  </a:cubicBezTo>
                  <a:cubicBezTo>
                    <a:pt x="167" y="1058"/>
                    <a:pt x="195" y="1079"/>
                    <a:pt x="222" y="1096"/>
                  </a:cubicBezTo>
                  <a:cubicBezTo>
                    <a:pt x="266" y="1195"/>
                    <a:pt x="354" y="1272"/>
                    <a:pt x="456" y="1297"/>
                  </a:cubicBezTo>
                  <a:cubicBezTo>
                    <a:pt x="477" y="1385"/>
                    <a:pt x="538" y="1467"/>
                    <a:pt x="627" y="1493"/>
                  </a:cubicBezTo>
                  <a:cubicBezTo>
                    <a:pt x="693" y="1511"/>
                    <a:pt x="753" y="1521"/>
                    <a:pt x="811" y="1521"/>
                  </a:cubicBezTo>
                  <a:cubicBezTo>
                    <a:pt x="900" y="1521"/>
                    <a:pt x="983" y="1499"/>
                    <a:pt x="1076" y="1449"/>
                  </a:cubicBezTo>
                  <a:cubicBezTo>
                    <a:pt x="1198" y="1388"/>
                    <a:pt x="1310" y="1300"/>
                    <a:pt x="1399" y="1191"/>
                  </a:cubicBezTo>
                  <a:cubicBezTo>
                    <a:pt x="1569" y="983"/>
                    <a:pt x="1535" y="647"/>
                    <a:pt x="1375" y="439"/>
                  </a:cubicBezTo>
                  <a:cubicBezTo>
                    <a:pt x="1362" y="422"/>
                    <a:pt x="1341" y="412"/>
                    <a:pt x="1318" y="405"/>
                  </a:cubicBezTo>
                  <a:cubicBezTo>
                    <a:pt x="1313" y="364"/>
                    <a:pt x="1310" y="323"/>
                    <a:pt x="1304" y="283"/>
                  </a:cubicBezTo>
                  <a:cubicBezTo>
                    <a:pt x="1289" y="195"/>
                    <a:pt x="1207" y="149"/>
                    <a:pt x="1124" y="149"/>
                  </a:cubicBezTo>
                  <a:cubicBezTo>
                    <a:pt x="1075" y="149"/>
                    <a:pt x="1025" y="166"/>
                    <a:pt x="991" y="201"/>
                  </a:cubicBezTo>
                  <a:cubicBezTo>
                    <a:pt x="902" y="296"/>
                    <a:pt x="820" y="327"/>
                    <a:pt x="701" y="381"/>
                  </a:cubicBezTo>
                  <a:cubicBezTo>
                    <a:pt x="695" y="381"/>
                    <a:pt x="682" y="389"/>
                    <a:pt x="661" y="389"/>
                  </a:cubicBezTo>
                  <a:cubicBezTo>
                    <a:pt x="658" y="389"/>
                    <a:pt x="654" y="388"/>
                    <a:pt x="650" y="388"/>
                  </a:cubicBezTo>
                  <a:cubicBezTo>
                    <a:pt x="650" y="388"/>
                    <a:pt x="647" y="385"/>
                    <a:pt x="644" y="385"/>
                  </a:cubicBezTo>
                  <a:cubicBezTo>
                    <a:pt x="701" y="341"/>
                    <a:pt x="759" y="300"/>
                    <a:pt x="820" y="256"/>
                  </a:cubicBezTo>
                  <a:cubicBezTo>
                    <a:pt x="928" y="178"/>
                    <a:pt x="883" y="0"/>
                    <a:pt x="757" y="0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1314575" y="1684250"/>
              <a:ext cx="308600" cy="199000"/>
            </a:xfrm>
            <a:custGeom>
              <a:avLst/>
              <a:gdLst/>
              <a:ahLst/>
              <a:cxnLst/>
              <a:rect l="l" t="t" r="r" b="b"/>
              <a:pathLst>
                <a:path w="12344" h="7960" extrusionOk="0">
                  <a:moveTo>
                    <a:pt x="766" y="0"/>
                  </a:moveTo>
                  <a:cubicBezTo>
                    <a:pt x="666" y="0"/>
                    <a:pt x="565" y="22"/>
                    <a:pt x="470" y="69"/>
                  </a:cubicBezTo>
                  <a:cubicBezTo>
                    <a:pt x="136" y="236"/>
                    <a:pt x="0" y="637"/>
                    <a:pt x="167" y="971"/>
                  </a:cubicBezTo>
                  <a:cubicBezTo>
                    <a:pt x="2511" y="5703"/>
                    <a:pt x="4583" y="7925"/>
                    <a:pt x="6685" y="7960"/>
                  </a:cubicBezTo>
                  <a:lnTo>
                    <a:pt x="6733" y="7960"/>
                  </a:lnTo>
                  <a:cubicBezTo>
                    <a:pt x="9053" y="7960"/>
                    <a:pt x="10690" y="5271"/>
                    <a:pt x="12167" y="2519"/>
                  </a:cubicBezTo>
                  <a:cubicBezTo>
                    <a:pt x="12343" y="2192"/>
                    <a:pt x="12217" y="1784"/>
                    <a:pt x="11891" y="1611"/>
                  </a:cubicBezTo>
                  <a:cubicBezTo>
                    <a:pt x="11789" y="1556"/>
                    <a:pt x="11680" y="1530"/>
                    <a:pt x="11572" y="1530"/>
                  </a:cubicBezTo>
                  <a:cubicBezTo>
                    <a:pt x="11333" y="1530"/>
                    <a:pt x="11102" y="1658"/>
                    <a:pt x="10983" y="1883"/>
                  </a:cubicBezTo>
                  <a:cubicBezTo>
                    <a:pt x="9755" y="4172"/>
                    <a:pt x="8312" y="6612"/>
                    <a:pt x="6729" y="6612"/>
                  </a:cubicBezTo>
                  <a:lnTo>
                    <a:pt x="6706" y="6612"/>
                  </a:lnTo>
                  <a:cubicBezTo>
                    <a:pt x="5675" y="6598"/>
                    <a:pt x="3912" y="5503"/>
                    <a:pt x="1371" y="375"/>
                  </a:cubicBezTo>
                  <a:cubicBezTo>
                    <a:pt x="1252" y="138"/>
                    <a:pt x="1014" y="0"/>
                    <a:pt x="766" y="0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1302225" y="1676025"/>
              <a:ext cx="319750" cy="209975"/>
            </a:xfrm>
            <a:custGeom>
              <a:avLst/>
              <a:gdLst/>
              <a:ahLst/>
              <a:cxnLst/>
              <a:rect l="l" t="t" r="r" b="b"/>
              <a:pathLst>
                <a:path w="12790" h="8399" extrusionOk="0">
                  <a:moveTo>
                    <a:pt x="1317" y="0"/>
                  </a:moveTo>
                  <a:cubicBezTo>
                    <a:pt x="568" y="109"/>
                    <a:pt x="1" y="919"/>
                    <a:pt x="154" y="1657"/>
                  </a:cubicBezTo>
                  <a:cubicBezTo>
                    <a:pt x="221" y="1994"/>
                    <a:pt x="412" y="2293"/>
                    <a:pt x="603" y="2579"/>
                  </a:cubicBezTo>
                  <a:cubicBezTo>
                    <a:pt x="1576" y="4042"/>
                    <a:pt x="2624" y="5454"/>
                    <a:pt x="3746" y="6805"/>
                  </a:cubicBezTo>
                  <a:cubicBezTo>
                    <a:pt x="4379" y="7570"/>
                    <a:pt x="5108" y="8217"/>
                    <a:pt x="6091" y="8363"/>
                  </a:cubicBezTo>
                  <a:cubicBezTo>
                    <a:pt x="6250" y="8387"/>
                    <a:pt x="6424" y="8399"/>
                    <a:pt x="6608" y="8399"/>
                  </a:cubicBezTo>
                  <a:cubicBezTo>
                    <a:pt x="7578" y="8399"/>
                    <a:pt x="8809" y="8075"/>
                    <a:pt x="9530" y="7615"/>
                  </a:cubicBezTo>
                  <a:cubicBezTo>
                    <a:pt x="10285" y="7135"/>
                    <a:pt x="10932" y="6499"/>
                    <a:pt x="11378" y="5723"/>
                  </a:cubicBezTo>
                  <a:cubicBezTo>
                    <a:pt x="11684" y="5189"/>
                    <a:pt x="12364" y="3988"/>
                    <a:pt x="12633" y="3437"/>
                  </a:cubicBezTo>
                  <a:cubicBezTo>
                    <a:pt x="12790" y="3116"/>
                    <a:pt x="12358" y="2987"/>
                    <a:pt x="12174" y="2814"/>
                  </a:cubicBezTo>
                  <a:cubicBezTo>
                    <a:pt x="11928" y="2577"/>
                    <a:pt x="11672" y="2234"/>
                    <a:pt x="11337" y="2234"/>
                  </a:cubicBezTo>
                  <a:cubicBezTo>
                    <a:pt x="11325" y="2234"/>
                    <a:pt x="11312" y="2234"/>
                    <a:pt x="11299" y="2235"/>
                  </a:cubicBezTo>
                  <a:cubicBezTo>
                    <a:pt x="10759" y="3222"/>
                    <a:pt x="10054" y="4209"/>
                    <a:pt x="9279" y="4937"/>
                  </a:cubicBezTo>
                  <a:cubicBezTo>
                    <a:pt x="8619" y="5555"/>
                    <a:pt x="8072" y="6043"/>
                    <a:pt x="7278" y="6043"/>
                  </a:cubicBezTo>
                  <a:cubicBezTo>
                    <a:pt x="7142" y="6043"/>
                    <a:pt x="6998" y="6029"/>
                    <a:pt x="6846" y="5998"/>
                  </a:cubicBezTo>
                  <a:cubicBezTo>
                    <a:pt x="5461" y="5723"/>
                    <a:pt x="4553" y="4416"/>
                    <a:pt x="3886" y="3171"/>
                  </a:cubicBezTo>
                  <a:cubicBezTo>
                    <a:pt x="3219" y="1926"/>
                    <a:pt x="2559" y="674"/>
                    <a:pt x="1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1488200" y="1782550"/>
              <a:ext cx="62725" cy="44425"/>
            </a:xfrm>
            <a:custGeom>
              <a:avLst/>
              <a:gdLst/>
              <a:ahLst/>
              <a:cxnLst/>
              <a:rect l="l" t="t" r="r" b="b"/>
              <a:pathLst>
                <a:path w="2509" h="1777" extrusionOk="0">
                  <a:moveTo>
                    <a:pt x="2438" y="0"/>
                  </a:moveTo>
                  <a:cubicBezTo>
                    <a:pt x="2427" y="0"/>
                    <a:pt x="2415" y="4"/>
                    <a:pt x="2405" y="13"/>
                  </a:cubicBezTo>
                  <a:cubicBezTo>
                    <a:pt x="1659" y="659"/>
                    <a:pt x="1034" y="1384"/>
                    <a:pt x="57" y="1676"/>
                  </a:cubicBezTo>
                  <a:cubicBezTo>
                    <a:pt x="0" y="1695"/>
                    <a:pt x="17" y="1776"/>
                    <a:pt x="71" y="1776"/>
                  </a:cubicBezTo>
                  <a:cubicBezTo>
                    <a:pt x="75" y="1776"/>
                    <a:pt x="79" y="1776"/>
                    <a:pt x="84" y="1775"/>
                  </a:cubicBezTo>
                  <a:cubicBezTo>
                    <a:pt x="1050" y="1533"/>
                    <a:pt x="1932" y="894"/>
                    <a:pt x="2483" y="74"/>
                  </a:cubicBezTo>
                  <a:cubicBezTo>
                    <a:pt x="2508" y="35"/>
                    <a:pt x="2474" y="0"/>
                    <a:pt x="24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1583775" y="1764950"/>
              <a:ext cx="33950" cy="58125"/>
            </a:xfrm>
            <a:custGeom>
              <a:avLst/>
              <a:gdLst/>
              <a:ahLst/>
              <a:cxnLst/>
              <a:rect l="l" t="t" r="r" b="b"/>
              <a:pathLst>
                <a:path w="1358" h="2325" extrusionOk="0">
                  <a:moveTo>
                    <a:pt x="1272" y="1"/>
                  </a:moveTo>
                  <a:cubicBezTo>
                    <a:pt x="1254" y="1"/>
                    <a:pt x="1236" y="10"/>
                    <a:pt x="1225" y="32"/>
                  </a:cubicBezTo>
                  <a:cubicBezTo>
                    <a:pt x="868" y="788"/>
                    <a:pt x="487" y="1533"/>
                    <a:pt x="31" y="2234"/>
                  </a:cubicBezTo>
                  <a:cubicBezTo>
                    <a:pt x="0" y="2279"/>
                    <a:pt x="44" y="2324"/>
                    <a:pt x="88" y="2324"/>
                  </a:cubicBezTo>
                  <a:cubicBezTo>
                    <a:pt x="107" y="2324"/>
                    <a:pt x="126" y="2316"/>
                    <a:pt x="140" y="2295"/>
                  </a:cubicBezTo>
                  <a:cubicBezTo>
                    <a:pt x="592" y="1594"/>
                    <a:pt x="977" y="849"/>
                    <a:pt x="1334" y="93"/>
                  </a:cubicBezTo>
                  <a:cubicBezTo>
                    <a:pt x="1357" y="45"/>
                    <a:pt x="1313" y="1"/>
                    <a:pt x="12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1323825" y="1755700"/>
              <a:ext cx="43700" cy="54025"/>
            </a:xfrm>
            <a:custGeom>
              <a:avLst/>
              <a:gdLst/>
              <a:ahLst/>
              <a:cxnLst/>
              <a:rect l="l" t="t" r="r" b="b"/>
              <a:pathLst>
                <a:path w="1748" h="2161" extrusionOk="0">
                  <a:moveTo>
                    <a:pt x="151" y="0"/>
                  </a:moveTo>
                  <a:cubicBezTo>
                    <a:pt x="73" y="0"/>
                    <a:pt x="1" y="112"/>
                    <a:pt x="65" y="195"/>
                  </a:cubicBezTo>
                  <a:cubicBezTo>
                    <a:pt x="569" y="848"/>
                    <a:pt x="1083" y="1492"/>
                    <a:pt x="1596" y="2137"/>
                  </a:cubicBezTo>
                  <a:cubicBezTo>
                    <a:pt x="1609" y="2154"/>
                    <a:pt x="1626" y="2161"/>
                    <a:pt x="1643" y="2161"/>
                  </a:cubicBezTo>
                  <a:cubicBezTo>
                    <a:pt x="1694" y="2161"/>
                    <a:pt x="1748" y="2099"/>
                    <a:pt x="1712" y="2046"/>
                  </a:cubicBezTo>
                  <a:cubicBezTo>
                    <a:pt x="1239" y="1355"/>
                    <a:pt x="753" y="688"/>
                    <a:pt x="222" y="39"/>
                  </a:cubicBezTo>
                  <a:cubicBezTo>
                    <a:pt x="201" y="12"/>
                    <a:pt x="175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1453800" y="1559100"/>
              <a:ext cx="41375" cy="39850"/>
            </a:xfrm>
            <a:custGeom>
              <a:avLst/>
              <a:gdLst/>
              <a:ahLst/>
              <a:cxnLst/>
              <a:rect l="l" t="t" r="r" b="b"/>
              <a:pathLst>
                <a:path w="1655" h="1594" extrusionOk="0">
                  <a:moveTo>
                    <a:pt x="829" y="0"/>
                  </a:moveTo>
                  <a:cubicBezTo>
                    <a:pt x="808" y="0"/>
                    <a:pt x="787" y="1"/>
                    <a:pt x="766" y="3"/>
                  </a:cubicBezTo>
                  <a:cubicBezTo>
                    <a:pt x="327" y="33"/>
                    <a:pt x="1" y="418"/>
                    <a:pt x="31" y="856"/>
                  </a:cubicBezTo>
                  <a:cubicBezTo>
                    <a:pt x="64" y="1274"/>
                    <a:pt x="410" y="1593"/>
                    <a:pt x="822" y="1593"/>
                  </a:cubicBezTo>
                  <a:cubicBezTo>
                    <a:pt x="843" y="1593"/>
                    <a:pt x="864" y="1593"/>
                    <a:pt x="885" y="1591"/>
                  </a:cubicBezTo>
                  <a:cubicBezTo>
                    <a:pt x="1324" y="1557"/>
                    <a:pt x="1654" y="1176"/>
                    <a:pt x="1620" y="738"/>
                  </a:cubicBezTo>
                  <a:cubicBezTo>
                    <a:pt x="1590" y="319"/>
                    <a:pt x="1241" y="0"/>
                    <a:pt x="829" y="0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1321450" y="1550000"/>
              <a:ext cx="41350" cy="39850"/>
            </a:xfrm>
            <a:custGeom>
              <a:avLst/>
              <a:gdLst/>
              <a:ahLst/>
              <a:cxnLst/>
              <a:rect l="l" t="t" r="r" b="b"/>
              <a:pathLst>
                <a:path w="1654" h="1594" extrusionOk="0">
                  <a:moveTo>
                    <a:pt x="832" y="0"/>
                  </a:moveTo>
                  <a:cubicBezTo>
                    <a:pt x="811" y="0"/>
                    <a:pt x="790" y="1"/>
                    <a:pt x="769" y="3"/>
                  </a:cubicBezTo>
                  <a:cubicBezTo>
                    <a:pt x="330" y="33"/>
                    <a:pt x="0" y="417"/>
                    <a:pt x="31" y="857"/>
                  </a:cubicBezTo>
                  <a:cubicBezTo>
                    <a:pt x="63" y="1275"/>
                    <a:pt x="411" y="1594"/>
                    <a:pt x="824" y="1594"/>
                  </a:cubicBezTo>
                  <a:cubicBezTo>
                    <a:pt x="844" y="1594"/>
                    <a:pt x="865" y="1593"/>
                    <a:pt x="885" y="1592"/>
                  </a:cubicBezTo>
                  <a:cubicBezTo>
                    <a:pt x="1324" y="1557"/>
                    <a:pt x="1654" y="1176"/>
                    <a:pt x="1624" y="737"/>
                  </a:cubicBezTo>
                  <a:cubicBezTo>
                    <a:pt x="1591" y="319"/>
                    <a:pt x="1244" y="0"/>
                    <a:pt x="832" y="0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1336075" y="1427050"/>
              <a:ext cx="153300" cy="195575"/>
            </a:xfrm>
            <a:custGeom>
              <a:avLst/>
              <a:gdLst/>
              <a:ahLst/>
              <a:cxnLst/>
              <a:rect l="l" t="t" r="r" b="b"/>
              <a:pathLst>
                <a:path w="6132" h="7823" extrusionOk="0">
                  <a:moveTo>
                    <a:pt x="2819" y="1"/>
                  </a:moveTo>
                  <a:cubicBezTo>
                    <a:pt x="1562" y="1"/>
                    <a:pt x="484" y="968"/>
                    <a:pt x="371" y="2239"/>
                  </a:cubicBezTo>
                  <a:lnTo>
                    <a:pt x="120" y="5084"/>
                  </a:lnTo>
                  <a:cubicBezTo>
                    <a:pt x="1" y="6431"/>
                    <a:pt x="1001" y="7628"/>
                    <a:pt x="2345" y="7747"/>
                  </a:cubicBezTo>
                  <a:lnTo>
                    <a:pt x="3097" y="7812"/>
                  </a:lnTo>
                  <a:cubicBezTo>
                    <a:pt x="3172" y="7819"/>
                    <a:pt x="3246" y="7822"/>
                    <a:pt x="3319" y="7822"/>
                  </a:cubicBezTo>
                  <a:cubicBezTo>
                    <a:pt x="4570" y="7822"/>
                    <a:pt x="5645" y="6856"/>
                    <a:pt x="5757" y="5587"/>
                  </a:cubicBezTo>
                  <a:lnTo>
                    <a:pt x="6012" y="2740"/>
                  </a:lnTo>
                  <a:cubicBezTo>
                    <a:pt x="6131" y="1395"/>
                    <a:pt x="5128" y="198"/>
                    <a:pt x="3784" y="79"/>
                  </a:cubicBezTo>
                  <a:lnTo>
                    <a:pt x="3036" y="11"/>
                  </a:lnTo>
                  <a:cubicBezTo>
                    <a:pt x="2963" y="4"/>
                    <a:pt x="2891" y="1"/>
                    <a:pt x="2819" y="1"/>
                  </a:cubicBezTo>
                  <a:close/>
                </a:path>
              </a:pathLst>
            </a:custGeom>
            <a:solidFill>
              <a:srgbClr val="B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1444350" y="15399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3" y="1"/>
                  </a:moveTo>
                  <a:cubicBezTo>
                    <a:pt x="187" y="1"/>
                    <a:pt x="43" y="134"/>
                    <a:pt x="21" y="312"/>
                  </a:cubicBezTo>
                  <a:cubicBezTo>
                    <a:pt x="1" y="507"/>
                    <a:pt x="130" y="676"/>
                    <a:pt x="310" y="697"/>
                  </a:cubicBezTo>
                  <a:cubicBezTo>
                    <a:pt x="322" y="698"/>
                    <a:pt x="334" y="699"/>
                    <a:pt x="346" y="699"/>
                  </a:cubicBezTo>
                  <a:cubicBezTo>
                    <a:pt x="515" y="699"/>
                    <a:pt x="659" y="565"/>
                    <a:pt x="678" y="387"/>
                  </a:cubicBezTo>
                  <a:cubicBezTo>
                    <a:pt x="698" y="197"/>
                    <a:pt x="569" y="23"/>
                    <a:pt x="389" y="3"/>
                  </a:cubicBezTo>
                  <a:cubicBezTo>
                    <a:pt x="377" y="1"/>
                    <a:pt x="365" y="1"/>
                    <a:pt x="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1382525" y="1535375"/>
              <a:ext cx="17525" cy="17475"/>
            </a:xfrm>
            <a:custGeom>
              <a:avLst/>
              <a:gdLst/>
              <a:ahLst/>
              <a:cxnLst/>
              <a:rect l="l" t="t" r="r" b="b"/>
              <a:pathLst>
                <a:path w="701" h="699" extrusionOk="0">
                  <a:moveTo>
                    <a:pt x="353" y="0"/>
                  </a:moveTo>
                  <a:cubicBezTo>
                    <a:pt x="187" y="0"/>
                    <a:pt x="43" y="134"/>
                    <a:pt x="24" y="312"/>
                  </a:cubicBezTo>
                  <a:cubicBezTo>
                    <a:pt x="0" y="503"/>
                    <a:pt x="129" y="676"/>
                    <a:pt x="313" y="696"/>
                  </a:cubicBezTo>
                  <a:cubicBezTo>
                    <a:pt x="325" y="697"/>
                    <a:pt x="337" y="698"/>
                    <a:pt x="348" y="698"/>
                  </a:cubicBezTo>
                  <a:cubicBezTo>
                    <a:pt x="514" y="698"/>
                    <a:pt x="658" y="565"/>
                    <a:pt x="677" y="387"/>
                  </a:cubicBezTo>
                  <a:cubicBezTo>
                    <a:pt x="701" y="196"/>
                    <a:pt x="572" y="22"/>
                    <a:pt x="388" y="2"/>
                  </a:cubicBezTo>
                  <a:cubicBezTo>
                    <a:pt x="376" y="1"/>
                    <a:pt x="365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1404825" y="1566975"/>
              <a:ext cx="26200" cy="12875"/>
            </a:xfrm>
            <a:custGeom>
              <a:avLst/>
              <a:gdLst/>
              <a:ahLst/>
              <a:cxnLst/>
              <a:rect l="l" t="t" r="r" b="b"/>
              <a:pathLst>
                <a:path w="1048" h="515" extrusionOk="0">
                  <a:moveTo>
                    <a:pt x="63" y="1"/>
                  </a:moveTo>
                  <a:cubicBezTo>
                    <a:pt x="56" y="1"/>
                    <a:pt x="50" y="2"/>
                    <a:pt x="44" y="4"/>
                  </a:cubicBezTo>
                  <a:cubicBezTo>
                    <a:pt x="16" y="14"/>
                    <a:pt x="0" y="45"/>
                    <a:pt x="10" y="76"/>
                  </a:cubicBezTo>
                  <a:cubicBezTo>
                    <a:pt x="139" y="419"/>
                    <a:pt x="286" y="456"/>
                    <a:pt x="415" y="490"/>
                  </a:cubicBezTo>
                  <a:cubicBezTo>
                    <a:pt x="432" y="494"/>
                    <a:pt x="445" y="497"/>
                    <a:pt x="462" y="504"/>
                  </a:cubicBezTo>
                  <a:cubicBezTo>
                    <a:pt x="486" y="511"/>
                    <a:pt x="514" y="514"/>
                    <a:pt x="541" y="514"/>
                  </a:cubicBezTo>
                  <a:cubicBezTo>
                    <a:pt x="694" y="514"/>
                    <a:pt x="891" y="402"/>
                    <a:pt x="1034" y="133"/>
                  </a:cubicBezTo>
                  <a:cubicBezTo>
                    <a:pt x="1048" y="106"/>
                    <a:pt x="1037" y="71"/>
                    <a:pt x="1010" y="58"/>
                  </a:cubicBezTo>
                  <a:cubicBezTo>
                    <a:pt x="1002" y="54"/>
                    <a:pt x="993" y="52"/>
                    <a:pt x="985" y="52"/>
                  </a:cubicBezTo>
                  <a:cubicBezTo>
                    <a:pt x="965" y="52"/>
                    <a:pt x="945" y="63"/>
                    <a:pt x="935" y="82"/>
                  </a:cubicBezTo>
                  <a:cubicBezTo>
                    <a:pt x="808" y="322"/>
                    <a:pt x="647" y="402"/>
                    <a:pt x="543" y="402"/>
                  </a:cubicBezTo>
                  <a:cubicBezTo>
                    <a:pt x="524" y="402"/>
                    <a:pt x="508" y="400"/>
                    <a:pt x="493" y="395"/>
                  </a:cubicBezTo>
                  <a:cubicBezTo>
                    <a:pt x="476" y="392"/>
                    <a:pt x="459" y="388"/>
                    <a:pt x="442" y="382"/>
                  </a:cubicBezTo>
                  <a:cubicBezTo>
                    <a:pt x="330" y="354"/>
                    <a:pt x="221" y="327"/>
                    <a:pt x="115" y="38"/>
                  </a:cubicBezTo>
                  <a:cubicBezTo>
                    <a:pt x="108" y="14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1377775" y="1512100"/>
              <a:ext cx="21025" cy="8450"/>
            </a:xfrm>
            <a:custGeom>
              <a:avLst/>
              <a:gdLst/>
              <a:ahLst/>
              <a:cxnLst/>
              <a:rect l="l" t="t" r="r" b="b"/>
              <a:pathLst>
                <a:path w="841" h="338" extrusionOk="0">
                  <a:moveTo>
                    <a:pt x="421" y="1"/>
                  </a:moveTo>
                  <a:cubicBezTo>
                    <a:pt x="200" y="1"/>
                    <a:pt x="30" y="219"/>
                    <a:pt x="24" y="229"/>
                  </a:cubicBezTo>
                  <a:cubicBezTo>
                    <a:pt x="0" y="259"/>
                    <a:pt x="7" y="300"/>
                    <a:pt x="37" y="324"/>
                  </a:cubicBezTo>
                  <a:cubicBezTo>
                    <a:pt x="47" y="331"/>
                    <a:pt x="65" y="338"/>
                    <a:pt x="78" y="338"/>
                  </a:cubicBezTo>
                  <a:cubicBezTo>
                    <a:pt x="98" y="338"/>
                    <a:pt x="119" y="327"/>
                    <a:pt x="129" y="311"/>
                  </a:cubicBezTo>
                  <a:cubicBezTo>
                    <a:pt x="132" y="307"/>
                    <a:pt x="269" y="134"/>
                    <a:pt x="421" y="134"/>
                  </a:cubicBezTo>
                  <a:cubicBezTo>
                    <a:pt x="613" y="134"/>
                    <a:pt x="711" y="242"/>
                    <a:pt x="715" y="246"/>
                  </a:cubicBezTo>
                  <a:cubicBezTo>
                    <a:pt x="728" y="261"/>
                    <a:pt x="746" y="269"/>
                    <a:pt x="765" y="269"/>
                  </a:cubicBezTo>
                  <a:cubicBezTo>
                    <a:pt x="780" y="269"/>
                    <a:pt x="796" y="263"/>
                    <a:pt x="809" y="253"/>
                  </a:cubicBezTo>
                  <a:cubicBezTo>
                    <a:pt x="837" y="229"/>
                    <a:pt x="840" y="188"/>
                    <a:pt x="817" y="157"/>
                  </a:cubicBezTo>
                  <a:cubicBezTo>
                    <a:pt x="809" y="154"/>
                    <a:pt x="677" y="1"/>
                    <a:pt x="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1448450" y="1515500"/>
              <a:ext cx="19475" cy="8050"/>
            </a:xfrm>
            <a:custGeom>
              <a:avLst/>
              <a:gdLst/>
              <a:ahLst/>
              <a:cxnLst/>
              <a:rect l="l" t="t" r="r" b="b"/>
              <a:pathLst>
                <a:path w="779" h="322" extrusionOk="0">
                  <a:moveTo>
                    <a:pt x="388" y="1"/>
                  </a:moveTo>
                  <a:cubicBezTo>
                    <a:pt x="170" y="1"/>
                    <a:pt x="27" y="167"/>
                    <a:pt x="24" y="175"/>
                  </a:cubicBezTo>
                  <a:cubicBezTo>
                    <a:pt x="0" y="202"/>
                    <a:pt x="3" y="243"/>
                    <a:pt x="31" y="266"/>
                  </a:cubicBezTo>
                  <a:cubicBezTo>
                    <a:pt x="45" y="277"/>
                    <a:pt x="60" y="282"/>
                    <a:pt x="76" y="282"/>
                  </a:cubicBezTo>
                  <a:cubicBezTo>
                    <a:pt x="95" y="282"/>
                    <a:pt x="113" y="275"/>
                    <a:pt x="126" y="260"/>
                  </a:cubicBezTo>
                  <a:cubicBezTo>
                    <a:pt x="126" y="260"/>
                    <a:pt x="235" y="134"/>
                    <a:pt x="388" y="134"/>
                  </a:cubicBezTo>
                  <a:cubicBezTo>
                    <a:pt x="534" y="134"/>
                    <a:pt x="647" y="290"/>
                    <a:pt x="647" y="293"/>
                  </a:cubicBezTo>
                  <a:cubicBezTo>
                    <a:pt x="660" y="310"/>
                    <a:pt x="680" y="321"/>
                    <a:pt x="701" y="321"/>
                  </a:cubicBezTo>
                  <a:cubicBezTo>
                    <a:pt x="714" y="321"/>
                    <a:pt x="728" y="318"/>
                    <a:pt x="738" y="307"/>
                  </a:cubicBezTo>
                  <a:cubicBezTo>
                    <a:pt x="769" y="287"/>
                    <a:pt x="779" y="246"/>
                    <a:pt x="755" y="216"/>
                  </a:cubicBezTo>
                  <a:cubicBezTo>
                    <a:pt x="752" y="205"/>
                    <a:pt x="606" y="1"/>
                    <a:pt x="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1418600" y="1519075"/>
              <a:ext cx="8600" cy="41375"/>
            </a:xfrm>
            <a:custGeom>
              <a:avLst/>
              <a:gdLst/>
              <a:ahLst/>
              <a:cxnLst/>
              <a:rect l="l" t="t" r="r" b="b"/>
              <a:pathLst>
                <a:path w="344" h="1655" extrusionOk="0">
                  <a:moveTo>
                    <a:pt x="211" y="1"/>
                  </a:moveTo>
                  <a:cubicBezTo>
                    <a:pt x="173" y="1"/>
                    <a:pt x="143" y="32"/>
                    <a:pt x="143" y="69"/>
                  </a:cubicBezTo>
                  <a:cubicBezTo>
                    <a:pt x="146" y="208"/>
                    <a:pt x="153" y="351"/>
                    <a:pt x="159" y="491"/>
                  </a:cubicBezTo>
                  <a:cubicBezTo>
                    <a:pt x="184" y="937"/>
                    <a:pt x="208" y="1355"/>
                    <a:pt x="27" y="1538"/>
                  </a:cubicBezTo>
                  <a:cubicBezTo>
                    <a:pt x="0" y="1566"/>
                    <a:pt x="0" y="1610"/>
                    <a:pt x="27" y="1634"/>
                  </a:cubicBezTo>
                  <a:cubicBezTo>
                    <a:pt x="41" y="1648"/>
                    <a:pt x="57" y="1654"/>
                    <a:pt x="75" y="1654"/>
                  </a:cubicBezTo>
                  <a:cubicBezTo>
                    <a:pt x="92" y="1654"/>
                    <a:pt x="109" y="1648"/>
                    <a:pt x="123" y="1634"/>
                  </a:cubicBezTo>
                  <a:cubicBezTo>
                    <a:pt x="343" y="1406"/>
                    <a:pt x="319" y="957"/>
                    <a:pt x="296" y="484"/>
                  </a:cubicBezTo>
                  <a:cubicBezTo>
                    <a:pt x="289" y="345"/>
                    <a:pt x="279" y="205"/>
                    <a:pt x="279" y="65"/>
                  </a:cubicBezTo>
                  <a:cubicBezTo>
                    <a:pt x="279" y="28"/>
                    <a:pt x="248" y="1"/>
                    <a:pt x="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1338875" y="1447375"/>
              <a:ext cx="103475" cy="126000"/>
            </a:xfrm>
            <a:custGeom>
              <a:avLst/>
              <a:gdLst/>
              <a:ahLst/>
              <a:cxnLst/>
              <a:rect l="l" t="t" r="r" b="b"/>
              <a:pathLst>
                <a:path w="4139" h="5040" extrusionOk="0">
                  <a:moveTo>
                    <a:pt x="3422" y="1"/>
                  </a:moveTo>
                  <a:cubicBezTo>
                    <a:pt x="3365" y="1"/>
                    <a:pt x="3315" y="5"/>
                    <a:pt x="3274" y="14"/>
                  </a:cubicBezTo>
                  <a:cubicBezTo>
                    <a:pt x="2672" y="154"/>
                    <a:pt x="2097" y="402"/>
                    <a:pt x="1583" y="746"/>
                  </a:cubicBezTo>
                  <a:cubicBezTo>
                    <a:pt x="1379" y="882"/>
                    <a:pt x="1178" y="1038"/>
                    <a:pt x="1021" y="1226"/>
                  </a:cubicBezTo>
                  <a:cubicBezTo>
                    <a:pt x="766" y="1532"/>
                    <a:pt x="627" y="1909"/>
                    <a:pt x="487" y="2280"/>
                  </a:cubicBezTo>
                  <a:cubicBezTo>
                    <a:pt x="246" y="2941"/>
                    <a:pt x="1" y="3665"/>
                    <a:pt x="219" y="4332"/>
                  </a:cubicBezTo>
                  <a:lnTo>
                    <a:pt x="726" y="5039"/>
                  </a:lnTo>
                  <a:cubicBezTo>
                    <a:pt x="583" y="4400"/>
                    <a:pt x="729" y="3794"/>
                    <a:pt x="1056" y="3230"/>
                  </a:cubicBezTo>
                  <a:cubicBezTo>
                    <a:pt x="1385" y="2661"/>
                    <a:pt x="1903" y="2263"/>
                    <a:pt x="2427" y="1872"/>
                  </a:cubicBezTo>
                  <a:cubicBezTo>
                    <a:pt x="2638" y="1712"/>
                    <a:pt x="2872" y="1413"/>
                    <a:pt x="3077" y="1242"/>
                  </a:cubicBezTo>
                  <a:cubicBezTo>
                    <a:pt x="3502" y="892"/>
                    <a:pt x="3879" y="596"/>
                    <a:pt x="4138" y="113"/>
                  </a:cubicBezTo>
                  <a:cubicBezTo>
                    <a:pt x="3977" y="66"/>
                    <a:pt x="3651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1434925" y="1450750"/>
              <a:ext cx="53175" cy="84700"/>
            </a:xfrm>
            <a:custGeom>
              <a:avLst/>
              <a:gdLst/>
              <a:ahLst/>
              <a:cxnLst/>
              <a:rect l="l" t="t" r="r" b="b"/>
              <a:pathLst>
                <a:path w="2127" h="3388" extrusionOk="0">
                  <a:moveTo>
                    <a:pt x="423" y="1"/>
                  </a:moveTo>
                  <a:cubicBezTo>
                    <a:pt x="258" y="1"/>
                    <a:pt x="106" y="86"/>
                    <a:pt x="0" y="322"/>
                  </a:cubicBezTo>
                  <a:cubicBezTo>
                    <a:pt x="629" y="699"/>
                    <a:pt x="1095" y="1288"/>
                    <a:pt x="1548" y="1867"/>
                  </a:cubicBezTo>
                  <a:cubicBezTo>
                    <a:pt x="1861" y="2261"/>
                    <a:pt x="1780" y="3057"/>
                    <a:pt x="2025" y="3387"/>
                  </a:cubicBezTo>
                  <a:cubicBezTo>
                    <a:pt x="2127" y="2655"/>
                    <a:pt x="1950" y="2087"/>
                    <a:pt x="1786" y="1540"/>
                  </a:cubicBezTo>
                  <a:cubicBezTo>
                    <a:pt x="1670" y="1148"/>
                    <a:pt x="1531" y="747"/>
                    <a:pt x="1242" y="461"/>
                  </a:cubicBezTo>
                  <a:cubicBezTo>
                    <a:pt x="1054" y="276"/>
                    <a:pt x="718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1314125" y="1424700"/>
              <a:ext cx="180275" cy="302900"/>
            </a:xfrm>
            <a:custGeom>
              <a:avLst/>
              <a:gdLst/>
              <a:ahLst/>
              <a:cxnLst/>
              <a:rect l="l" t="t" r="r" b="b"/>
              <a:pathLst>
                <a:path w="7211" h="12116" extrusionOk="0">
                  <a:moveTo>
                    <a:pt x="4285" y="1"/>
                  </a:moveTo>
                  <a:cubicBezTo>
                    <a:pt x="4048" y="1"/>
                    <a:pt x="3810" y="18"/>
                    <a:pt x="3583" y="37"/>
                  </a:cubicBezTo>
                  <a:cubicBezTo>
                    <a:pt x="3154" y="74"/>
                    <a:pt x="2611" y="309"/>
                    <a:pt x="2260" y="557"/>
                  </a:cubicBezTo>
                  <a:cubicBezTo>
                    <a:pt x="1954" y="772"/>
                    <a:pt x="1603" y="1037"/>
                    <a:pt x="1447" y="1374"/>
                  </a:cubicBezTo>
                  <a:cubicBezTo>
                    <a:pt x="811" y="2755"/>
                    <a:pt x="453" y="4129"/>
                    <a:pt x="324" y="5644"/>
                  </a:cubicBezTo>
                  <a:cubicBezTo>
                    <a:pt x="194" y="7127"/>
                    <a:pt x="130" y="8665"/>
                    <a:pt x="1" y="10148"/>
                  </a:cubicBezTo>
                  <a:cubicBezTo>
                    <a:pt x="10" y="10148"/>
                    <a:pt x="20" y="10148"/>
                    <a:pt x="29" y="10148"/>
                  </a:cubicBezTo>
                  <a:cubicBezTo>
                    <a:pt x="1421" y="10148"/>
                    <a:pt x="825" y="12116"/>
                    <a:pt x="2218" y="12116"/>
                  </a:cubicBezTo>
                  <a:cubicBezTo>
                    <a:pt x="2228" y="12116"/>
                    <a:pt x="2239" y="12116"/>
                    <a:pt x="2250" y="12115"/>
                  </a:cubicBezTo>
                  <a:cubicBezTo>
                    <a:pt x="2787" y="12103"/>
                    <a:pt x="5354" y="9631"/>
                    <a:pt x="6663" y="9631"/>
                  </a:cubicBezTo>
                  <a:cubicBezTo>
                    <a:pt x="6888" y="9631"/>
                    <a:pt x="7076" y="9704"/>
                    <a:pt x="7210" y="9876"/>
                  </a:cubicBezTo>
                  <a:cubicBezTo>
                    <a:pt x="7004" y="9377"/>
                    <a:pt x="6504" y="6616"/>
                    <a:pt x="6105" y="6616"/>
                  </a:cubicBezTo>
                  <a:cubicBezTo>
                    <a:pt x="6069" y="6616"/>
                    <a:pt x="6034" y="6639"/>
                    <a:pt x="5999" y="6688"/>
                  </a:cubicBezTo>
                  <a:cubicBezTo>
                    <a:pt x="5693" y="7127"/>
                    <a:pt x="4728" y="8163"/>
                    <a:pt x="4119" y="8163"/>
                  </a:cubicBezTo>
                  <a:cubicBezTo>
                    <a:pt x="4105" y="8163"/>
                    <a:pt x="4091" y="8163"/>
                    <a:pt x="4077" y="8162"/>
                  </a:cubicBezTo>
                  <a:cubicBezTo>
                    <a:pt x="3335" y="8097"/>
                    <a:pt x="2978" y="6964"/>
                    <a:pt x="2410" y="6484"/>
                  </a:cubicBezTo>
                  <a:cubicBezTo>
                    <a:pt x="1403" y="5627"/>
                    <a:pt x="1072" y="4072"/>
                    <a:pt x="1634" y="2874"/>
                  </a:cubicBezTo>
                  <a:cubicBezTo>
                    <a:pt x="2130" y="1808"/>
                    <a:pt x="3293" y="1106"/>
                    <a:pt x="4466" y="1106"/>
                  </a:cubicBezTo>
                  <a:cubicBezTo>
                    <a:pt x="4611" y="1106"/>
                    <a:pt x="4756" y="1117"/>
                    <a:pt x="4900" y="1139"/>
                  </a:cubicBezTo>
                  <a:cubicBezTo>
                    <a:pt x="5550" y="1238"/>
                    <a:pt x="6414" y="1629"/>
                    <a:pt x="6629" y="2820"/>
                  </a:cubicBezTo>
                  <a:lnTo>
                    <a:pt x="6846" y="1524"/>
                  </a:lnTo>
                  <a:cubicBezTo>
                    <a:pt x="6711" y="1020"/>
                    <a:pt x="6227" y="755"/>
                    <a:pt x="5615" y="329"/>
                  </a:cubicBezTo>
                  <a:cubicBezTo>
                    <a:pt x="5239" y="70"/>
                    <a:pt x="4763" y="1"/>
                    <a:pt x="4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1436775" y="1461750"/>
              <a:ext cx="61625" cy="173975"/>
            </a:xfrm>
            <a:custGeom>
              <a:avLst/>
              <a:gdLst/>
              <a:ahLst/>
              <a:cxnLst/>
              <a:rect l="l" t="t" r="r" b="b"/>
              <a:pathLst>
                <a:path w="2465" h="6959" extrusionOk="0">
                  <a:moveTo>
                    <a:pt x="1447" y="1"/>
                  </a:moveTo>
                  <a:lnTo>
                    <a:pt x="1447" y="1"/>
                  </a:lnTo>
                  <a:cubicBezTo>
                    <a:pt x="2464" y="4264"/>
                    <a:pt x="1471" y="4886"/>
                    <a:pt x="1" y="6322"/>
                  </a:cubicBezTo>
                  <a:cubicBezTo>
                    <a:pt x="280" y="6510"/>
                    <a:pt x="555" y="6697"/>
                    <a:pt x="831" y="6884"/>
                  </a:cubicBezTo>
                  <a:cubicBezTo>
                    <a:pt x="886" y="6921"/>
                    <a:pt x="943" y="6959"/>
                    <a:pt x="1008" y="6959"/>
                  </a:cubicBezTo>
                  <a:cubicBezTo>
                    <a:pt x="1117" y="6955"/>
                    <a:pt x="1192" y="6849"/>
                    <a:pt x="1246" y="6755"/>
                  </a:cubicBezTo>
                  <a:cubicBezTo>
                    <a:pt x="1698" y="5968"/>
                    <a:pt x="2196" y="5856"/>
                    <a:pt x="2348" y="4965"/>
                  </a:cubicBezTo>
                  <a:cubicBezTo>
                    <a:pt x="2450" y="4362"/>
                    <a:pt x="2352" y="3032"/>
                    <a:pt x="2315" y="2423"/>
                  </a:cubicBezTo>
                  <a:cubicBezTo>
                    <a:pt x="2274" y="1807"/>
                    <a:pt x="2274" y="1045"/>
                    <a:pt x="1940" y="480"/>
                  </a:cubicBez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1453425" y="1457550"/>
              <a:ext cx="31925" cy="27675"/>
            </a:xfrm>
            <a:custGeom>
              <a:avLst/>
              <a:gdLst/>
              <a:ahLst/>
              <a:cxnLst/>
              <a:rect l="l" t="t" r="r" b="b"/>
              <a:pathLst>
                <a:path w="1277" h="1107" extrusionOk="0">
                  <a:moveTo>
                    <a:pt x="19" y="1"/>
                  </a:moveTo>
                  <a:cubicBezTo>
                    <a:pt x="8" y="1"/>
                    <a:pt x="1" y="14"/>
                    <a:pt x="12" y="23"/>
                  </a:cubicBezTo>
                  <a:cubicBezTo>
                    <a:pt x="478" y="295"/>
                    <a:pt x="815" y="676"/>
                    <a:pt x="1152" y="1088"/>
                  </a:cubicBezTo>
                  <a:cubicBezTo>
                    <a:pt x="1164" y="1101"/>
                    <a:pt x="1178" y="1107"/>
                    <a:pt x="1192" y="1107"/>
                  </a:cubicBezTo>
                  <a:cubicBezTo>
                    <a:pt x="1235" y="1107"/>
                    <a:pt x="1276" y="1056"/>
                    <a:pt x="1250" y="1012"/>
                  </a:cubicBezTo>
                  <a:cubicBezTo>
                    <a:pt x="982" y="540"/>
                    <a:pt x="515" y="216"/>
                    <a:pt x="26" y="2"/>
                  </a:cubicBezTo>
                  <a:cubicBezTo>
                    <a:pt x="23" y="1"/>
                    <a:pt x="21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1417550" y="1603450"/>
              <a:ext cx="66475" cy="25750"/>
            </a:xfrm>
            <a:custGeom>
              <a:avLst/>
              <a:gdLst/>
              <a:ahLst/>
              <a:cxnLst/>
              <a:rect l="l" t="t" r="r" b="b"/>
              <a:pathLst>
                <a:path w="2659" h="1030" extrusionOk="0">
                  <a:moveTo>
                    <a:pt x="2158" y="0"/>
                  </a:moveTo>
                  <a:cubicBezTo>
                    <a:pt x="1414" y="0"/>
                    <a:pt x="678" y="730"/>
                    <a:pt x="28" y="977"/>
                  </a:cubicBezTo>
                  <a:cubicBezTo>
                    <a:pt x="0" y="990"/>
                    <a:pt x="6" y="1030"/>
                    <a:pt x="30" y="1030"/>
                  </a:cubicBezTo>
                  <a:cubicBezTo>
                    <a:pt x="33" y="1030"/>
                    <a:pt x="35" y="1030"/>
                    <a:pt x="38" y="1029"/>
                  </a:cubicBezTo>
                  <a:cubicBezTo>
                    <a:pt x="758" y="794"/>
                    <a:pt x="1491" y="130"/>
                    <a:pt x="2262" y="130"/>
                  </a:cubicBezTo>
                  <a:cubicBezTo>
                    <a:pt x="2373" y="130"/>
                    <a:pt x="2484" y="144"/>
                    <a:pt x="2597" y="175"/>
                  </a:cubicBezTo>
                  <a:cubicBezTo>
                    <a:pt x="2600" y="175"/>
                    <a:pt x="2603" y="176"/>
                    <a:pt x="2606" y="176"/>
                  </a:cubicBezTo>
                  <a:cubicBezTo>
                    <a:pt x="2639" y="176"/>
                    <a:pt x="2659" y="126"/>
                    <a:pt x="2624" y="107"/>
                  </a:cubicBezTo>
                  <a:cubicBezTo>
                    <a:pt x="2469" y="32"/>
                    <a:pt x="2313" y="0"/>
                    <a:pt x="2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1351125" y="1636400"/>
              <a:ext cx="151225" cy="50950"/>
            </a:xfrm>
            <a:custGeom>
              <a:avLst/>
              <a:gdLst/>
              <a:ahLst/>
              <a:cxnLst/>
              <a:rect l="l" t="t" r="r" b="b"/>
              <a:pathLst>
                <a:path w="6049" h="2038" extrusionOk="0">
                  <a:moveTo>
                    <a:pt x="4938" y="1"/>
                  </a:moveTo>
                  <a:cubicBezTo>
                    <a:pt x="4703" y="1"/>
                    <a:pt x="4458" y="56"/>
                    <a:pt x="4213" y="160"/>
                  </a:cubicBezTo>
                  <a:cubicBezTo>
                    <a:pt x="2982" y="675"/>
                    <a:pt x="2349" y="1916"/>
                    <a:pt x="1096" y="1916"/>
                  </a:cubicBezTo>
                  <a:cubicBezTo>
                    <a:pt x="787" y="1916"/>
                    <a:pt x="441" y="1840"/>
                    <a:pt x="38" y="1660"/>
                  </a:cubicBezTo>
                  <a:cubicBezTo>
                    <a:pt x="35" y="1658"/>
                    <a:pt x="32" y="1658"/>
                    <a:pt x="30" y="1658"/>
                  </a:cubicBezTo>
                  <a:cubicBezTo>
                    <a:pt x="13" y="1658"/>
                    <a:pt x="0" y="1682"/>
                    <a:pt x="21" y="1691"/>
                  </a:cubicBezTo>
                  <a:cubicBezTo>
                    <a:pt x="420" y="1911"/>
                    <a:pt x="795" y="2038"/>
                    <a:pt x="1179" y="2038"/>
                  </a:cubicBezTo>
                  <a:cubicBezTo>
                    <a:pt x="1473" y="2038"/>
                    <a:pt x="1772" y="1963"/>
                    <a:pt x="2090" y="1799"/>
                  </a:cubicBezTo>
                  <a:cubicBezTo>
                    <a:pt x="2946" y="1353"/>
                    <a:pt x="3949" y="24"/>
                    <a:pt x="4975" y="24"/>
                  </a:cubicBezTo>
                  <a:cubicBezTo>
                    <a:pt x="5323" y="24"/>
                    <a:pt x="5674" y="178"/>
                    <a:pt x="6023" y="571"/>
                  </a:cubicBezTo>
                  <a:cubicBezTo>
                    <a:pt x="6025" y="573"/>
                    <a:pt x="6027" y="574"/>
                    <a:pt x="6030" y="574"/>
                  </a:cubicBezTo>
                  <a:cubicBezTo>
                    <a:pt x="6039" y="574"/>
                    <a:pt x="6048" y="562"/>
                    <a:pt x="6040" y="551"/>
                  </a:cubicBezTo>
                  <a:cubicBezTo>
                    <a:pt x="5741" y="174"/>
                    <a:pt x="5355" y="1"/>
                    <a:pt x="49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1333825" y="1554950"/>
              <a:ext cx="46525" cy="102500"/>
            </a:xfrm>
            <a:custGeom>
              <a:avLst/>
              <a:gdLst/>
              <a:ahLst/>
              <a:cxnLst/>
              <a:rect l="l" t="t" r="r" b="b"/>
              <a:pathLst>
                <a:path w="1861" h="4100" extrusionOk="0">
                  <a:moveTo>
                    <a:pt x="8" y="1"/>
                  </a:moveTo>
                  <a:cubicBezTo>
                    <a:pt x="4" y="1"/>
                    <a:pt x="0" y="3"/>
                    <a:pt x="3" y="9"/>
                  </a:cubicBezTo>
                  <a:cubicBezTo>
                    <a:pt x="101" y="1400"/>
                    <a:pt x="101" y="3632"/>
                    <a:pt x="1795" y="4098"/>
                  </a:cubicBezTo>
                  <a:cubicBezTo>
                    <a:pt x="1798" y="4099"/>
                    <a:pt x="1802" y="4099"/>
                    <a:pt x="1805" y="4099"/>
                  </a:cubicBezTo>
                  <a:cubicBezTo>
                    <a:pt x="1840" y="4099"/>
                    <a:pt x="1860" y="4049"/>
                    <a:pt x="1826" y="4030"/>
                  </a:cubicBezTo>
                  <a:cubicBezTo>
                    <a:pt x="305" y="3132"/>
                    <a:pt x="261" y="1584"/>
                    <a:pt x="19" y="9"/>
                  </a:cubicBezTo>
                  <a:cubicBezTo>
                    <a:pt x="17" y="3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1372625" y="1437725"/>
              <a:ext cx="61550" cy="21250"/>
            </a:xfrm>
            <a:custGeom>
              <a:avLst/>
              <a:gdLst/>
              <a:ahLst/>
              <a:cxnLst/>
              <a:rect l="l" t="t" r="r" b="b"/>
              <a:pathLst>
                <a:path w="2462" h="850" extrusionOk="0">
                  <a:moveTo>
                    <a:pt x="1811" y="1"/>
                  </a:moveTo>
                  <a:cubicBezTo>
                    <a:pt x="1507" y="1"/>
                    <a:pt x="1191" y="51"/>
                    <a:pt x="934" y="111"/>
                  </a:cubicBezTo>
                  <a:cubicBezTo>
                    <a:pt x="505" y="210"/>
                    <a:pt x="195" y="431"/>
                    <a:pt x="5" y="832"/>
                  </a:cubicBezTo>
                  <a:cubicBezTo>
                    <a:pt x="0" y="841"/>
                    <a:pt x="8" y="849"/>
                    <a:pt x="17" y="849"/>
                  </a:cubicBezTo>
                  <a:cubicBezTo>
                    <a:pt x="21" y="849"/>
                    <a:pt x="25" y="847"/>
                    <a:pt x="29" y="843"/>
                  </a:cubicBezTo>
                  <a:cubicBezTo>
                    <a:pt x="470" y="257"/>
                    <a:pt x="1232" y="183"/>
                    <a:pt x="1934" y="183"/>
                  </a:cubicBezTo>
                  <a:cubicBezTo>
                    <a:pt x="2093" y="183"/>
                    <a:pt x="2249" y="187"/>
                    <a:pt x="2397" y="189"/>
                  </a:cubicBezTo>
                  <a:cubicBezTo>
                    <a:pt x="2458" y="189"/>
                    <a:pt x="2461" y="108"/>
                    <a:pt x="2411" y="91"/>
                  </a:cubicBezTo>
                  <a:cubicBezTo>
                    <a:pt x="2233" y="26"/>
                    <a:pt x="2025" y="1"/>
                    <a:pt x="1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50050" y="1832950"/>
              <a:ext cx="135275" cy="74375"/>
            </a:xfrm>
            <a:custGeom>
              <a:avLst/>
              <a:gdLst/>
              <a:ahLst/>
              <a:cxnLst/>
              <a:rect l="l" t="t" r="r" b="b"/>
              <a:pathLst>
                <a:path w="5411" h="2975" extrusionOk="0">
                  <a:moveTo>
                    <a:pt x="1981" y="0"/>
                  </a:moveTo>
                  <a:lnTo>
                    <a:pt x="1906" y="1106"/>
                  </a:lnTo>
                  <a:cubicBezTo>
                    <a:pt x="150" y="1259"/>
                    <a:pt x="1" y="2362"/>
                    <a:pt x="1" y="2362"/>
                  </a:cubicBezTo>
                  <a:lnTo>
                    <a:pt x="1" y="2974"/>
                  </a:lnTo>
                  <a:lnTo>
                    <a:pt x="5410" y="2974"/>
                  </a:lnTo>
                  <a:lnTo>
                    <a:pt x="5410" y="2477"/>
                  </a:lnTo>
                  <a:cubicBezTo>
                    <a:pt x="5335" y="1371"/>
                    <a:pt x="3393" y="1181"/>
                    <a:pt x="3393" y="1181"/>
                  </a:cubicBezTo>
                  <a:lnTo>
                    <a:pt x="33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38650" y="1666625"/>
              <a:ext cx="156375" cy="180350"/>
            </a:xfrm>
            <a:custGeom>
              <a:avLst/>
              <a:gdLst/>
              <a:ahLst/>
              <a:cxnLst/>
              <a:rect l="l" t="t" r="r" b="b"/>
              <a:pathLst>
                <a:path w="6255" h="7214" extrusionOk="0">
                  <a:moveTo>
                    <a:pt x="1323" y="0"/>
                  </a:moveTo>
                  <a:cubicBezTo>
                    <a:pt x="1303" y="0"/>
                    <a:pt x="1283" y="1"/>
                    <a:pt x="1263" y="2"/>
                  </a:cubicBezTo>
                  <a:cubicBezTo>
                    <a:pt x="582" y="33"/>
                    <a:pt x="1" y="706"/>
                    <a:pt x="69" y="1383"/>
                  </a:cubicBezTo>
                  <a:cubicBezTo>
                    <a:pt x="75" y="1462"/>
                    <a:pt x="92" y="1567"/>
                    <a:pt x="123" y="1638"/>
                  </a:cubicBezTo>
                  <a:cubicBezTo>
                    <a:pt x="171" y="1747"/>
                    <a:pt x="194" y="1771"/>
                    <a:pt x="239" y="1815"/>
                  </a:cubicBezTo>
                  <a:cubicBezTo>
                    <a:pt x="337" y="1917"/>
                    <a:pt x="358" y="1955"/>
                    <a:pt x="419" y="1992"/>
                  </a:cubicBezTo>
                  <a:cubicBezTo>
                    <a:pt x="409" y="2043"/>
                    <a:pt x="722" y="2169"/>
                    <a:pt x="692" y="2214"/>
                  </a:cubicBezTo>
                  <a:cubicBezTo>
                    <a:pt x="436" y="2588"/>
                    <a:pt x="447" y="3064"/>
                    <a:pt x="538" y="3510"/>
                  </a:cubicBezTo>
                  <a:lnTo>
                    <a:pt x="545" y="3513"/>
                  </a:lnTo>
                  <a:lnTo>
                    <a:pt x="215" y="4843"/>
                  </a:lnTo>
                  <a:lnTo>
                    <a:pt x="640" y="5228"/>
                  </a:lnTo>
                  <a:cubicBezTo>
                    <a:pt x="628" y="5427"/>
                    <a:pt x="628" y="5427"/>
                    <a:pt x="631" y="5427"/>
                  </a:cubicBezTo>
                  <a:cubicBezTo>
                    <a:pt x="634" y="5427"/>
                    <a:pt x="640" y="5427"/>
                    <a:pt x="640" y="5626"/>
                  </a:cubicBezTo>
                  <a:cubicBezTo>
                    <a:pt x="644" y="6007"/>
                    <a:pt x="851" y="6374"/>
                    <a:pt x="1133" y="6623"/>
                  </a:cubicBezTo>
                  <a:cubicBezTo>
                    <a:pt x="1488" y="6925"/>
                    <a:pt x="1950" y="7076"/>
                    <a:pt x="2410" y="7154"/>
                  </a:cubicBezTo>
                  <a:cubicBezTo>
                    <a:pt x="2632" y="7191"/>
                    <a:pt x="2859" y="7214"/>
                    <a:pt x="3085" y="7214"/>
                  </a:cubicBezTo>
                  <a:cubicBezTo>
                    <a:pt x="3315" y="7214"/>
                    <a:pt x="3544" y="7190"/>
                    <a:pt x="3767" y="7133"/>
                  </a:cubicBezTo>
                  <a:cubicBezTo>
                    <a:pt x="4172" y="7031"/>
                    <a:pt x="4546" y="6820"/>
                    <a:pt x="4883" y="6565"/>
                  </a:cubicBezTo>
                  <a:cubicBezTo>
                    <a:pt x="5138" y="6374"/>
                    <a:pt x="5271" y="6143"/>
                    <a:pt x="5342" y="5864"/>
                  </a:cubicBezTo>
                  <a:cubicBezTo>
                    <a:pt x="5353" y="5847"/>
                    <a:pt x="5362" y="5834"/>
                    <a:pt x="5373" y="5816"/>
                  </a:cubicBezTo>
                  <a:cubicBezTo>
                    <a:pt x="5407" y="5823"/>
                    <a:pt x="5441" y="5834"/>
                    <a:pt x="5475" y="5834"/>
                  </a:cubicBezTo>
                  <a:cubicBezTo>
                    <a:pt x="5494" y="5835"/>
                    <a:pt x="5512" y="5836"/>
                    <a:pt x="5530" y="5836"/>
                  </a:cubicBezTo>
                  <a:cubicBezTo>
                    <a:pt x="5891" y="5836"/>
                    <a:pt x="6198" y="5556"/>
                    <a:pt x="6227" y="5187"/>
                  </a:cubicBezTo>
                  <a:cubicBezTo>
                    <a:pt x="6254" y="4816"/>
                    <a:pt x="5985" y="4496"/>
                    <a:pt x="5625" y="4445"/>
                  </a:cubicBezTo>
                  <a:lnTo>
                    <a:pt x="5621" y="4431"/>
                  </a:lnTo>
                  <a:cubicBezTo>
                    <a:pt x="5638" y="4384"/>
                    <a:pt x="5642" y="4320"/>
                    <a:pt x="5632" y="4214"/>
                  </a:cubicBezTo>
                  <a:cubicBezTo>
                    <a:pt x="5563" y="3452"/>
                    <a:pt x="5550" y="2724"/>
                    <a:pt x="5417" y="1972"/>
                  </a:cubicBezTo>
                  <a:cubicBezTo>
                    <a:pt x="5397" y="1870"/>
                    <a:pt x="5373" y="1765"/>
                    <a:pt x="5335" y="1666"/>
                  </a:cubicBezTo>
                  <a:cubicBezTo>
                    <a:pt x="5318" y="1611"/>
                    <a:pt x="5298" y="1560"/>
                    <a:pt x="5277" y="1506"/>
                  </a:cubicBezTo>
                  <a:cubicBezTo>
                    <a:pt x="5277" y="1482"/>
                    <a:pt x="5281" y="1454"/>
                    <a:pt x="5281" y="1431"/>
                  </a:cubicBezTo>
                  <a:cubicBezTo>
                    <a:pt x="5264" y="1240"/>
                    <a:pt x="5172" y="1063"/>
                    <a:pt x="5064" y="903"/>
                  </a:cubicBezTo>
                  <a:cubicBezTo>
                    <a:pt x="4730" y="410"/>
                    <a:pt x="4182" y="36"/>
                    <a:pt x="3586" y="22"/>
                  </a:cubicBezTo>
                  <a:cubicBezTo>
                    <a:pt x="3578" y="22"/>
                    <a:pt x="3569" y="22"/>
                    <a:pt x="3560" y="22"/>
                  </a:cubicBezTo>
                  <a:cubicBezTo>
                    <a:pt x="3185" y="22"/>
                    <a:pt x="2817" y="152"/>
                    <a:pt x="2438" y="152"/>
                  </a:cubicBezTo>
                  <a:cubicBezTo>
                    <a:pt x="2425" y="152"/>
                    <a:pt x="2412" y="152"/>
                    <a:pt x="2399" y="152"/>
                  </a:cubicBezTo>
                  <a:cubicBezTo>
                    <a:pt x="2038" y="142"/>
                    <a:pt x="1686" y="0"/>
                    <a:pt x="1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2007025" y="1779900"/>
              <a:ext cx="15550" cy="96375"/>
            </a:xfrm>
            <a:custGeom>
              <a:avLst/>
              <a:gdLst/>
              <a:ahLst/>
              <a:cxnLst/>
              <a:rect l="l" t="t" r="r" b="b"/>
              <a:pathLst>
                <a:path w="622" h="3855" extrusionOk="0">
                  <a:moveTo>
                    <a:pt x="491" y="0"/>
                  </a:moveTo>
                  <a:cubicBezTo>
                    <a:pt x="440" y="0"/>
                    <a:pt x="389" y="28"/>
                    <a:pt x="374" y="87"/>
                  </a:cubicBezTo>
                  <a:cubicBezTo>
                    <a:pt x="85" y="1312"/>
                    <a:pt x="10" y="2589"/>
                    <a:pt x="0" y="3840"/>
                  </a:cubicBezTo>
                  <a:cubicBezTo>
                    <a:pt x="0" y="3850"/>
                    <a:pt x="7" y="3855"/>
                    <a:pt x="14" y="3855"/>
                  </a:cubicBezTo>
                  <a:cubicBezTo>
                    <a:pt x="20" y="3855"/>
                    <a:pt x="26" y="3851"/>
                    <a:pt x="27" y="3844"/>
                  </a:cubicBezTo>
                  <a:cubicBezTo>
                    <a:pt x="333" y="2633"/>
                    <a:pt x="588" y="1381"/>
                    <a:pt x="619" y="122"/>
                  </a:cubicBezTo>
                  <a:cubicBezTo>
                    <a:pt x="621" y="44"/>
                    <a:pt x="555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1992975" y="1811050"/>
              <a:ext cx="12025" cy="72700"/>
            </a:xfrm>
            <a:custGeom>
              <a:avLst/>
              <a:gdLst/>
              <a:ahLst/>
              <a:cxnLst/>
              <a:rect l="l" t="t" r="r" b="b"/>
              <a:pathLst>
                <a:path w="481" h="2908" extrusionOk="0">
                  <a:moveTo>
                    <a:pt x="53" y="0"/>
                  </a:moveTo>
                  <a:cubicBezTo>
                    <a:pt x="27" y="0"/>
                    <a:pt x="0" y="18"/>
                    <a:pt x="4" y="50"/>
                  </a:cubicBezTo>
                  <a:cubicBezTo>
                    <a:pt x="103" y="975"/>
                    <a:pt x="59" y="1911"/>
                    <a:pt x="181" y="2833"/>
                  </a:cubicBezTo>
                  <a:cubicBezTo>
                    <a:pt x="187" y="2877"/>
                    <a:pt x="231" y="2907"/>
                    <a:pt x="269" y="2907"/>
                  </a:cubicBezTo>
                  <a:cubicBezTo>
                    <a:pt x="297" y="2907"/>
                    <a:pt x="321" y="2891"/>
                    <a:pt x="327" y="2853"/>
                  </a:cubicBezTo>
                  <a:cubicBezTo>
                    <a:pt x="481" y="1914"/>
                    <a:pt x="300" y="955"/>
                    <a:pt x="103" y="36"/>
                  </a:cubicBezTo>
                  <a:cubicBezTo>
                    <a:pt x="96" y="12"/>
                    <a:pt x="75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1981250" y="1837550"/>
              <a:ext cx="47475" cy="69775"/>
            </a:xfrm>
            <a:custGeom>
              <a:avLst/>
              <a:gdLst/>
              <a:ahLst/>
              <a:cxnLst/>
              <a:rect l="l" t="t" r="r" b="b"/>
              <a:pathLst>
                <a:path w="1899" h="2791" extrusionOk="0">
                  <a:moveTo>
                    <a:pt x="323" y="0"/>
                  </a:moveTo>
                  <a:cubicBezTo>
                    <a:pt x="143" y="0"/>
                    <a:pt x="0" y="154"/>
                    <a:pt x="17" y="333"/>
                  </a:cubicBezTo>
                  <a:lnTo>
                    <a:pt x="228" y="2514"/>
                  </a:lnTo>
                  <a:cubicBezTo>
                    <a:pt x="242" y="2671"/>
                    <a:pt x="374" y="2790"/>
                    <a:pt x="531" y="2790"/>
                  </a:cubicBezTo>
                  <a:lnTo>
                    <a:pt x="1415" y="2790"/>
                  </a:lnTo>
                  <a:cubicBezTo>
                    <a:pt x="1572" y="2790"/>
                    <a:pt x="1705" y="2668"/>
                    <a:pt x="1718" y="2508"/>
                  </a:cubicBezTo>
                  <a:lnTo>
                    <a:pt x="1885" y="327"/>
                  </a:lnTo>
                  <a:cubicBezTo>
                    <a:pt x="1898" y="149"/>
                    <a:pt x="1759" y="0"/>
                    <a:pt x="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1680650" y="1937875"/>
              <a:ext cx="60325" cy="515850"/>
            </a:xfrm>
            <a:custGeom>
              <a:avLst/>
              <a:gdLst/>
              <a:ahLst/>
              <a:cxnLst/>
              <a:rect l="l" t="t" r="r" b="b"/>
              <a:pathLst>
                <a:path w="2413" h="20634" extrusionOk="0">
                  <a:moveTo>
                    <a:pt x="2136" y="1"/>
                  </a:moveTo>
                  <a:cubicBezTo>
                    <a:pt x="2000" y="1"/>
                    <a:pt x="1884" y="105"/>
                    <a:pt x="1872" y="240"/>
                  </a:cubicBezTo>
                  <a:lnTo>
                    <a:pt x="14" y="20341"/>
                  </a:lnTo>
                  <a:cubicBezTo>
                    <a:pt x="0" y="20487"/>
                    <a:pt x="109" y="20617"/>
                    <a:pt x="256" y="20630"/>
                  </a:cubicBezTo>
                  <a:cubicBezTo>
                    <a:pt x="262" y="20630"/>
                    <a:pt x="272" y="20633"/>
                    <a:pt x="280" y="20633"/>
                  </a:cubicBezTo>
                  <a:cubicBezTo>
                    <a:pt x="415" y="20633"/>
                    <a:pt x="531" y="20528"/>
                    <a:pt x="542" y="20392"/>
                  </a:cubicBezTo>
                  <a:lnTo>
                    <a:pt x="2399" y="291"/>
                  </a:lnTo>
                  <a:cubicBezTo>
                    <a:pt x="2412" y="145"/>
                    <a:pt x="2307" y="15"/>
                    <a:pt x="2161" y="2"/>
                  </a:cubicBezTo>
                  <a:cubicBezTo>
                    <a:pt x="2152" y="1"/>
                    <a:pt x="2144" y="1"/>
                    <a:pt x="2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1998850" y="1937875"/>
              <a:ext cx="60325" cy="515850"/>
            </a:xfrm>
            <a:custGeom>
              <a:avLst/>
              <a:gdLst/>
              <a:ahLst/>
              <a:cxnLst/>
              <a:rect l="l" t="t" r="r" b="b"/>
              <a:pathLst>
                <a:path w="2413" h="20634" extrusionOk="0">
                  <a:moveTo>
                    <a:pt x="281" y="1"/>
                  </a:moveTo>
                  <a:cubicBezTo>
                    <a:pt x="272" y="1"/>
                    <a:pt x="264" y="1"/>
                    <a:pt x="255" y="2"/>
                  </a:cubicBezTo>
                  <a:cubicBezTo>
                    <a:pt x="109" y="15"/>
                    <a:pt x="1" y="145"/>
                    <a:pt x="14" y="291"/>
                  </a:cubicBezTo>
                  <a:lnTo>
                    <a:pt x="1871" y="20392"/>
                  </a:lnTo>
                  <a:cubicBezTo>
                    <a:pt x="1885" y="20528"/>
                    <a:pt x="2001" y="20633"/>
                    <a:pt x="2137" y="20633"/>
                  </a:cubicBezTo>
                  <a:cubicBezTo>
                    <a:pt x="2144" y="20633"/>
                    <a:pt x="2151" y="20630"/>
                    <a:pt x="2160" y="20630"/>
                  </a:cubicBezTo>
                  <a:cubicBezTo>
                    <a:pt x="2307" y="20617"/>
                    <a:pt x="2413" y="20487"/>
                    <a:pt x="2399" y="20341"/>
                  </a:cubicBezTo>
                  <a:lnTo>
                    <a:pt x="545" y="240"/>
                  </a:lnTo>
                  <a:cubicBezTo>
                    <a:pt x="532" y="105"/>
                    <a:pt x="416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1693575" y="2322800"/>
              <a:ext cx="352500" cy="13300"/>
            </a:xfrm>
            <a:custGeom>
              <a:avLst/>
              <a:gdLst/>
              <a:ahLst/>
              <a:cxnLst/>
              <a:rect l="l" t="t" r="r" b="b"/>
              <a:pathLst>
                <a:path w="14100" h="532" extrusionOk="0">
                  <a:moveTo>
                    <a:pt x="266" y="0"/>
                  </a:moveTo>
                  <a:cubicBezTo>
                    <a:pt x="119" y="0"/>
                    <a:pt x="0" y="120"/>
                    <a:pt x="0" y="266"/>
                  </a:cubicBezTo>
                  <a:cubicBezTo>
                    <a:pt x="0" y="412"/>
                    <a:pt x="119" y="531"/>
                    <a:pt x="266" y="531"/>
                  </a:cubicBezTo>
                  <a:lnTo>
                    <a:pt x="13834" y="531"/>
                  </a:lnTo>
                  <a:cubicBezTo>
                    <a:pt x="13980" y="531"/>
                    <a:pt x="14100" y="412"/>
                    <a:pt x="14100" y="266"/>
                  </a:cubicBezTo>
                  <a:cubicBezTo>
                    <a:pt x="14100" y="120"/>
                    <a:pt x="13980" y="0"/>
                    <a:pt x="13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1630900" y="1900075"/>
              <a:ext cx="497700" cy="44500"/>
            </a:xfrm>
            <a:custGeom>
              <a:avLst/>
              <a:gdLst/>
              <a:ahLst/>
              <a:cxnLst/>
              <a:rect l="l" t="t" r="r" b="b"/>
              <a:pathLst>
                <a:path w="19908" h="1780" extrusionOk="0">
                  <a:moveTo>
                    <a:pt x="31" y="0"/>
                  </a:moveTo>
                  <a:cubicBezTo>
                    <a:pt x="13" y="0"/>
                    <a:pt x="0" y="17"/>
                    <a:pt x="0" y="34"/>
                  </a:cubicBezTo>
                  <a:lnTo>
                    <a:pt x="0" y="1745"/>
                  </a:lnTo>
                  <a:cubicBezTo>
                    <a:pt x="0" y="1762"/>
                    <a:pt x="13" y="1779"/>
                    <a:pt x="31" y="1779"/>
                  </a:cubicBezTo>
                  <a:lnTo>
                    <a:pt x="19876" y="1779"/>
                  </a:lnTo>
                  <a:cubicBezTo>
                    <a:pt x="19893" y="1779"/>
                    <a:pt x="19907" y="1762"/>
                    <a:pt x="19907" y="1745"/>
                  </a:cubicBezTo>
                  <a:lnTo>
                    <a:pt x="19907" y="34"/>
                  </a:lnTo>
                  <a:cubicBezTo>
                    <a:pt x="19907" y="17"/>
                    <a:pt x="19893" y="0"/>
                    <a:pt x="1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1" name="Google Shape;1421;p57"/>
          <p:cNvGrpSpPr/>
          <p:nvPr/>
        </p:nvGrpSpPr>
        <p:grpSpPr>
          <a:xfrm>
            <a:off x="508199" y="2597136"/>
            <a:ext cx="991431" cy="2320517"/>
            <a:chOff x="6353381" y="1075113"/>
            <a:chExt cx="1066629" cy="2496521"/>
          </a:xfrm>
        </p:grpSpPr>
        <p:sp>
          <p:nvSpPr>
            <p:cNvPr id="1422" name="Google Shape;1422;p57"/>
            <p:cNvSpPr/>
            <p:nvPr/>
          </p:nvSpPr>
          <p:spPr>
            <a:xfrm>
              <a:off x="6994949" y="2380600"/>
              <a:ext cx="106624" cy="1101780"/>
            </a:xfrm>
            <a:custGeom>
              <a:avLst/>
              <a:gdLst/>
              <a:ahLst/>
              <a:cxnLst/>
              <a:rect l="l" t="t" r="r" b="b"/>
              <a:pathLst>
                <a:path w="1756" h="18146" extrusionOk="0">
                  <a:moveTo>
                    <a:pt x="878" y="1"/>
                  </a:moveTo>
                  <a:cubicBezTo>
                    <a:pt x="394" y="1"/>
                    <a:pt x="0" y="395"/>
                    <a:pt x="0" y="879"/>
                  </a:cubicBezTo>
                  <a:lnTo>
                    <a:pt x="0" y="17268"/>
                  </a:lnTo>
                  <a:cubicBezTo>
                    <a:pt x="0" y="17750"/>
                    <a:pt x="394" y="18146"/>
                    <a:pt x="878" y="18146"/>
                  </a:cubicBezTo>
                  <a:cubicBezTo>
                    <a:pt x="1365" y="18146"/>
                    <a:pt x="1756" y="17750"/>
                    <a:pt x="1756" y="17268"/>
                  </a:cubicBezTo>
                  <a:lnTo>
                    <a:pt x="1756" y="879"/>
                  </a:lnTo>
                  <a:cubicBezTo>
                    <a:pt x="1756" y="395"/>
                    <a:pt x="1365" y="1"/>
                    <a:pt x="878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6950684" y="3405450"/>
              <a:ext cx="372396" cy="164727"/>
            </a:xfrm>
            <a:custGeom>
              <a:avLst/>
              <a:gdLst/>
              <a:ahLst/>
              <a:cxnLst/>
              <a:rect l="l" t="t" r="r" b="b"/>
              <a:pathLst>
                <a:path w="6133" h="2713" extrusionOk="0">
                  <a:moveTo>
                    <a:pt x="600" y="1"/>
                  </a:moveTo>
                  <a:cubicBezTo>
                    <a:pt x="1" y="1396"/>
                    <a:pt x="600" y="2713"/>
                    <a:pt x="600" y="2713"/>
                  </a:cubicBezTo>
                  <a:lnTo>
                    <a:pt x="4920" y="2713"/>
                  </a:lnTo>
                  <a:cubicBezTo>
                    <a:pt x="4920" y="2713"/>
                    <a:pt x="6132" y="2376"/>
                    <a:pt x="2610" y="31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6973029" y="3543036"/>
              <a:ext cx="297710" cy="28598"/>
            </a:xfrm>
            <a:custGeom>
              <a:avLst/>
              <a:gdLst/>
              <a:ahLst/>
              <a:cxnLst/>
              <a:rect l="l" t="t" r="r" b="b"/>
              <a:pathLst>
                <a:path w="4903" h="471" extrusionOk="0">
                  <a:moveTo>
                    <a:pt x="0" y="1"/>
                  </a:moveTo>
                  <a:lnTo>
                    <a:pt x="130" y="470"/>
                  </a:lnTo>
                  <a:lnTo>
                    <a:pt x="4580" y="470"/>
                  </a:lnTo>
                  <a:cubicBezTo>
                    <a:pt x="4903" y="361"/>
                    <a:pt x="4760" y="1"/>
                    <a:pt x="4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7135394" y="3471208"/>
              <a:ext cx="126662" cy="71890"/>
            </a:xfrm>
            <a:custGeom>
              <a:avLst/>
              <a:gdLst/>
              <a:ahLst/>
              <a:cxnLst/>
              <a:rect l="l" t="t" r="r" b="b"/>
              <a:pathLst>
                <a:path w="2086" h="1184" extrusionOk="0">
                  <a:moveTo>
                    <a:pt x="903" y="0"/>
                  </a:moveTo>
                  <a:cubicBezTo>
                    <a:pt x="659" y="0"/>
                    <a:pt x="25" y="105"/>
                    <a:pt x="0" y="1184"/>
                  </a:cubicBezTo>
                  <a:lnTo>
                    <a:pt x="2086" y="1184"/>
                  </a:lnTo>
                  <a:cubicBezTo>
                    <a:pt x="2086" y="1184"/>
                    <a:pt x="2049" y="789"/>
                    <a:pt x="997" y="6"/>
                  </a:cubicBezTo>
                  <a:cubicBezTo>
                    <a:pt x="997" y="6"/>
                    <a:pt x="961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7005878" y="3464529"/>
              <a:ext cx="52098" cy="45720"/>
            </a:xfrm>
            <a:custGeom>
              <a:avLst/>
              <a:gdLst/>
              <a:ahLst/>
              <a:cxnLst/>
              <a:rect l="l" t="t" r="r" b="b"/>
              <a:pathLst>
                <a:path w="858" h="753" extrusionOk="0">
                  <a:moveTo>
                    <a:pt x="429" y="0"/>
                  </a:moveTo>
                  <a:cubicBezTo>
                    <a:pt x="194" y="0"/>
                    <a:pt x="1" y="168"/>
                    <a:pt x="1" y="375"/>
                  </a:cubicBezTo>
                  <a:cubicBezTo>
                    <a:pt x="1" y="583"/>
                    <a:pt x="194" y="753"/>
                    <a:pt x="429" y="753"/>
                  </a:cubicBezTo>
                  <a:cubicBezTo>
                    <a:pt x="667" y="753"/>
                    <a:pt x="858" y="583"/>
                    <a:pt x="858" y="375"/>
                  </a:cubicBezTo>
                  <a:cubicBezTo>
                    <a:pt x="858" y="168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6773867" y="2380600"/>
              <a:ext cx="114336" cy="1069114"/>
            </a:xfrm>
            <a:custGeom>
              <a:avLst/>
              <a:gdLst/>
              <a:ahLst/>
              <a:cxnLst/>
              <a:rect l="l" t="t" r="r" b="b"/>
              <a:pathLst>
                <a:path w="1883" h="17608" extrusionOk="0">
                  <a:moveTo>
                    <a:pt x="875" y="1"/>
                  </a:moveTo>
                  <a:cubicBezTo>
                    <a:pt x="389" y="4"/>
                    <a:pt x="1" y="403"/>
                    <a:pt x="4" y="885"/>
                  </a:cubicBezTo>
                  <a:lnTo>
                    <a:pt x="123" y="16737"/>
                  </a:lnTo>
                  <a:cubicBezTo>
                    <a:pt x="127" y="17220"/>
                    <a:pt x="521" y="17608"/>
                    <a:pt x="1001" y="17608"/>
                  </a:cubicBezTo>
                  <a:lnTo>
                    <a:pt x="1008" y="17608"/>
                  </a:lnTo>
                  <a:cubicBezTo>
                    <a:pt x="1494" y="17604"/>
                    <a:pt x="1882" y="17207"/>
                    <a:pt x="1879" y="16723"/>
                  </a:cubicBezTo>
                  <a:lnTo>
                    <a:pt x="1760" y="872"/>
                  </a:lnTo>
                  <a:cubicBezTo>
                    <a:pt x="1752" y="392"/>
                    <a:pt x="1361" y="1"/>
                    <a:pt x="882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6742475" y="3405268"/>
              <a:ext cx="369238" cy="164909"/>
            </a:xfrm>
            <a:custGeom>
              <a:avLst/>
              <a:gdLst/>
              <a:ahLst/>
              <a:cxnLst/>
              <a:rect l="l" t="t" r="r" b="b"/>
              <a:pathLst>
                <a:path w="6081" h="2716" extrusionOk="0">
                  <a:moveTo>
                    <a:pt x="2552" y="1"/>
                  </a:moveTo>
                  <a:lnTo>
                    <a:pt x="600" y="4"/>
                  </a:lnTo>
                  <a:cubicBezTo>
                    <a:pt x="0" y="1399"/>
                    <a:pt x="603" y="2716"/>
                    <a:pt x="603" y="2716"/>
                  </a:cubicBezTo>
                  <a:lnTo>
                    <a:pt x="4954" y="2705"/>
                  </a:lnTo>
                  <a:cubicBezTo>
                    <a:pt x="4954" y="2705"/>
                    <a:pt x="6080" y="2334"/>
                    <a:pt x="2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6765791" y="3542429"/>
              <a:ext cx="297164" cy="29205"/>
            </a:xfrm>
            <a:custGeom>
              <a:avLst/>
              <a:gdLst/>
              <a:ahLst/>
              <a:cxnLst/>
              <a:rect l="l" t="t" r="r" b="b"/>
              <a:pathLst>
                <a:path w="4894" h="481" extrusionOk="0">
                  <a:moveTo>
                    <a:pt x="4679" y="0"/>
                  </a:moveTo>
                  <a:lnTo>
                    <a:pt x="1" y="11"/>
                  </a:lnTo>
                  <a:lnTo>
                    <a:pt x="130" y="480"/>
                  </a:lnTo>
                  <a:lnTo>
                    <a:pt x="4580" y="470"/>
                  </a:lnTo>
                  <a:cubicBezTo>
                    <a:pt x="4894" y="283"/>
                    <a:pt x="467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6921963" y="3473697"/>
              <a:ext cx="132309" cy="69218"/>
            </a:xfrm>
            <a:custGeom>
              <a:avLst/>
              <a:gdLst/>
              <a:ahLst/>
              <a:cxnLst/>
              <a:rect l="l" t="t" r="r" b="b"/>
              <a:pathLst>
                <a:path w="2179" h="1140" extrusionOk="0">
                  <a:moveTo>
                    <a:pt x="962" y="0"/>
                  </a:moveTo>
                  <a:cubicBezTo>
                    <a:pt x="656" y="0"/>
                    <a:pt x="21" y="123"/>
                    <a:pt x="1" y="1140"/>
                  </a:cubicBezTo>
                  <a:lnTo>
                    <a:pt x="2165" y="1132"/>
                  </a:lnTo>
                  <a:cubicBezTo>
                    <a:pt x="2165" y="1132"/>
                    <a:pt x="2179" y="793"/>
                    <a:pt x="1124" y="13"/>
                  </a:cubicBezTo>
                  <a:cubicBezTo>
                    <a:pt x="1124" y="13"/>
                    <a:pt x="1060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6798702" y="3464346"/>
              <a:ext cx="51855" cy="45720"/>
            </a:xfrm>
            <a:custGeom>
              <a:avLst/>
              <a:gdLst/>
              <a:ahLst/>
              <a:cxnLst/>
              <a:rect l="l" t="t" r="r" b="b"/>
              <a:pathLst>
                <a:path w="854" h="753" extrusionOk="0">
                  <a:moveTo>
                    <a:pt x="425" y="0"/>
                  </a:moveTo>
                  <a:cubicBezTo>
                    <a:pt x="190" y="0"/>
                    <a:pt x="0" y="171"/>
                    <a:pt x="0" y="378"/>
                  </a:cubicBezTo>
                  <a:cubicBezTo>
                    <a:pt x="0" y="586"/>
                    <a:pt x="190" y="752"/>
                    <a:pt x="429" y="752"/>
                  </a:cubicBezTo>
                  <a:cubicBezTo>
                    <a:pt x="663" y="752"/>
                    <a:pt x="853" y="582"/>
                    <a:pt x="853" y="375"/>
                  </a:cubicBezTo>
                  <a:cubicBezTo>
                    <a:pt x="853" y="167"/>
                    <a:pt x="663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6887474" y="1600380"/>
              <a:ext cx="113061" cy="234916"/>
            </a:xfrm>
            <a:custGeom>
              <a:avLst/>
              <a:gdLst/>
              <a:ahLst/>
              <a:cxnLst/>
              <a:rect l="l" t="t" r="r" b="b"/>
              <a:pathLst>
                <a:path w="1862" h="3869" extrusionOk="0">
                  <a:moveTo>
                    <a:pt x="933" y="0"/>
                  </a:moveTo>
                  <a:cubicBezTo>
                    <a:pt x="420" y="0"/>
                    <a:pt x="1" y="419"/>
                    <a:pt x="1" y="929"/>
                  </a:cubicBezTo>
                  <a:lnTo>
                    <a:pt x="1" y="2940"/>
                  </a:lnTo>
                  <a:cubicBezTo>
                    <a:pt x="1" y="3450"/>
                    <a:pt x="420" y="3869"/>
                    <a:pt x="933" y="3869"/>
                  </a:cubicBezTo>
                  <a:cubicBezTo>
                    <a:pt x="1443" y="3869"/>
                    <a:pt x="1862" y="3450"/>
                    <a:pt x="1862" y="2940"/>
                  </a:cubicBezTo>
                  <a:lnTo>
                    <a:pt x="1862" y="929"/>
                  </a:lnTo>
                  <a:cubicBezTo>
                    <a:pt x="1862" y="419"/>
                    <a:pt x="1443" y="0"/>
                    <a:pt x="933" y="0"/>
                  </a:cubicBezTo>
                  <a:close/>
                </a:path>
              </a:pathLst>
            </a:custGeom>
            <a:solidFill>
              <a:srgbClr val="DE9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6887474" y="1622056"/>
              <a:ext cx="113061" cy="106013"/>
            </a:xfrm>
            <a:custGeom>
              <a:avLst/>
              <a:gdLst/>
              <a:ahLst/>
              <a:cxnLst/>
              <a:rect l="l" t="t" r="r" b="b"/>
              <a:pathLst>
                <a:path w="1862" h="1746" extrusionOk="0">
                  <a:moveTo>
                    <a:pt x="1" y="1"/>
                  </a:moveTo>
                  <a:lnTo>
                    <a:pt x="1" y="1552"/>
                  </a:lnTo>
                  <a:cubicBezTo>
                    <a:pt x="1" y="1552"/>
                    <a:pt x="462" y="1746"/>
                    <a:pt x="1013" y="1746"/>
                  </a:cubicBezTo>
                  <a:cubicBezTo>
                    <a:pt x="1289" y="1746"/>
                    <a:pt x="1587" y="1697"/>
                    <a:pt x="1862" y="1552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282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6669307" y="1772635"/>
              <a:ext cx="548119" cy="778034"/>
            </a:xfrm>
            <a:custGeom>
              <a:avLst/>
              <a:gdLst/>
              <a:ahLst/>
              <a:cxnLst/>
              <a:rect l="l" t="t" r="r" b="b"/>
              <a:pathLst>
                <a:path w="9027" h="12814" extrusionOk="0">
                  <a:moveTo>
                    <a:pt x="4319" y="1"/>
                  </a:moveTo>
                  <a:cubicBezTo>
                    <a:pt x="1907" y="1"/>
                    <a:pt x="1" y="1491"/>
                    <a:pt x="158" y="3512"/>
                  </a:cubicBezTo>
                  <a:cubicBezTo>
                    <a:pt x="253" y="4716"/>
                    <a:pt x="1423" y="7037"/>
                    <a:pt x="1447" y="7721"/>
                  </a:cubicBezTo>
                  <a:cubicBezTo>
                    <a:pt x="1484" y="8783"/>
                    <a:pt x="1321" y="9636"/>
                    <a:pt x="1290" y="10388"/>
                  </a:cubicBezTo>
                  <a:cubicBezTo>
                    <a:pt x="1246" y="11534"/>
                    <a:pt x="1907" y="12814"/>
                    <a:pt x="4319" y="12814"/>
                  </a:cubicBezTo>
                  <a:lnTo>
                    <a:pt x="4710" y="12814"/>
                  </a:lnTo>
                  <a:cubicBezTo>
                    <a:pt x="7122" y="12814"/>
                    <a:pt x="7782" y="11534"/>
                    <a:pt x="7738" y="10388"/>
                  </a:cubicBezTo>
                  <a:cubicBezTo>
                    <a:pt x="7707" y="9636"/>
                    <a:pt x="7612" y="9037"/>
                    <a:pt x="7612" y="7721"/>
                  </a:cubicBezTo>
                  <a:cubicBezTo>
                    <a:pt x="7612" y="6571"/>
                    <a:pt x="8775" y="4716"/>
                    <a:pt x="8868" y="3512"/>
                  </a:cubicBezTo>
                  <a:cubicBezTo>
                    <a:pt x="9027" y="1491"/>
                    <a:pt x="7122" y="1"/>
                    <a:pt x="4710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6740653" y="2453522"/>
              <a:ext cx="390855" cy="456838"/>
            </a:xfrm>
            <a:custGeom>
              <a:avLst/>
              <a:gdLst/>
              <a:ahLst/>
              <a:cxnLst/>
              <a:rect l="l" t="t" r="r" b="b"/>
              <a:pathLst>
                <a:path w="6437" h="7524" extrusionOk="0">
                  <a:moveTo>
                    <a:pt x="6124" y="7384"/>
                  </a:moveTo>
                  <a:cubicBezTo>
                    <a:pt x="6123" y="7393"/>
                    <a:pt x="6122" y="7402"/>
                    <a:pt x="6121" y="7411"/>
                  </a:cubicBezTo>
                  <a:lnTo>
                    <a:pt x="6137" y="7384"/>
                  </a:lnTo>
                  <a:cubicBezTo>
                    <a:pt x="6133" y="7384"/>
                    <a:pt x="6128" y="7384"/>
                    <a:pt x="6124" y="7384"/>
                  </a:cubicBezTo>
                  <a:close/>
                  <a:moveTo>
                    <a:pt x="5768" y="0"/>
                  </a:moveTo>
                  <a:cubicBezTo>
                    <a:pt x="5221" y="0"/>
                    <a:pt x="4669" y="118"/>
                    <a:pt x="4120" y="191"/>
                  </a:cubicBezTo>
                  <a:cubicBezTo>
                    <a:pt x="3703" y="248"/>
                    <a:pt x="3281" y="276"/>
                    <a:pt x="2859" y="276"/>
                  </a:cubicBezTo>
                  <a:cubicBezTo>
                    <a:pt x="2465" y="276"/>
                    <a:pt x="2071" y="251"/>
                    <a:pt x="1680" y="202"/>
                  </a:cubicBezTo>
                  <a:cubicBezTo>
                    <a:pt x="1328" y="159"/>
                    <a:pt x="977" y="96"/>
                    <a:pt x="624" y="96"/>
                  </a:cubicBezTo>
                  <a:cubicBezTo>
                    <a:pt x="558" y="96"/>
                    <a:pt x="492" y="98"/>
                    <a:pt x="425" y="103"/>
                  </a:cubicBezTo>
                  <a:lnTo>
                    <a:pt x="381" y="86"/>
                  </a:lnTo>
                  <a:cubicBezTo>
                    <a:pt x="74" y="2553"/>
                    <a:pt x="0" y="5047"/>
                    <a:pt x="156" y="7523"/>
                  </a:cubicBezTo>
                  <a:lnTo>
                    <a:pt x="225" y="7449"/>
                  </a:lnTo>
                  <a:cubicBezTo>
                    <a:pt x="1013" y="7435"/>
                    <a:pt x="1800" y="7424"/>
                    <a:pt x="2589" y="7411"/>
                  </a:cubicBezTo>
                  <a:cubicBezTo>
                    <a:pt x="2667" y="7411"/>
                    <a:pt x="2749" y="7411"/>
                    <a:pt x="2827" y="7408"/>
                  </a:cubicBezTo>
                  <a:lnTo>
                    <a:pt x="2844" y="7347"/>
                  </a:lnTo>
                  <a:cubicBezTo>
                    <a:pt x="2749" y="5485"/>
                    <a:pt x="2708" y="3618"/>
                    <a:pt x="2728" y="1753"/>
                  </a:cubicBezTo>
                  <a:cubicBezTo>
                    <a:pt x="2732" y="1682"/>
                    <a:pt x="2735" y="1603"/>
                    <a:pt x="2786" y="1556"/>
                  </a:cubicBezTo>
                  <a:cubicBezTo>
                    <a:pt x="2827" y="1515"/>
                    <a:pt x="2888" y="1504"/>
                    <a:pt x="2946" y="1501"/>
                  </a:cubicBezTo>
                  <a:cubicBezTo>
                    <a:pt x="2997" y="1497"/>
                    <a:pt x="3049" y="1495"/>
                    <a:pt x="3100" y="1495"/>
                  </a:cubicBezTo>
                  <a:cubicBezTo>
                    <a:pt x="3383" y="1495"/>
                    <a:pt x="3666" y="1557"/>
                    <a:pt x="3923" y="1678"/>
                  </a:cubicBezTo>
                  <a:lnTo>
                    <a:pt x="3994" y="1780"/>
                  </a:lnTo>
                  <a:cubicBezTo>
                    <a:pt x="3970" y="2233"/>
                    <a:pt x="3950" y="2685"/>
                    <a:pt x="3929" y="3138"/>
                  </a:cubicBezTo>
                  <a:cubicBezTo>
                    <a:pt x="3861" y="4553"/>
                    <a:pt x="3794" y="5969"/>
                    <a:pt x="3906" y="7377"/>
                  </a:cubicBezTo>
                  <a:cubicBezTo>
                    <a:pt x="4647" y="7380"/>
                    <a:pt x="5384" y="7380"/>
                    <a:pt x="6124" y="7384"/>
                  </a:cubicBezTo>
                  <a:lnTo>
                    <a:pt x="6124" y="7384"/>
                  </a:lnTo>
                  <a:cubicBezTo>
                    <a:pt x="6387" y="4946"/>
                    <a:pt x="6436" y="2486"/>
                    <a:pt x="6274" y="39"/>
                  </a:cubicBezTo>
                  <a:cubicBezTo>
                    <a:pt x="6106" y="11"/>
                    <a:pt x="5937" y="0"/>
                    <a:pt x="5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6735492" y="2878483"/>
              <a:ext cx="188171" cy="53128"/>
            </a:xfrm>
            <a:custGeom>
              <a:avLst/>
              <a:gdLst/>
              <a:ahLst/>
              <a:cxnLst/>
              <a:rect l="l" t="t" r="r" b="b"/>
              <a:pathLst>
                <a:path w="3099" h="875" extrusionOk="0">
                  <a:moveTo>
                    <a:pt x="27" y="1"/>
                  </a:moveTo>
                  <a:cubicBezTo>
                    <a:pt x="13" y="1"/>
                    <a:pt x="0" y="14"/>
                    <a:pt x="0" y="28"/>
                  </a:cubicBezTo>
                  <a:lnTo>
                    <a:pt x="0" y="848"/>
                  </a:lnTo>
                  <a:cubicBezTo>
                    <a:pt x="0" y="861"/>
                    <a:pt x="13" y="875"/>
                    <a:pt x="27" y="875"/>
                  </a:cubicBezTo>
                  <a:lnTo>
                    <a:pt x="3072" y="875"/>
                  </a:lnTo>
                  <a:cubicBezTo>
                    <a:pt x="3086" y="875"/>
                    <a:pt x="3099" y="861"/>
                    <a:pt x="3099" y="848"/>
                  </a:cubicBezTo>
                  <a:lnTo>
                    <a:pt x="3099" y="28"/>
                  </a:lnTo>
                  <a:cubicBezTo>
                    <a:pt x="3099" y="14"/>
                    <a:pt x="3086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6954388" y="2878483"/>
              <a:ext cx="184164" cy="53128"/>
            </a:xfrm>
            <a:custGeom>
              <a:avLst/>
              <a:gdLst/>
              <a:ahLst/>
              <a:cxnLst/>
              <a:rect l="l" t="t" r="r" b="b"/>
              <a:pathLst>
                <a:path w="3033" h="875" extrusionOk="0">
                  <a:moveTo>
                    <a:pt x="29" y="1"/>
                  </a:moveTo>
                  <a:cubicBezTo>
                    <a:pt x="12" y="1"/>
                    <a:pt x="1" y="14"/>
                    <a:pt x="1" y="28"/>
                  </a:cubicBezTo>
                  <a:lnTo>
                    <a:pt x="1" y="848"/>
                  </a:lnTo>
                  <a:cubicBezTo>
                    <a:pt x="1" y="861"/>
                    <a:pt x="12" y="875"/>
                    <a:pt x="29" y="875"/>
                  </a:cubicBezTo>
                  <a:lnTo>
                    <a:pt x="3005" y="875"/>
                  </a:lnTo>
                  <a:cubicBezTo>
                    <a:pt x="3019" y="875"/>
                    <a:pt x="3033" y="861"/>
                    <a:pt x="3033" y="848"/>
                  </a:cubicBezTo>
                  <a:lnTo>
                    <a:pt x="3033" y="28"/>
                  </a:lnTo>
                  <a:cubicBezTo>
                    <a:pt x="3033" y="14"/>
                    <a:pt x="3019" y="1"/>
                    <a:pt x="3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6657029" y="1772642"/>
              <a:ext cx="558981" cy="794549"/>
            </a:xfrm>
            <a:custGeom>
              <a:avLst/>
              <a:gdLst/>
              <a:ahLst/>
              <a:cxnLst/>
              <a:rect l="l" t="t" r="r" b="b"/>
              <a:pathLst>
                <a:path w="9052" h="13086" extrusionOk="0">
                  <a:moveTo>
                    <a:pt x="3369" y="1"/>
                  </a:moveTo>
                  <a:cubicBezTo>
                    <a:pt x="2461" y="188"/>
                    <a:pt x="1815" y="504"/>
                    <a:pt x="1155" y="1032"/>
                  </a:cubicBezTo>
                  <a:cubicBezTo>
                    <a:pt x="804" y="1311"/>
                    <a:pt x="552" y="1957"/>
                    <a:pt x="355" y="2359"/>
                  </a:cubicBezTo>
                  <a:cubicBezTo>
                    <a:pt x="1" y="3080"/>
                    <a:pt x="423" y="4353"/>
                    <a:pt x="621" y="5129"/>
                  </a:cubicBezTo>
                  <a:cubicBezTo>
                    <a:pt x="1270" y="7676"/>
                    <a:pt x="723" y="9694"/>
                    <a:pt x="849" y="12321"/>
                  </a:cubicBezTo>
                  <a:cubicBezTo>
                    <a:pt x="858" y="12531"/>
                    <a:pt x="1147" y="12729"/>
                    <a:pt x="1338" y="12814"/>
                  </a:cubicBezTo>
                  <a:cubicBezTo>
                    <a:pt x="1413" y="12848"/>
                    <a:pt x="1747" y="12872"/>
                    <a:pt x="1828" y="12875"/>
                  </a:cubicBezTo>
                  <a:cubicBezTo>
                    <a:pt x="2555" y="12917"/>
                    <a:pt x="3308" y="13086"/>
                    <a:pt x="4042" y="13086"/>
                  </a:cubicBezTo>
                  <a:cubicBezTo>
                    <a:pt x="4218" y="13086"/>
                    <a:pt x="4394" y="13076"/>
                    <a:pt x="4567" y="13052"/>
                  </a:cubicBezTo>
                  <a:cubicBezTo>
                    <a:pt x="5836" y="12882"/>
                    <a:pt x="6169" y="12998"/>
                    <a:pt x="7496" y="12858"/>
                  </a:cubicBezTo>
                  <a:lnTo>
                    <a:pt x="8347" y="12657"/>
                  </a:lnTo>
                  <a:cubicBezTo>
                    <a:pt x="8623" y="12525"/>
                    <a:pt x="8504" y="11191"/>
                    <a:pt x="8487" y="10885"/>
                  </a:cubicBezTo>
                  <a:cubicBezTo>
                    <a:pt x="8358" y="8527"/>
                    <a:pt x="8218" y="6891"/>
                    <a:pt x="8752" y="4590"/>
                  </a:cubicBezTo>
                  <a:cubicBezTo>
                    <a:pt x="8878" y="4043"/>
                    <a:pt x="9052" y="3482"/>
                    <a:pt x="8963" y="2927"/>
                  </a:cubicBezTo>
                  <a:cubicBezTo>
                    <a:pt x="8901" y="2529"/>
                    <a:pt x="8711" y="2164"/>
                    <a:pt x="8496" y="1828"/>
                  </a:cubicBezTo>
                  <a:cubicBezTo>
                    <a:pt x="7904" y="916"/>
                    <a:pt x="7006" y="113"/>
                    <a:pt x="5928" y="1"/>
                  </a:cubicBezTo>
                  <a:lnTo>
                    <a:pt x="5894" y="62"/>
                  </a:lnTo>
                  <a:cubicBezTo>
                    <a:pt x="5894" y="344"/>
                    <a:pt x="5710" y="613"/>
                    <a:pt x="5448" y="712"/>
                  </a:cubicBezTo>
                  <a:cubicBezTo>
                    <a:pt x="5360" y="746"/>
                    <a:pt x="5268" y="760"/>
                    <a:pt x="5176" y="770"/>
                  </a:cubicBezTo>
                  <a:cubicBezTo>
                    <a:pt x="5115" y="775"/>
                    <a:pt x="5053" y="778"/>
                    <a:pt x="4992" y="778"/>
                  </a:cubicBezTo>
                  <a:cubicBezTo>
                    <a:pt x="4630" y="778"/>
                    <a:pt x="4269" y="684"/>
                    <a:pt x="3955" y="501"/>
                  </a:cubicBezTo>
                  <a:cubicBezTo>
                    <a:pt x="3754" y="385"/>
                    <a:pt x="3564" y="222"/>
                    <a:pt x="3485" y="5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7075790" y="1846711"/>
              <a:ext cx="330560" cy="683133"/>
            </a:xfrm>
            <a:custGeom>
              <a:avLst/>
              <a:gdLst/>
              <a:ahLst/>
              <a:cxnLst/>
              <a:rect l="l" t="t" r="r" b="b"/>
              <a:pathLst>
                <a:path w="5444" h="11251" extrusionOk="0">
                  <a:moveTo>
                    <a:pt x="953" y="1"/>
                  </a:moveTo>
                  <a:cubicBezTo>
                    <a:pt x="826" y="1"/>
                    <a:pt x="696" y="30"/>
                    <a:pt x="575" y="91"/>
                  </a:cubicBezTo>
                  <a:cubicBezTo>
                    <a:pt x="167" y="302"/>
                    <a:pt x="0" y="806"/>
                    <a:pt x="211" y="1217"/>
                  </a:cubicBezTo>
                  <a:cubicBezTo>
                    <a:pt x="235" y="1261"/>
                    <a:pt x="2617" y="5977"/>
                    <a:pt x="3708" y="10608"/>
                  </a:cubicBezTo>
                  <a:cubicBezTo>
                    <a:pt x="3801" y="10992"/>
                    <a:pt x="4144" y="11250"/>
                    <a:pt x="4522" y="11250"/>
                  </a:cubicBezTo>
                  <a:cubicBezTo>
                    <a:pt x="4586" y="11250"/>
                    <a:pt x="4651" y="11244"/>
                    <a:pt x="4716" y="11226"/>
                  </a:cubicBezTo>
                  <a:cubicBezTo>
                    <a:pt x="5165" y="11121"/>
                    <a:pt x="5443" y="10672"/>
                    <a:pt x="5338" y="10223"/>
                  </a:cubicBezTo>
                  <a:cubicBezTo>
                    <a:pt x="4198" y="5391"/>
                    <a:pt x="1803" y="655"/>
                    <a:pt x="1701" y="459"/>
                  </a:cubicBezTo>
                  <a:cubicBezTo>
                    <a:pt x="1553" y="168"/>
                    <a:pt x="1258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6379491" y="1178758"/>
              <a:ext cx="422308" cy="769776"/>
            </a:xfrm>
            <a:custGeom>
              <a:avLst/>
              <a:gdLst/>
              <a:ahLst/>
              <a:cxnLst/>
              <a:rect l="l" t="t" r="r" b="b"/>
              <a:pathLst>
                <a:path w="6955" h="12678" extrusionOk="0">
                  <a:moveTo>
                    <a:pt x="837" y="0"/>
                  </a:moveTo>
                  <a:cubicBezTo>
                    <a:pt x="375" y="0"/>
                    <a:pt x="0" y="375"/>
                    <a:pt x="0" y="837"/>
                  </a:cubicBezTo>
                  <a:cubicBezTo>
                    <a:pt x="0" y="5981"/>
                    <a:pt x="1028" y="9533"/>
                    <a:pt x="3056" y="11398"/>
                  </a:cubicBezTo>
                  <a:cubicBezTo>
                    <a:pt x="4321" y="12562"/>
                    <a:pt x="5563" y="12677"/>
                    <a:pt x="6002" y="12677"/>
                  </a:cubicBezTo>
                  <a:cubicBezTo>
                    <a:pt x="6077" y="12677"/>
                    <a:pt x="6128" y="12674"/>
                    <a:pt x="6152" y="12671"/>
                  </a:cubicBezTo>
                  <a:cubicBezTo>
                    <a:pt x="6614" y="12633"/>
                    <a:pt x="6955" y="12228"/>
                    <a:pt x="6917" y="11769"/>
                  </a:cubicBezTo>
                  <a:cubicBezTo>
                    <a:pt x="6882" y="11329"/>
                    <a:pt x="6515" y="11000"/>
                    <a:pt x="6082" y="11000"/>
                  </a:cubicBezTo>
                  <a:cubicBezTo>
                    <a:pt x="6059" y="11000"/>
                    <a:pt x="6036" y="11001"/>
                    <a:pt x="6013" y="11003"/>
                  </a:cubicBezTo>
                  <a:cubicBezTo>
                    <a:pt x="6012" y="11003"/>
                    <a:pt x="6004" y="11004"/>
                    <a:pt x="5989" y="11004"/>
                  </a:cubicBezTo>
                  <a:cubicBezTo>
                    <a:pt x="5844" y="11004"/>
                    <a:pt x="5045" y="10955"/>
                    <a:pt x="4189" y="10169"/>
                  </a:cubicBezTo>
                  <a:cubicBezTo>
                    <a:pt x="3039" y="9112"/>
                    <a:pt x="1671" y="6635"/>
                    <a:pt x="1671" y="837"/>
                  </a:cubicBezTo>
                  <a:cubicBezTo>
                    <a:pt x="1671" y="375"/>
                    <a:pt x="1297" y="0"/>
                    <a:pt x="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6892028" y="1599530"/>
              <a:ext cx="113061" cy="235159"/>
            </a:xfrm>
            <a:custGeom>
              <a:avLst/>
              <a:gdLst/>
              <a:ahLst/>
              <a:cxnLst/>
              <a:rect l="l" t="t" r="r" b="b"/>
              <a:pathLst>
                <a:path w="1862" h="3873" extrusionOk="0">
                  <a:moveTo>
                    <a:pt x="933" y="1"/>
                  </a:moveTo>
                  <a:cubicBezTo>
                    <a:pt x="419" y="1"/>
                    <a:pt x="1" y="419"/>
                    <a:pt x="1" y="933"/>
                  </a:cubicBezTo>
                  <a:lnTo>
                    <a:pt x="1" y="2941"/>
                  </a:lnTo>
                  <a:cubicBezTo>
                    <a:pt x="1" y="3454"/>
                    <a:pt x="419" y="3872"/>
                    <a:pt x="933" y="3872"/>
                  </a:cubicBezTo>
                  <a:cubicBezTo>
                    <a:pt x="1444" y="3872"/>
                    <a:pt x="1862" y="3454"/>
                    <a:pt x="1862" y="2941"/>
                  </a:cubicBezTo>
                  <a:lnTo>
                    <a:pt x="1862" y="933"/>
                  </a:lnTo>
                  <a:cubicBezTo>
                    <a:pt x="1862" y="419"/>
                    <a:pt x="1444" y="1"/>
                    <a:pt x="933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6892028" y="1621449"/>
              <a:ext cx="113061" cy="105831"/>
            </a:xfrm>
            <a:custGeom>
              <a:avLst/>
              <a:gdLst/>
              <a:ahLst/>
              <a:cxnLst/>
              <a:rect l="l" t="t" r="r" b="b"/>
              <a:pathLst>
                <a:path w="1862" h="1743" extrusionOk="0">
                  <a:moveTo>
                    <a:pt x="1" y="0"/>
                  </a:moveTo>
                  <a:lnTo>
                    <a:pt x="1" y="1548"/>
                  </a:lnTo>
                  <a:cubicBezTo>
                    <a:pt x="1" y="1548"/>
                    <a:pt x="462" y="1742"/>
                    <a:pt x="1013" y="1742"/>
                  </a:cubicBezTo>
                  <a:cubicBezTo>
                    <a:pt x="1289" y="1742"/>
                    <a:pt x="1587" y="1694"/>
                    <a:pt x="1862" y="1548"/>
                  </a:cubicBezTo>
                  <a:lnTo>
                    <a:pt x="1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6353381" y="1075113"/>
              <a:ext cx="163276" cy="202007"/>
            </a:xfrm>
            <a:custGeom>
              <a:avLst/>
              <a:gdLst/>
              <a:ahLst/>
              <a:cxnLst/>
              <a:rect l="l" t="t" r="r" b="b"/>
              <a:pathLst>
                <a:path w="2689" h="3327" extrusionOk="0">
                  <a:moveTo>
                    <a:pt x="1112" y="1"/>
                  </a:moveTo>
                  <a:cubicBezTo>
                    <a:pt x="1029" y="1"/>
                    <a:pt x="938" y="64"/>
                    <a:pt x="945" y="156"/>
                  </a:cubicBezTo>
                  <a:cubicBezTo>
                    <a:pt x="961" y="506"/>
                    <a:pt x="951" y="864"/>
                    <a:pt x="928" y="1220"/>
                  </a:cubicBezTo>
                  <a:cubicBezTo>
                    <a:pt x="733" y="819"/>
                    <a:pt x="455" y="459"/>
                    <a:pt x="216" y="265"/>
                  </a:cubicBezTo>
                  <a:cubicBezTo>
                    <a:pt x="193" y="246"/>
                    <a:pt x="164" y="238"/>
                    <a:pt x="136" y="238"/>
                  </a:cubicBezTo>
                  <a:cubicBezTo>
                    <a:pt x="66" y="238"/>
                    <a:pt x="0" y="291"/>
                    <a:pt x="29" y="374"/>
                  </a:cubicBezTo>
                  <a:cubicBezTo>
                    <a:pt x="158" y="775"/>
                    <a:pt x="315" y="1156"/>
                    <a:pt x="383" y="1571"/>
                  </a:cubicBezTo>
                  <a:cubicBezTo>
                    <a:pt x="434" y="1891"/>
                    <a:pt x="386" y="2228"/>
                    <a:pt x="516" y="2514"/>
                  </a:cubicBezTo>
                  <a:cubicBezTo>
                    <a:pt x="577" y="2853"/>
                    <a:pt x="808" y="3164"/>
                    <a:pt x="1162" y="3262"/>
                  </a:cubicBezTo>
                  <a:cubicBezTo>
                    <a:pt x="1203" y="3272"/>
                    <a:pt x="1244" y="3279"/>
                    <a:pt x="1284" y="3282"/>
                  </a:cubicBezTo>
                  <a:cubicBezTo>
                    <a:pt x="1346" y="3310"/>
                    <a:pt x="1411" y="3327"/>
                    <a:pt x="1475" y="3327"/>
                  </a:cubicBezTo>
                  <a:cubicBezTo>
                    <a:pt x="1550" y="3327"/>
                    <a:pt x="1624" y="3305"/>
                    <a:pt x="1689" y="3255"/>
                  </a:cubicBezTo>
                  <a:cubicBezTo>
                    <a:pt x="1716" y="3235"/>
                    <a:pt x="1751" y="3208"/>
                    <a:pt x="1782" y="3180"/>
                  </a:cubicBezTo>
                  <a:cubicBezTo>
                    <a:pt x="1880" y="3129"/>
                    <a:pt x="1969" y="3058"/>
                    <a:pt x="2043" y="2976"/>
                  </a:cubicBezTo>
                  <a:cubicBezTo>
                    <a:pt x="2129" y="2919"/>
                    <a:pt x="2217" y="2864"/>
                    <a:pt x="2295" y="2800"/>
                  </a:cubicBezTo>
                  <a:cubicBezTo>
                    <a:pt x="2526" y="2605"/>
                    <a:pt x="2659" y="2384"/>
                    <a:pt x="2676" y="2082"/>
                  </a:cubicBezTo>
                  <a:cubicBezTo>
                    <a:pt x="2688" y="1855"/>
                    <a:pt x="2508" y="1736"/>
                    <a:pt x="2322" y="1736"/>
                  </a:cubicBezTo>
                  <a:cubicBezTo>
                    <a:pt x="2253" y="1736"/>
                    <a:pt x="2183" y="1752"/>
                    <a:pt x="2121" y="1785"/>
                  </a:cubicBezTo>
                  <a:cubicBezTo>
                    <a:pt x="2162" y="1289"/>
                    <a:pt x="2091" y="785"/>
                    <a:pt x="1914" y="298"/>
                  </a:cubicBezTo>
                  <a:cubicBezTo>
                    <a:pt x="1893" y="241"/>
                    <a:pt x="1847" y="215"/>
                    <a:pt x="1802" y="215"/>
                  </a:cubicBezTo>
                  <a:cubicBezTo>
                    <a:pt x="1746" y="215"/>
                    <a:pt x="1690" y="256"/>
                    <a:pt x="1683" y="330"/>
                  </a:cubicBezTo>
                  <a:cubicBezTo>
                    <a:pt x="1655" y="564"/>
                    <a:pt x="1622" y="796"/>
                    <a:pt x="1577" y="1027"/>
                  </a:cubicBezTo>
                  <a:cubicBezTo>
                    <a:pt x="1509" y="694"/>
                    <a:pt x="1377" y="394"/>
                    <a:pt x="1234" y="77"/>
                  </a:cubicBezTo>
                  <a:cubicBezTo>
                    <a:pt x="1211" y="24"/>
                    <a:pt x="1163" y="1"/>
                    <a:pt x="1112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7300391" y="2472722"/>
              <a:ext cx="119618" cy="118399"/>
            </a:xfrm>
            <a:custGeom>
              <a:avLst/>
              <a:gdLst/>
              <a:ahLst/>
              <a:cxnLst/>
              <a:rect l="l" t="t" r="r" b="b"/>
              <a:pathLst>
                <a:path w="1970" h="1950" extrusionOk="0">
                  <a:moveTo>
                    <a:pt x="953" y="1"/>
                  </a:moveTo>
                  <a:cubicBezTo>
                    <a:pt x="785" y="1"/>
                    <a:pt x="592" y="63"/>
                    <a:pt x="445" y="166"/>
                  </a:cubicBezTo>
                  <a:cubicBezTo>
                    <a:pt x="330" y="166"/>
                    <a:pt x="245" y="248"/>
                    <a:pt x="197" y="360"/>
                  </a:cubicBezTo>
                  <a:cubicBezTo>
                    <a:pt x="136" y="510"/>
                    <a:pt x="112" y="683"/>
                    <a:pt x="75" y="847"/>
                  </a:cubicBezTo>
                  <a:cubicBezTo>
                    <a:pt x="37" y="1007"/>
                    <a:pt x="0" y="1153"/>
                    <a:pt x="17" y="1323"/>
                  </a:cubicBezTo>
                  <a:cubicBezTo>
                    <a:pt x="26" y="1426"/>
                    <a:pt x="129" y="1524"/>
                    <a:pt x="230" y="1524"/>
                  </a:cubicBezTo>
                  <a:cubicBezTo>
                    <a:pt x="273" y="1524"/>
                    <a:pt x="316" y="1506"/>
                    <a:pt x="351" y="1462"/>
                  </a:cubicBezTo>
                  <a:cubicBezTo>
                    <a:pt x="432" y="1364"/>
                    <a:pt x="497" y="1241"/>
                    <a:pt x="552" y="1112"/>
                  </a:cubicBezTo>
                  <a:cubicBezTo>
                    <a:pt x="555" y="1119"/>
                    <a:pt x="555" y="1126"/>
                    <a:pt x="555" y="1132"/>
                  </a:cubicBezTo>
                  <a:cubicBezTo>
                    <a:pt x="572" y="1330"/>
                    <a:pt x="527" y="1520"/>
                    <a:pt x="497" y="1715"/>
                  </a:cubicBezTo>
                  <a:cubicBezTo>
                    <a:pt x="480" y="1823"/>
                    <a:pt x="581" y="1950"/>
                    <a:pt x="684" y="1950"/>
                  </a:cubicBezTo>
                  <a:cubicBezTo>
                    <a:pt x="724" y="1950"/>
                    <a:pt x="763" y="1932"/>
                    <a:pt x="797" y="1888"/>
                  </a:cubicBezTo>
                  <a:cubicBezTo>
                    <a:pt x="871" y="1792"/>
                    <a:pt x="932" y="1670"/>
                    <a:pt x="973" y="1537"/>
                  </a:cubicBezTo>
                  <a:lnTo>
                    <a:pt x="973" y="1537"/>
                  </a:lnTo>
                  <a:cubicBezTo>
                    <a:pt x="970" y="1568"/>
                    <a:pt x="966" y="1599"/>
                    <a:pt x="956" y="1629"/>
                  </a:cubicBezTo>
                  <a:cubicBezTo>
                    <a:pt x="939" y="1690"/>
                    <a:pt x="956" y="1779"/>
                    <a:pt x="1007" y="1820"/>
                  </a:cubicBezTo>
                  <a:cubicBezTo>
                    <a:pt x="1017" y="1830"/>
                    <a:pt x="1031" y="1840"/>
                    <a:pt x="1042" y="1847"/>
                  </a:cubicBezTo>
                  <a:cubicBezTo>
                    <a:pt x="1045" y="1847"/>
                    <a:pt x="1045" y="1850"/>
                    <a:pt x="1048" y="1850"/>
                  </a:cubicBezTo>
                  <a:cubicBezTo>
                    <a:pt x="1076" y="1870"/>
                    <a:pt x="1107" y="1879"/>
                    <a:pt x="1138" y="1879"/>
                  </a:cubicBezTo>
                  <a:cubicBezTo>
                    <a:pt x="1207" y="1879"/>
                    <a:pt x="1277" y="1836"/>
                    <a:pt x="1317" y="1779"/>
                  </a:cubicBezTo>
                  <a:cubicBezTo>
                    <a:pt x="1402" y="1657"/>
                    <a:pt x="1439" y="1514"/>
                    <a:pt x="1442" y="1360"/>
                  </a:cubicBezTo>
                  <a:cubicBezTo>
                    <a:pt x="1446" y="1371"/>
                    <a:pt x="1446" y="1381"/>
                    <a:pt x="1450" y="1391"/>
                  </a:cubicBezTo>
                  <a:cubicBezTo>
                    <a:pt x="1464" y="1495"/>
                    <a:pt x="1486" y="1826"/>
                    <a:pt x="1649" y="1826"/>
                  </a:cubicBezTo>
                  <a:cubicBezTo>
                    <a:pt x="1668" y="1826"/>
                    <a:pt x="1689" y="1822"/>
                    <a:pt x="1711" y="1813"/>
                  </a:cubicBezTo>
                  <a:cubicBezTo>
                    <a:pt x="1970" y="1701"/>
                    <a:pt x="1865" y="1241"/>
                    <a:pt x="1821" y="1027"/>
                  </a:cubicBezTo>
                  <a:cubicBezTo>
                    <a:pt x="1800" y="939"/>
                    <a:pt x="1776" y="843"/>
                    <a:pt x="1745" y="755"/>
                  </a:cubicBezTo>
                  <a:cubicBezTo>
                    <a:pt x="1708" y="424"/>
                    <a:pt x="1384" y="77"/>
                    <a:pt x="1075" y="13"/>
                  </a:cubicBezTo>
                  <a:cubicBezTo>
                    <a:pt x="1037" y="5"/>
                    <a:pt x="996" y="1"/>
                    <a:pt x="953" y="1"/>
                  </a:cubicBezTo>
                  <a:close/>
                </a:path>
              </a:pathLst>
            </a:custGeom>
            <a:solidFill>
              <a:srgbClr val="B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5" name="Google Shape;1445;p57"/>
            <p:cNvGrpSpPr/>
            <p:nvPr/>
          </p:nvGrpSpPr>
          <p:grpSpPr>
            <a:xfrm rot="1382623">
              <a:off x="6664142" y="1172013"/>
              <a:ext cx="544729" cy="540292"/>
              <a:chOff x="5111700" y="2260975"/>
              <a:chExt cx="211575" cy="208675"/>
            </a:xfrm>
          </p:grpSpPr>
          <p:sp>
            <p:nvSpPr>
              <p:cNvPr id="1446" name="Google Shape;1446;p57"/>
              <p:cNvSpPr/>
              <p:nvPr/>
            </p:nvSpPr>
            <p:spPr>
              <a:xfrm>
                <a:off x="5177700" y="2435450"/>
                <a:ext cx="3950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68" extrusionOk="0">
                    <a:moveTo>
                      <a:pt x="815" y="1"/>
                    </a:moveTo>
                    <a:cubicBezTo>
                      <a:pt x="737" y="1"/>
                      <a:pt x="658" y="13"/>
                      <a:pt x="579" y="40"/>
                    </a:cubicBezTo>
                    <a:cubicBezTo>
                      <a:pt x="208" y="166"/>
                      <a:pt x="0" y="554"/>
                      <a:pt x="116" y="911"/>
                    </a:cubicBezTo>
                    <a:cubicBezTo>
                      <a:pt x="208" y="1191"/>
                      <a:pt x="475" y="1367"/>
                      <a:pt x="767" y="1367"/>
                    </a:cubicBezTo>
                    <a:cubicBezTo>
                      <a:pt x="844" y="1367"/>
                      <a:pt x="923" y="1355"/>
                      <a:pt x="1000" y="1329"/>
                    </a:cubicBezTo>
                    <a:cubicBezTo>
                      <a:pt x="1372" y="1204"/>
                      <a:pt x="1579" y="816"/>
                      <a:pt x="1463" y="458"/>
                    </a:cubicBezTo>
                    <a:cubicBezTo>
                      <a:pt x="1372" y="177"/>
                      <a:pt x="1106" y="1"/>
                      <a:pt x="815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7"/>
              <p:cNvSpPr/>
              <p:nvPr/>
            </p:nvSpPr>
            <p:spPr>
              <a:xfrm>
                <a:off x="5283675" y="2383025"/>
                <a:ext cx="3960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67" extrusionOk="0">
                    <a:moveTo>
                      <a:pt x="814" y="0"/>
                    </a:moveTo>
                    <a:cubicBezTo>
                      <a:pt x="738" y="0"/>
                      <a:pt x="660" y="12"/>
                      <a:pt x="583" y="38"/>
                    </a:cubicBezTo>
                    <a:cubicBezTo>
                      <a:pt x="208" y="164"/>
                      <a:pt x="1" y="551"/>
                      <a:pt x="117" y="908"/>
                    </a:cubicBezTo>
                    <a:cubicBezTo>
                      <a:pt x="211" y="1190"/>
                      <a:pt x="476" y="1366"/>
                      <a:pt x="766" y="1366"/>
                    </a:cubicBezTo>
                    <a:cubicBezTo>
                      <a:pt x="843" y="1366"/>
                      <a:pt x="923" y="1354"/>
                      <a:pt x="1001" y="1327"/>
                    </a:cubicBezTo>
                    <a:cubicBezTo>
                      <a:pt x="1375" y="1205"/>
                      <a:pt x="1583" y="814"/>
                      <a:pt x="1467" y="456"/>
                    </a:cubicBezTo>
                    <a:cubicBezTo>
                      <a:pt x="1373" y="176"/>
                      <a:pt x="1106" y="0"/>
                      <a:pt x="814" y="0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7"/>
              <p:cNvSpPr/>
              <p:nvPr/>
            </p:nvSpPr>
            <p:spPr>
              <a:xfrm>
                <a:off x="5145025" y="2292600"/>
                <a:ext cx="162000" cy="165800"/>
              </a:xfrm>
              <a:custGeom>
                <a:avLst/>
                <a:gdLst/>
                <a:ahLst/>
                <a:cxnLst/>
                <a:rect l="l" t="t" r="r" b="b"/>
                <a:pathLst>
                  <a:path w="6480" h="6632" extrusionOk="0">
                    <a:moveTo>
                      <a:pt x="2927" y="1"/>
                    </a:moveTo>
                    <a:cubicBezTo>
                      <a:pt x="2595" y="1"/>
                      <a:pt x="2258" y="65"/>
                      <a:pt x="1933" y="202"/>
                    </a:cubicBezTo>
                    <a:cubicBezTo>
                      <a:pt x="624" y="749"/>
                      <a:pt x="1" y="2270"/>
                      <a:pt x="552" y="3580"/>
                    </a:cubicBezTo>
                    <a:lnTo>
                      <a:pt x="1168" y="5049"/>
                    </a:lnTo>
                    <a:cubicBezTo>
                      <a:pt x="1580" y="6035"/>
                      <a:pt x="2544" y="6632"/>
                      <a:pt x="3553" y="6632"/>
                    </a:cubicBezTo>
                    <a:cubicBezTo>
                      <a:pt x="3885" y="6632"/>
                      <a:pt x="4222" y="6567"/>
                      <a:pt x="4546" y="6431"/>
                    </a:cubicBezTo>
                    <a:cubicBezTo>
                      <a:pt x="5856" y="5883"/>
                      <a:pt x="6479" y="4362"/>
                      <a:pt x="5931" y="3052"/>
                    </a:cubicBezTo>
                    <a:lnTo>
                      <a:pt x="5316" y="1582"/>
                    </a:lnTo>
                    <a:cubicBezTo>
                      <a:pt x="4901" y="597"/>
                      <a:pt x="3937" y="1"/>
                      <a:pt x="2927" y="1"/>
                    </a:cubicBezTo>
                    <a:close/>
                  </a:path>
                </a:pathLst>
              </a:custGeom>
              <a:solidFill>
                <a:srgbClr val="B6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7"/>
              <p:cNvSpPr/>
              <p:nvPr/>
            </p:nvSpPr>
            <p:spPr>
              <a:xfrm>
                <a:off x="5221925" y="2403125"/>
                <a:ext cx="2750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723" extrusionOk="0">
                    <a:moveTo>
                      <a:pt x="849" y="0"/>
                    </a:moveTo>
                    <a:cubicBezTo>
                      <a:pt x="809" y="0"/>
                      <a:pt x="766" y="11"/>
                      <a:pt x="722" y="33"/>
                    </a:cubicBezTo>
                    <a:cubicBezTo>
                      <a:pt x="538" y="121"/>
                      <a:pt x="538" y="193"/>
                      <a:pt x="249" y="258"/>
                    </a:cubicBezTo>
                    <a:cubicBezTo>
                      <a:pt x="144" y="278"/>
                      <a:pt x="1" y="374"/>
                      <a:pt x="68" y="547"/>
                    </a:cubicBezTo>
                    <a:cubicBezTo>
                      <a:pt x="127" y="691"/>
                      <a:pt x="239" y="722"/>
                      <a:pt x="349" y="722"/>
                    </a:cubicBezTo>
                    <a:cubicBezTo>
                      <a:pt x="399" y="722"/>
                      <a:pt x="450" y="716"/>
                      <a:pt x="494" y="710"/>
                    </a:cubicBezTo>
                    <a:cubicBezTo>
                      <a:pt x="603" y="696"/>
                      <a:pt x="855" y="584"/>
                      <a:pt x="971" y="435"/>
                    </a:cubicBezTo>
                    <a:cubicBezTo>
                      <a:pt x="1021" y="366"/>
                      <a:pt x="1100" y="251"/>
                      <a:pt x="1045" y="139"/>
                    </a:cubicBezTo>
                    <a:cubicBezTo>
                      <a:pt x="1002" y="47"/>
                      <a:pt x="932" y="0"/>
                      <a:pt x="849" y="0"/>
                    </a:cubicBezTo>
                    <a:close/>
                  </a:path>
                </a:pathLst>
              </a:custGeom>
              <a:solidFill>
                <a:srgbClr val="47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7"/>
              <p:cNvSpPr/>
              <p:nvPr/>
            </p:nvSpPr>
            <p:spPr>
              <a:xfrm>
                <a:off x="5229350" y="2411175"/>
                <a:ext cx="177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04" extrusionOk="0">
                    <a:moveTo>
                      <a:pt x="481" y="0"/>
                    </a:moveTo>
                    <a:cubicBezTo>
                      <a:pt x="423" y="0"/>
                      <a:pt x="355" y="13"/>
                      <a:pt x="278" y="48"/>
                    </a:cubicBezTo>
                    <a:cubicBezTo>
                      <a:pt x="7" y="170"/>
                      <a:pt x="0" y="402"/>
                      <a:pt x="0" y="402"/>
                    </a:cubicBezTo>
                    <a:cubicBezTo>
                      <a:pt x="0" y="402"/>
                      <a:pt x="17" y="404"/>
                      <a:pt x="45" y="404"/>
                    </a:cubicBezTo>
                    <a:cubicBezTo>
                      <a:pt x="158" y="404"/>
                      <a:pt x="461" y="374"/>
                      <a:pt x="707" y="79"/>
                    </a:cubicBezTo>
                    <a:cubicBezTo>
                      <a:pt x="707" y="79"/>
                      <a:pt x="625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7"/>
              <p:cNvSpPr/>
              <p:nvPr/>
            </p:nvSpPr>
            <p:spPr>
              <a:xfrm>
                <a:off x="5190950" y="2390325"/>
                <a:ext cx="1875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60" extrusionOk="0">
                    <a:moveTo>
                      <a:pt x="399" y="1"/>
                    </a:moveTo>
                    <a:cubicBezTo>
                      <a:pt x="351" y="1"/>
                      <a:pt x="302" y="11"/>
                      <a:pt x="257" y="32"/>
                    </a:cubicBezTo>
                    <a:cubicBezTo>
                      <a:pt x="76" y="117"/>
                      <a:pt x="1" y="335"/>
                      <a:pt x="90" y="522"/>
                    </a:cubicBezTo>
                    <a:cubicBezTo>
                      <a:pt x="100" y="545"/>
                      <a:pt x="120" y="559"/>
                      <a:pt x="144" y="559"/>
                    </a:cubicBezTo>
                    <a:cubicBezTo>
                      <a:pt x="154" y="559"/>
                      <a:pt x="161" y="555"/>
                      <a:pt x="172" y="552"/>
                    </a:cubicBezTo>
                    <a:cubicBezTo>
                      <a:pt x="202" y="539"/>
                      <a:pt x="216" y="501"/>
                      <a:pt x="202" y="470"/>
                    </a:cubicBezTo>
                    <a:cubicBezTo>
                      <a:pt x="144" y="344"/>
                      <a:pt x="192" y="201"/>
                      <a:pt x="307" y="147"/>
                    </a:cubicBezTo>
                    <a:cubicBezTo>
                      <a:pt x="337" y="133"/>
                      <a:pt x="368" y="127"/>
                      <a:pt x="399" y="127"/>
                    </a:cubicBezTo>
                    <a:cubicBezTo>
                      <a:pt x="490" y="127"/>
                      <a:pt x="581" y="182"/>
                      <a:pt x="624" y="273"/>
                    </a:cubicBezTo>
                    <a:cubicBezTo>
                      <a:pt x="634" y="297"/>
                      <a:pt x="655" y="309"/>
                      <a:pt x="678" y="309"/>
                    </a:cubicBezTo>
                    <a:cubicBezTo>
                      <a:pt x="687" y="309"/>
                      <a:pt x="697" y="307"/>
                      <a:pt x="706" y="303"/>
                    </a:cubicBezTo>
                    <a:cubicBezTo>
                      <a:pt x="736" y="290"/>
                      <a:pt x="750" y="253"/>
                      <a:pt x="736" y="222"/>
                    </a:cubicBezTo>
                    <a:cubicBezTo>
                      <a:pt x="673" y="83"/>
                      <a:pt x="537" y="1"/>
                      <a:pt x="3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7"/>
              <p:cNvSpPr/>
              <p:nvPr/>
            </p:nvSpPr>
            <p:spPr>
              <a:xfrm>
                <a:off x="5242925" y="2368975"/>
                <a:ext cx="1782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713" h="556" extrusionOk="0">
                    <a:moveTo>
                      <a:pt x="359" y="0"/>
                    </a:moveTo>
                    <a:cubicBezTo>
                      <a:pt x="311" y="0"/>
                      <a:pt x="262" y="10"/>
                      <a:pt x="216" y="31"/>
                    </a:cubicBezTo>
                    <a:cubicBezTo>
                      <a:pt x="127" y="72"/>
                      <a:pt x="62" y="147"/>
                      <a:pt x="32" y="239"/>
                    </a:cubicBezTo>
                    <a:cubicBezTo>
                      <a:pt x="1" y="331"/>
                      <a:pt x="8" y="429"/>
                      <a:pt x="49" y="521"/>
                    </a:cubicBezTo>
                    <a:cubicBezTo>
                      <a:pt x="59" y="545"/>
                      <a:pt x="83" y="556"/>
                      <a:pt x="106" y="556"/>
                    </a:cubicBezTo>
                    <a:cubicBezTo>
                      <a:pt x="114" y="556"/>
                      <a:pt x="123" y="556"/>
                      <a:pt x="131" y="552"/>
                    </a:cubicBezTo>
                    <a:cubicBezTo>
                      <a:pt x="164" y="535"/>
                      <a:pt x="178" y="501"/>
                      <a:pt x="161" y="467"/>
                    </a:cubicBezTo>
                    <a:cubicBezTo>
                      <a:pt x="134" y="405"/>
                      <a:pt x="131" y="341"/>
                      <a:pt x="151" y="280"/>
                    </a:cubicBezTo>
                    <a:cubicBezTo>
                      <a:pt x="172" y="218"/>
                      <a:pt x="212" y="171"/>
                      <a:pt x="266" y="143"/>
                    </a:cubicBezTo>
                    <a:cubicBezTo>
                      <a:pt x="295" y="131"/>
                      <a:pt x="326" y="125"/>
                      <a:pt x="357" y="125"/>
                    </a:cubicBezTo>
                    <a:cubicBezTo>
                      <a:pt x="448" y="125"/>
                      <a:pt x="540" y="179"/>
                      <a:pt x="583" y="273"/>
                    </a:cubicBezTo>
                    <a:cubicBezTo>
                      <a:pt x="593" y="295"/>
                      <a:pt x="616" y="309"/>
                      <a:pt x="639" y="309"/>
                    </a:cubicBezTo>
                    <a:cubicBezTo>
                      <a:pt x="648" y="309"/>
                      <a:pt x="657" y="307"/>
                      <a:pt x="665" y="303"/>
                    </a:cubicBezTo>
                    <a:cubicBezTo>
                      <a:pt x="698" y="290"/>
                      <a:pt x="712" y="253"/>
                      <a:pt x="695" y="222"/>
                    </a:cubicBezTo>
                    <a:cubicBezTo>
                      <a:pt x="632" y="83"/>
                      <a:pt x="498" y="0"/>
                      <a:pt x="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7"/>
              <p:cNvSpPr/>
              <p:nvPr/>
            </p:nvSpPr>
            <p:spPr>
              <a:xfrm>
                <a:off x="5181875" y="2375725"/>
                <a:ext cx="191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470" extrusionOk="0">
                    <a:moveTo>
                      <a:pt x="458" y="1"/>
                    </a:moveTo>
                    <a:cubicBezTo>
                      <a:pt x="399" y="1"/>
                      <a:pt x="337" y="10"/>
                      <a:pt x="279" y="37"/>
                    </a:cubicBezTo>
                    <a:cubicBezTo>
                      <a:pt x="82" y="129"/>
                      <a:pt x="10" y="380"/>
                      <a:pt x="7" y="391"/>
                    </a:cubicBezTo>
                    <a:cubicBezTo>
                      <a:pt x="1" y="425"/>
                      <a:pt x="17" y="459"/>
                      <a:pt x="51" y="465"/>
                    </a:cubicBezTo>
                    <a:cubicBezTo>
                      <a:pt x="58" y="469"/>
                      <a:pt x="62" y="469"/>
                      <a:pt x="68" y="469"/>
                    </a:cubicBezTo>
                    <a:cubicBezTo>
                      <a:pt x="95" y="469"/>
                      <a:pt x="119" y="452"/>
                      <a:pt x="130" y="425"/>
                    </a:cubicBezTo>
                    <a:cubicBezTo>
                      <a:pt x="130" y="421"/>
                      <a:pt x="188" y="217"/>
                      <a:pt x="330" y="153"/>
                    </a:cubicBezTo>
                    <a:cubicBezTo>
                      <a:pt x="371" y="133"/>
                      <a:pt x="416" y="126"/>
                      <a:pt x="459" y="126"/>
                    </a:cubicBezTo>
                    <a:cubicBezTo>
                      <a:pt x="568" y="126"/>
                      <a:pt x="667" y="170"/>
                      <a:pt x="667" y="170"/>
                    </a:cubicBezTo>
                    <a:cubicBezTo>
                      <a:pt x="675" y="173"/>
                      <a:pt x="684" y="175"/>
                      <a:pt x="692" y="175"/>
                    </a:cubicBezTo>
                    <a:cubicBezTo>
                      <a:pt x="716" y="175"/>
                      <a:pt x="739" y="162"/>
                      <a:pt x="749" y="139"/>
                    </a:cubicBezTo>
                    <a:cubicBezTo>
                      <a:pt x="766" y="105"/>
                      <a:pt x="749" y="71"/>
                      <a:pt x="718" y="54"/>
                    </a:cubicBezTo>
                    <a:cubicBezTo>
                      <a:pt x="711" y="52"/>
                      <a:pt x="594" y="1"/>
                      <a:pt x="4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7"/>
              <p:cNvSpPr/>
              <p:nvPr/>
            </p:nvSpPr>
            <p:spPr>
              <a:xfrm>
                <a:off x="5234850" y="2351150"/>
                <a:ext cx="191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469" extrusionOk="0">
                    <a:moveTo>
                      <a:pt x="459" y="1"/>
                    </a:moveTo>
                    <a:cubicBezTo>
                      <a:pt x="400" y="1"/>
                      <a:pt x="338" y="10"/>
                      <a:pt x="280" y="37"/>
                    </a:cubicBezTo>
                    <a:cubicBezTo>
                      <a:pt x="82" y="129"/>
                      <a:pt x="11" y="380"/>
                      <a:pt x="8" y="391"/>
                    </a:cubicBezTo>
                    <a:cubicBezTo>
                      <a:pt x="1" y="421"/>
                      <a:pt x="18" y="459"/>
                      <a:pt x="52" y="465"/>
                    </a:cubicBezTo>
                    <a:cubicBezTo>
                      <a:pt x="58" y="468"/>
                      <a:pt x="62" y="468"/>
                      <a:pt x="69" y="468"/>
                    </a:cubicBezTo>
                    <a:cubicBezTo>
                      <a:pt x="96" y="468"/>
                      <a:pt x="120" y="452"/>
                      <a:pt x="130" y="421"/>
                    </a:cubicBezTo>
                    <a:cubicBezTo>
                      <a:pt x="130" y="421"/>
                      <a:pt x="188" y="217"/>
                      <a:pt x="331" y="152"/>
                    </a:cubicBezTo>
                    <a:cubicBezTo>
                      <a:pt x="372" y="133"/>
                      <a:pt x="417" y="126"/>
                      <a:pt x="460" y="126"/>
                    </a:cubicBezTo>
                    <a:cubicBezTo>
                      <a:pt x="569" y="126"/>
                      <a:pt x="668" y="170"/>
                      <a:pt x="668" y="170"/>
                    </a:cubicBezTo>
                    <a:cubicBezTo>
                      <a:pt x="676" y="173"/>
                      <a:pt x="684" y="175"/>
                      <a:pt x="693" y="175"/>
                    </a:cubicBezTo>
                    <a:cubicBezTo>
                      <a:pt x="716" y="175"/>
                      <a:pt x="739" y="162"/>
                      <a:pt x="749" y="139"/>
                    </a:cubicBezTo>
                    <a:cubicBezTo>
                      <a:pt x="766" y="105"/>
                      <a:pt x="749" y="71"/>
                      <a:pt x="719" y="54"/>
                    </a:cubicBezTo>
                    <a:cubicBezTo>
                      <a:pt x="712" y="51"/>
                      <a:pt x="595" y="1"/>
                      <a:pt x="4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7"/>
              <p:cNvSpPr/>
              <p:nvPr/>
            </p:nvSpPr>
            <p:spPr>
              <a:xfrm>
                <a:off x="5216150" y="2368325"/>
                <a:ext cx="1652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93" extrusionOk="0">
                    <a:moveTo>
                      <a:pt x="46" y="0"/>
                    </a:moveTo>
                    <a:cubicBezTo>
                      <a:pt x="39" y="0"/>
                      <a:pt x="33" y="2"/>
                      <a:pt x="28" y="6"/>
                    </a:cubicBezTo>
                    <a:cubicBezTo>
                      <a:pt x="7" y="17"/>
                      <a:pt x="1" y="44"/>
                      <a:pt x="10" y="61"/>
                    </a:cubicBezTo>
                    <a:cubicBezTo>
                      <a:pt x="59" y="149"/>
                      <a:pt x="109" y="235"/>
                      <a:pt x="161" y="323"/>
                    </a:cubicBezTo>
                    <a:cubicBezTo>
                      <a:pt x="365" y="667"/>
                      <a:pt x="575" y="1023"/>
                      <a:pt x="531" y="1241"/>
                    </a:cubicBezTo>
                    <a:cubicBezTo>
                      <a:pt x="528" y="1265"/>
                      <a:pt x="541" y="1286"/>
                      <a:pt x="565" y="1289"/>
                    </a:cubicBezTo>
                    <a:cubicBezTo>
                      <a:pt x="569" y="1289"/>
                      <a:pt x="569" y="1292"/>
                      <a:pt x="572" y="1292"/>
                    </a:cubicBezTo>
                    <a:cubicBezTo>
                      <a:pt x="593" y="1292"/>
                      <a:pt x="610" y="1276"/>
                      <a:pt x="613" y="1259"/>
                    </a:cubicBezTo>
                    <a:cubicBezTo>
                      <a:pt x="660" y="1010"/>
                      <a:pt x="453" y="653"/>
                      <a:pt x="232" y="279"/>
                    </a:cubicBezTo>
                    <a:cubicBezTo>
                      <a:pt x="181" y="194"/>
                      <a:pt x="130" y="108"/>
                      <a:pt x="82" y="23"/>
                    </a:cubicBezTo>
                    <a:cubicBezTo>
                      <a:pt x="75" y="9"/>
                      <a:pt x="60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7"/>
              <p:cNvSpPr/>
              <p:nvPr/>
            </p:nvSpPr>
            <p:spPr>
              <a:xfrm>
                <a:off x="5148775" y="2287350"/>
                <a:ext cx="1513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6054" h="6144" extrusionOk="0">
                    <a:moveTo>
                      <a:pt x="3100" y="1"/>
                    </a:moveTo>
                    <a:cubicBezTo>
                      <a:pt x="3046" y="1"/>
                      <a:pt x="2987" y="4"/>
                      <a:pt x="2923" y="10"/>
                    </a:cubicBezTo>
                    <a:cubicBezTo>
                      <a:pt x="2501" y="51"/>
                      <a:pt x="2046" y="95"/>
                      <a:pt x="1681" y="319"/>
                    </a:cubicBezTo>
                    <a:cubicBezTo>
                      <a:pt x="1314" y="571"/>
                      <a:pt x="841" y="759"/>
                      <a:pt x="552" y="1098"/>
                    </a:cubicBezTo>
                    <a:cubicBezTo>
                      <a:pt x="375" y="1313"/>
                      <a:pt x="283" y="1602"/>
                      <a:pt x="141" y="1836"/>
                    </a:cubicBezTo>
                    <a:cubicBezTo>
                      <a:pt x="75" y="1939"/>
                      <a:pt x="69" y="2072"/>
                      <a:pt x="38" y="2188"/>
                    </a:cubicBezTo>
                    <a:cubicBezTo>
                      <a:pt x="4" y="2299"/>
                      <a:pt x="1" y="2419"/>
                      <a:pt x="7" y="2535"/>
                    </a:cubicBezTo>
                    <a:cubicBezTo>
                      <a:pt x="25" y="3181"/>
                      <a:pt x="222" y="3813"/>
                      <a:pt x="497" y="4399"/>
                    </a:cubicBezTo>
                    <a:cubicBezTo>
                      <a:pt x="773" y="4988"/>
                      <a:pt x="1093" y="5600"/>
                      <a:pt x="1447" y="6144"/>
                    </a:cubicBezTo>
                    <a:lnTo>
                      <a:pt x="1685" y="6131"/>
                    </a:lnTo>
                    <a:cubicBezTo>
                      <a:pt x="1358" y="5756"/>
                      <a:pt x="1226" y="5446"/>
                      <a:pt x="1039" y="5049"/>
                    </a:cubicBezTo>
                    <a:cubicBezTo>
                      <a:pt x="835" y="4620"/>
                      <a:pt x="688" y="4035"/>
                      <a:pt x="725" y="3596"/>
                    </a:cubicBezTo>
                    <a:cubicBezTo>
                      <a:pt x="739" y="3449"/>
                      <a:pt x="794" y="3273"/>
                      <a:pt x="940" y="3242"/>
                    </a:cubicBezTo>
                    <a:lnTo>
                      <a:pt x="998" y="3238"/>
                    </a:lnTo>
                    <a:cubicBezTo>
                      <a:pt x="909" y="3109"/>
                      <a:pt x="865" y="2949"/>
                      <a:pt x="871" y="2793"/>
                    </a:cubicBezTo>
                    <a:cubicBezTo>
                      <a:pt x="875" y="2749"/>
                      <a:pt x="882" y="2701"/>
                      <a:pt x="906" y="2664"/>
                    </a:cubicBezTo>
                    <a:cubicBezTo>
                      <a:pt x="943" y="2602"/>
                      <a:pt x="1014" y="2571"/>
                      <a:pt x="1086" y="2558"/>
                    </a:cubicBezTo>
                    <a:cubicBezTo>
                      <a:pt x="1146" y="2542"/>
                      <a:pt x="1208" y="2535"/>
                      <a:pt x="1270" y="2535"/>
                    </a:cubicBezTo>
                    <a:cubicBezTo>
                      <a:pt x="1329" y="2535"/>
                      <a:pt x="1387" y="2542"/>
                      <a:pt x="1443" y="2555"/>
                    </a:cubicBezTo>
                    <a:lnTo>
                      <a:pt x="1494" y="2535"/>
                    </a:lnTo>
                    <a:cubicBezTo>
                      <a:pt x="1474" y="2412"/>
                      <a:pt x="1457" y="2286"/>
                      <a:pt x="1481" y="2163"/>
                    </a:cubicBezTo>
                    <a:cubicBezTo>
                      <a:pt x="1504" y="2041"/>
                      <a:pt x="1573" y="1922"/>
                      <a:pt x="1681" y="1861"/>
                    </a:cubicBezTo>
                    <a:cubicBezTo>
                      <a:pt x="1737" y="1831"/>
                      <a:pt x="1798" y="1819"/>
                      <a:pt x="1860" y="1819"/>
                    </a:cubicBezTo>
                    <a:cubicBezTo>
                      <a:pt x="1905" y="1819"/>
                      <a:pt x="1950" y="1825"/>
                      <a:pt x="1994" y="1836"/>
                    </a:cubicBezTo>
                    <a:cubicBezTo>
                      <a:pt x="2100" y="1864"/>
                      <a:pt x="2195" y="1915"/>
                      <a:pt x="2287" y="1966"/>
                    </a:cubicBezTo>
                    <a:lnTo>
                      <a:pt x="2321" y="1943"/>
                    </a:lnTo>
                    <a:cubicBezTo>
                      <a:pt x="2294" y="1841"/>
                      <a:pt x="2341" y="1728"/>
                      <a:pt x="2402" y="1640"/>
                    </a:cubicBezTo>
                    <a:cubicBezTo>
                      <a:pt x="2474" y="1530"/>
                      <a:pt x="2570" y="1439"/>
                      <a:pt x="2685" y="1384"/>
                    </a:cubicBezTo>
                    <a:cubicBezTo>
                      <a:pt x="2753" y="1353"/>
                      <a:pt x="2827" y="1335"/>
                      <a:pt x="2901" y="1335"/>
                    </a:cubicBezTo>
                    <a:cubicBezTo>
                      <a:pt x="2954" y="1335"/>
                      <a:pt x="3006" y="1344"/>
                      <a:pt x="3056" y="1364"/>
                    </a:cubicBezTo>
                    <a:cubicBezTo>
                      <a:pt x="3206" y="1422"/>
                      <a:pt x="3305" y="1561"/>
                      <a:pt x="3396" y="1690"/>
                    </a:cubicBezTo>
                    <a:lnTo>
                      <a:pt x="3417" y="1742"/>
                    </a:lnTo>
                    <a:cubicBezTo>
                      <a:pt x="3495" y="1568"/>
                      <a:pt x="3655" y="1432"/>
                      <a:pt x="3839" y="1384"/>
                    </a:cubicBezTo>
                    <a:cubicBezTo>
                      <a:pt x="3870" y="1375"/>
                      <a:pt x="3902" y="1369"/>
                      <a:pt x="3933" y="1369"/>
                    </a:cubicBezTo>
                    <a:cubicBezTo>
                      <a:pt x="3948" y="1369"/>
                      <a:pt x="3963" y="1371"/>
                      <a:pt x="3978" y="1374"/>
                    </a:cubicBezTo>
                    <a:cubicBezTo>
                      <a:pt x="4060" y="1391"/>
                      <a:pt x="4125" y="1456"/>
                      <a:pt x="4175" y="1520"/>
                    </a:cubicBezTo>
                    <a:cubicBezTo>
                      <a:pt x="4230" y="1588"/>
                      <a:pt x="4277" y="1663"/>
                      <a:pt x="4291" y="1748"/>
                    </a:cubicBezTo>
                    <a:lnTo>
                      <a:pt x="4318" y="1789"/>
                    </a:lnTo>
                    <a:cubicBezTo>
                      <a:pt x="4354" y="1775"/>
                      <a:pt x="4390" y="1769"/>
                      <a:pt x="4426" y="1769"/>
                    </a:cubicBezTo>
                    <a:cubicBezTo>
                      <a:pt x="4586" y="1769"/>
                      <a:pt x="4745" y="1891"/>
                      <a:pt x="4869" y="2007"/>
                    </a:cubicBezTo>
                    <a:cubicBezTo>
                      <a:pt x="5400" y="2510"/>
                      <a:pt x="5778" y="3265"/>
                      <a:pt x="5948" y="3973"/>
                    </a:cubicBezTo>
                    <a:lnTo>
                      <a:pt x="6053" y="3834"/>
                    </a:lnTo>
                    <a:cubicBezTo>
                      <a:pt x="5975" y="3565"/>
                      <a:pt x="5819" y="3058"/>
                      <a:pt x="5737" y="2793"/>
                    </a:cubicBezTo>
                    <a:cubicBezTo>
                      <a:pt x="5683" y="2609"/>
                      <a:pt x="5546" y="2378"/>
                      <a:pt x="5478" y="2201"/>
                    </a:cubicBezTo>
                    <a:cubicBezTo>
                      <a:pt x="5220" y="1534"/>
                      <a:pt x="4927" y="905"/>
                      <a:pt x="4346" y="489"/>
                    </a:cubicBezTo>
                    <a:cubicBezTo>
                      <a:pt x="4213" y="394"/>
                      <a:pt x="3889" y="207"/>
                      <a:pt x="3740" y="149"/>
                    </a:cubicBezTo>
                    <a:cubicBezTo>
                      <a:pt x="3521" y="63"/>
                      <a:pt x="3354" y="1"/>
                      <a:pt x="3100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7"/>
              <p:cNvSpPr/>
              <p:nvPr/>
            </p:nvSpPr>
            <p:spPr>
              <a:xfrm>
                <a:off x="5111700" y="2303375"/>
                <a:ext cx="55225" cy="68275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731" extrusionOk="0">
                    <a:moveTo>
                      <a:pt x="843" y="0"/>
                    </a:moveTo>
                    <a:cubicBezTo>
                      <a:pt x="818" y="0"/>
                      <a:pt x="794" y="3"/>
                      <a:pt x="769" y="8"/>
                    </a:cubicBezTo>
                    <a:cubicBezTo>
                      <a:pt x="694" y="25"/>
                      <a:pt x="623" y="69"/>
                      <a:pt x="592" y="141"/>
                    </a:cubicBezTo>
                    <a:cubicBezTo>
                      <a:pt x="575" y="182"/>
                      <a:pt x="572" y="226"/>
                      <a:pt x="575" y="270"/>
                    </a:cubicBezTo>
                    <a:cubicBezTo>
                      <a:pt x="582" y="420"/>
                      <a:pt x="647" y="563"/>
                      <a:pt x="752" y="669"/>
                    </a:cubicBezTo>
                    <a:lnTo>
                      <a:pt x="732" y="655"/>
                    </a:lnTo>
                    <a:cubicBezTo>
                      <a:pt x="636" y="649"/>
                      <a:pt x="541" y="606"/>
                      <a:pt x="443" y="606"/>
                    </a:cubicBezTo>
                    <a:cubicBezTo>
                      <a:pt x="426" y="606"/>
                      <a:pt x="409" y="608"/>
                      <a:pt x="391" y="611"/>
                    </a:cubicBezTo>
                    <a:cubicBezTo>
                      <a:pt x="276" y="631"/>
                      <a:pt x="181" y="737"/>
                      <a:pt x="177" y="856"/>
                    </a:cubicBezTo>
                    <a:cubicBezTo>
                      <a:pt x="174" y="971"/>
                      <a:pt x="269" y="1084"/>
                      <a:pt x="385" y="1097"/>
                    </a:cubicBezTo>
                    <a:lnTo>
                      <a:pt x="399" y="1131"/>
                    </a:lnTo>
                    <a:cubicBezTo>
                      <a:pt x="310" y="1148"/>
                      <a:pt x="231" y="1203"/>
                      <a:pt x="177" y="1271"/>
                    </a:cubicBezTo>
                    <a:cubicBezTo>
                      <a:pt x="123" y="1338"/>
                      <a:pt x="85" y="1420"/>
                      <a:pt x="55" y="1506"/>
                    </a:cubicBezTo>
                    <a:cubicBezTo>
                      <a:pt x="24" y="1597"/>
                      <a:pt x="0" y="1703"/>
                      <a:pt x="48" y="1787"/>
                    </a:cubicBezTo>
                    <a:cubicBezTo>
                      <a:pt x="85" y="1849"/>
                      <a:pt x="150" y="1883"/>
                      <a:pt x="218" y="1910"/>
                    </a:cubicBezTo>
                    <a:cubicBezTo>
                      <a:pt x="269" y="1928"/>
                      <a:pt x="324" y="1945"/>
                      <a:pt x="380" y="1945"/>
                    </a:cubicBezTo>
                    <a:cubicBezTo>
                      <a:pt x="389" y="1945"/>
                      <a:pt x="397" y="1945"/>
                      <a:pt x="405" y="1944"/>
                    </a:cubicBezTo>
                    <a:cubicBezTo>
                      <a:pt x="467" y="1941"/>
                      <a:pt x="531" y="1910"/>
                      <a:pt x="565" y="1856"/>
                    </a:cubicBezTo>
                    <a:lnTo>
                      <a:pt x="565" y="1856"/>
                    </a:lnTo>
                    <a:lnTo>
                      <a:pt x="545" y="1903"/>
                    </a:lnTo>
                    <a:cubicBezTo>
                      <a:pt x="470" y="2026"/>
                      <a:pt x="422" y="2162"/>
                      <a:pt x="402" y="2305"/>
                    </a:cubicBezTo>
                    <a:cubicBezTo>
                      <a:pt x="395" y="2349"/>
                      <a:pt x="391" y="2393"/>
                      <a:pt x="399" y="2437"/>
                    </a:cubicBezTo>
                    <a:cubicBezTo>
                      <a:pt x="426" y="2574"/>
                      <a:pt x="558" y="2665"/>
                      <a:pt x="691" y="2703"/>
                    </a:cubicBezTo>
                    <a:cubicBezTo>
                      <a:pt x="729" y="2713"/>
                      <a:pt x="771" y="2719"/>
                      <a:pt x="811" y="2719"/>
                    </a:cubicBezTo>
                    <a:cubicBezTo>
                      <a:pt x="893" y="2719"/>
                      <a:pt x="972" y="2694"/>
                      <a:pt x="1018" y="2629"/>
                    </a:cubicBezTo>
                    <a:lnTo>
                      <a:pt x="1045" y="2615"/>
                    </a:lnTo>
                    <a:cubicBezTo>
                      <a:pt x="1127" y="2671"/>
                      <a:pt x="1222" y="2731"/>
                      <a:pt x="1318" y="2731"/>
                    </a:cubicBezTo>
                    <a:cubicBezTo>
                      <a:pt x="1337" y="2731"/>
                      <a:pt x="1356" y="2728"/>
                      <a:pt x="1375" y="2723"/>
                    </a:cubicBezTo>
                    <a:cubicBezTo>
                      <a:pt x="1494" y="2693"/>
                      <a:pt x="1562" y="2567"/>
                      <a:pt x="1613" y="2455"/>
                    </a:cubicBezTo>
                    <a:cubicBezTo>
                      <a:pt x="1701" y="2254"/>
                      <a:pt x="1790" y="2050"/>
                      <a:pt x="1820" y="1832"/>
                    </a:cubicBezTo>
                    <a:cubicBezTo>
                      <a:pt x="1825" y="1802"/>
                      <a:pt x="1828" y="1772"/>
                      <a:pt x="1829" y="1741"/>
                    </a:cubicBezTo>
                    <a:lnTo>
                      <a:pt x="1829" y="1741"/>
                    </a:lnTo>
                    <a:lnTo>
                      <a:pt x="1895" y="1985"/>
                    </a:lnTo>
                    <a:cubicBezTo>
                      <a:pt x="2120" y="1608"/>
                      <a:pt x="2208" y="1148"/>
                      <a:pt x="2134" y="716"/>
                    </a:cubicBezTo>
                    <a:cubicBezTo>
                      <a:pt x="2117" y="621"/>
                      <a:pt x="2089" y="522"/>
                      <a:pt x="2028" y="448"/>
                    </a:cubicBezTo>
                    <a:cubicBezTo>
                      <a:pt x="1948" y="358"/>
                      <a:pt x="1829" y="324"/>
                      <a:pt x="1707" y="324"/>
                    </a:cubicBezTo>
                    <a:cubicBezTo>
                      <a:pt x="1653" y="324"/>
                      <a:pt x="1598" y="331"/>
                      <a:pt x="1545" y="342"/>
                    </a:cubicBezTo>
                    <a:cubicBezTo>
                      <a:pt x="1432" y="366"/>
                      <a:pt x="1307" y="430"/>
                      <a:pt x="1297" y="546"/>
                    </a:cubicBezTo>
                    <a:lnTo>
                      <a:pt x="1266" y="532"/>
                    </a:lnTo>
                    <a:cubicBezTo>
                      <a:pt x="1280" y="393"/>
                      <a:pt x="1242" y="247"/>
                      <a:pt x="1150" y="141"/>
                    </a:cubicBezTo>
                    <a:cubicBezTo>
                      <a:pt x="1072" y="55"/>
                      <a:pt x="957" y="0"/>
                      <a:pt x="84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7"/>
              <p:cNvSpPr/>
              <p:nvPr/>
            </p:nvSpPr>
            <p:spPr>
              <a:xfrm>
                <a:off x="5227800" y="2260975"/>
                <a:ext cx="64850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457" extrusionOk="0">
                    <a:moveTo>
                      <a:pt x="1245" y="0"/>
                    </a:moveTo>
                    <a:cubicBezTo>
                      <a:pt x="1190" y="0"/>
                      <a:pt x="1133" y="12"/>
                      <a:pt x="1079" y="30"/>
                    </a:cubicBezTo>
                    <a:cubicBezTo>
                      <a:pt x="960" y="68"/>
                      <a:pt x="844" y="123"/>
                      <a:pt x="763" y="217"/>
                    </a:cubicBezTo>
                    <a:cubicBezTo>
                      <a:pt x="681" y="310"/>
                      <a:pt x="637" y="446"/>
                      <a:pt x="674" y="564"/>
                    </a:cubicBezTo>
                    <a:lnTo>
                      <a:pt x="650" y="609"/>
                    </a:lnTo>
                    <a:cubicBezTo>
                      <a:pt x="630" y="507"/>
                      <a:pt x="589" y="405"/>
                      <a:pt x="514" y="333"/>
                    </a:cubicBezTo>
                    <a:cubicBezTo>
                      <a:pt x="462" y="283"/>
                      <a:pt x="387" y="250"/>
                      <a:pt x="315" y="250"/>
                    </a:cubicBezTo>
                    <a:cubicBezTo>
                      <a:pt x="285" y="250"/>
                      <a:pt x="256" y="256"/>
                      <a:pt x="229" y="269"/>
                    </a:cubicBezTo>
                    <a:cubicBezTo>
                      <a:pt x="150" y="303"/>
                      <a:pt x="103" y="381"/>
                      <a:pt x="86" y="462"/>
                    </a:cubicBezTo>
                    <a:cubicBezTo>
                      <a:pt x="72" y="544"/>
                      <a:pt x="82" y="630"/>
                      <a:pt x="99" y="707"/>
                    </a:cubicBezTo>
                    <a:cubicBezTo>
                      <a:pt x="154" y="942"/>
                      <a:pt x="262" y="1164"/>
                      <a:pt x="416" y="1347"/>
                    </a:cubicBezTo>
                    <a:lnTo>
                      <a:pt x="1" y="1470"/>
                    </a:lnTo>
                    <a:cubicBezTo>
                      <a:pt x="283" y="1773"/>
                      <a:pt x="603" y="2034"/>
                      <a:pt x="953" y="2252"/>
                    </a:cubicBezTo>
                    <a:cubicBezTo>
                      <a:pt x="1055" y="2317"/>
                      <a:pt x="1164" y="2378"/>
                      <a:pt x="1276" y="2415"/>
                    </a:cubicBezTo>
                    <a:cubicBezTo>
                      <a:pt x="1364" y="2443"/>
                      <a:pt x="1454" y="2456"/>
                      <a:pt x="1545" y="2456"/>
                    </a:cubicBezTo>
                    <a:cubicBezTo>
                      <a:pt x="1918" y="2456"/>
                      <a:pt x="2290" y="2233"/>
                      <a:pt x="2501" y="1916"/>
                    </a:cubicBezTo>
                    <a:cubicBezTo>
                      <a:pt x="2548" y="1841"/>
                      <a:pt x="2593" y="1756"/>
                      <a:pt x="2586" y="1667"/>
                    </a:cubicBezTo>
                    <a:cubicBezTo>
                      <a:pt x="2576" y="1511"/>
                      <a:pt x="2423" y="1409"/>
                      <a:pt x="2283" y="1337"/>
                    </a:cubicBezTo>
                    <a:lnTo>
                      <a:pt x="2283" y="1337"/>
                    </a:lnTo>
                    <a:cubicBezTo>
                      <a:pt x="2288" y="1337"/>
                      <a:pt x="2292" y="1337"/>
                      <a:pt x="2297" y="1337"/>
                    </a:cubicBezTo>
                    <a:cubicBezTo>
                      <a:pt x="2404" y="1337"/>
                      <a:pt x="2502" y="1254"/>
                      <a:pt x="2532" y="1153"/>
                    </a:cubicBezTo>
                    <a:cubicBezTo>
                      <a:pt x="2566" y="1051"/>
                      <a:pt x="2539" y="932"/>
                      <a:pt x="2477" y="840"/>
                    </a:cubicBezTo>
                    <a:cubicBezTo>
                      <a:pt x="2416" y="748"/>
                      <a:pt x="2324" y="680"/>
                      <a:pt x="2226" y="626"/>
                    </a:cubicBezTo>
                    <a:cubicBezTo>
                      <a:pt x="2100" y="558"/>
                      <a:pt x="1952" y="515"/>
                      <a:pt x="1809" y="515"/>
                    </a:cubicBezTo>
                    <a:cubicBezTo>
                      <a:pt x="1732" y="515"/>
                      <a:pt x="1657" y="527"/>
                      <a:pt x="1587" y="555"/>
                    </a:cubicBezTo>
                    <a:lnTo>
                      <a:pt x="1587" y="555"/>
                    </a:lnTo>
                    <a:cubicBezTo>
                      <a:pt x="1597" y="452"/>
                      <a:pt x="1595" y="347"/>
                      <a:pt x="1562" y="248"/>
                    </a:cubicBezTo>
                    <a:cubicBezTo>
                      <a:pt x="1524" y="140"/>
                      <a:pt x="1440" y="38"/>
                      <a:pt x="1328" y="10"/>
                    </a:cubicBezTo>
                    <a:cubicBezTo>
                      <a:pt x="1301" y="3"/>
                      <a:pt x="1273" y="0"/>
                      <a:pt x="1245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9" name="Google Shape;1459;p57"/>
          <p:cNvSpPr/>
          <p:nvPr/>
        </p:nvSpPr>
        <p:spPr>
          <a:xfrm rot="10800000" flipH="1">
            <a:off x="1196150" y="1371370"/>
            <a:ext cx="1106002" cy="886580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57"/>
          <p:cNvGrpSpPr/>
          <p:nvPr/>
        </p:nvGrpSpPr>
        <p:grpSpPr>
          <a:xfrm>
            <a:off x="2456949" y="1848519"/>
            <a:ext cx="298794" cy="409474"/>
            <a:chOff x="8761045" y="1050474"/>
            <a:chExt cx="205188" cy="281174"/>
          </a:xfrm>
        </p:grpSpPr>
        <p:sp>
          <p:nvSpPr>
            <p:cNvPr id="1461" name="Google Shape;1461;p5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7"/>
          <p:cNvSpPr/>
          <p:nvPr/>
        </p:nvSpPr>
        <p:spPr>
          <a:xfrm rot="10800000">
            <a:off x="3182477" y="1329269"/>
            <a:ext cx="1045721" cy="928730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7"/>
          <p:cNvSpPr/>
          <p:nvPr/>
        </p:nvSpPr>
        <p:spPr>
          <a:xfrm flipH="1">
            <a:off x="4571996" y="1848526"/>
            <a:ext cx="1200652" cy="409476"/>
          </a:xfrm>
          <a:custGeom>
            <a:avLst/>
            <a:gdLst/>
            <a:ahLst/>
            <a:cxnLst/>
            <a:rect l="l" t="t" r="r" b="b"/>
            <a:pathLst>
              <a:path w="33456" h="11410" extrusionOk="0">
                <a:moveTo>
                  <a:pt x="22424" y="1"/>
                </a:moveTo>
                <a:cubicBezTo>
                  <a:pt x="16324" y="1"/>
                  <a:pt x="10216" y="1853"/>
                  <a:pt x="5291" y="5466"/>
                </a:cubicBezTo>
                <a:cubicBezTo>
                  <a:pt x="3145" y="7038"/>
                  <a:pt x="1158" y="9055"/>
                  <a:pt x="1" y="11410"/>
                </a:cubicBezTo>
                <a:lnTo>
                  <a:pt x="10841" y="11410"/>
                </a:lnTo>
                <a:cubicBezTo>
                  <a:pt x="13276" y="8184"/>
                  <a:pt x="17056" y="5854"/>
                  <a:pt x="20972" y="5009"/>
                </a:cubicBezTo>
                <a:cubicBezTo>
                  <a:pt x="22163" y="4754"/>
                  <a:pt x="23375" y="4631"/>
                  <a:pt x="24588" y="4631"/>
                </a:cubicBezTo>
                <a:cubicBezTo>
                  <a:pt x="27653" y="4631"/>
                  <a:pt x="30721" y="5417"/>
                  <a:pt x="33456" y="6840"/>
                </a:cubicBezTo>
                <a:lnTo>
                  <a:pt x="33456" y="2151"/>
                </a:lnTo>
                <a:cubicBezTo>
                  <a:pt x="29971" y="710"/>
                  <a:pt x="26199" y="1"/>
                  <a:pt x="224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5" name="Google Shape;1465;p57"/>
          <p:cNvGrpSpPr/>
          <p:nvPr/>
        </p:nvGrpSpPr>
        <p:grpSpPr>
          <a:xfrm flipH="1">
            <a:off x="6004940" y="1695724"/>
            <a:ext cx="205188" cy="562273"/>
            <a:chOff x="8761045" y="769374"/>
            <a:chExt cx="205188" cy="562273"/>
          </a:xfrm>
        </p:grpSpPr>
        <p:sp>
          <p:nvSpPr>
            <p:cNvPr id="1466" name="Google Shape;1466;p57"/>
            <p:cNvSpPr/>
            <p:nvPr/>
          </p:nvSpPr>
          <p:spPr>
            <a:xfrm>
              <a:off x="8761045" y="7693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8761045" y="909777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57"/>
          <p:cNvSpPr/>
          <p:nvPr/>
        </p:nvSpPr>
        <p:spPr>
          <a:xfrm>
            <a:off x="4572000" y="1329277"/>
            <a:ext cx="1682379" cy="262526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8A903-737E-4292-A7E8-89E37C3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26CC-F0DB-4E81-9B90-ABE547DD81B4}"/>
              </a:ext>
            </a:extLst>
          </p:cNvPr>
          <p:cNvSpPr txBox="1"/>
          <p:nvPr/>
        </p:nvSpPr>
        <p:spPr>
          <a:xfrm>
            <a:off x="1151466" y="1617990"/>
            <a:ext cx="60056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1.Arhami, Muhammad. 2005. </a:t>
            </a:r>
            <a:r>
              <a:rPr lang="en-ID" dirty="0" err="1"/>
              <a:t>Konsep</a:t>
            </a:r>
            <a:r>
              <a:rPr lang="en-ID" dirty="0"/>
              <a:t> Dasar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Pakar</a:t>
            </a:r>
            <a:r>
              <a:rPr lang="en-ID" dirty="0"/>
              <a:t>. Andi Offset. Yogyakarta</a:t>
            </a:r>
          </a:p>
          <a:p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Kusumadewi</a:t>
            </a:r>
            <a:r>
              <a:rPr lang="en-ID" dirty="0"/>
              <a:t>, Sri., </a:t>
            </a:r>
            <a:r>
              <a:rPr lang="en-ID" dirty="0" err="1"/>
              <a:t>dkk</a:t>
            </a:r>
            <a:r>
              <a:rPr lang="en-ID" dirty="0"/>
              <a:t>. 2006. Fuzzy Multi-Attribute Decision Making (FUZZY MADM). </a:t>
            </a:r>
            <a:r>
              <a:rPr lang="en-ID" dirty="0" err="1"/>
              <a:t>Penerbit</a:t>
            </a:r>
            <a:r>
              <a:rPr lang="en-ID" dirty="0"/>
              <a:t> </a:t>
            </a:r>
            <a:r>
              <a:rPr lang="en-ID" dirty="0" err="1"/>
              <a:t>Graha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. Yogyakarta </a:t>
            </a:r>
          </a:p>
        </p:txBody>
      </p:sp>
    </p:spTree>
    <p:extLst>
      <p:ext uri="{BB962C8B-B14F-4D97-AF65-F5344CB8AC3E}">
        <p14:creationId xmlns:p14="http://schemas.microsoft.com/office/powerpoint/2010/main" val="377417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352605" y="34516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KONSEP DASAR SISTEM</a:t>
            </a:r>
            <a:endParaRPr sz="2800"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body" idx="1"/>
          </p:nvPr>
        </p:nvSpPr>
        <p:spPr>
          <a:xfrm>
            <a:off x="713850" y="607216"/>
            <a:ext cx="7967306" cy="29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Menurut</a:t>
            </a:r>
            <a:r>
              <a:rPr lang="en-ID" dirty="0"/>
              <a:t> Henry C. Lucas Jr,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terorganisasi</a:t>
            </a:r>
            <a:r>
              <a:rPr lang="en-ID" dirty="0"/>
              <a:t>,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 dan </a:t>
            </a:r>
            <a:r>
              <a:rPr lang="en-ID" dirty="0" err="1"/>
              <a:t>terpadu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 </a:t>
            </a:r>
            <a:r>
              <a:rPr lang="en-ID" dirty="0" err="1"/>
              <a:t>Menurut</a:t>
            </a:r>
            <a:r>
              <a:rPr lang="en-ID" dirty="0"/>
              <a:t> Gordon B. Davis,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berkaitan</a:t>
            </a:r>
            <a:r>
              <a:rPr lang="en-ID" dirty="0"/>
              <a:t> yang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sasaran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Jogiyanto</a:t>
            </a:r>
            <a:r>
              <a:rPr lang="en-ID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yang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Menurut</a:t>
            </a:r>
            <a:r>
              <a:rPr lang="en-ID" dirty="0"/>
              <a:t> Hasan,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menjawab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dibicarakan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ditarik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subTitle" idx="1"/>
          </p:nvPr>
        </p:nvSpPr>
        <p:spPr>
          <a:xfrm>
            <a:off x="362583" y="168753"/>
            <a:ext cx="3148261" cy="542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Struktur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28F82-628E-4AFF-85E8-2776A7FC7BF3}"/>
              </a:ext>
            </a:extLst>
          </p:cNvPr>
          <p:cNvSpPr txBox="1"/>
          <p:nvPr/>
        </p:nvSpPr>
        <p:spPr>
          <a:xfrm>
            <a:off x="451555" y="842314"/>
            <a:ext cx="76990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3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masukan</a:t>
            </a:r>
            <a:r>
              <a:rPr lang="en-ID" dirty="0"/>
              <a:t> (input), proses (process) dan </a:t>
            </a:r>
            <a:r>
              <a:rPr lang="en-ID" dirty="0" err="1"/>
              <a:t>keluaran</a:t>
            </a:r>
            <a:r>
              <a:rPr lang="en-ID" dirty="0"/>
              <a:t> (output). </a:t>
            </a:r>
          </a:p>
          <a:p>
            <a:endParaRPr lang="en-ID" dirty="0"/>
          </a:p>
          <a:p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pembentuk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dikelilingi</a:t>
            </a:r>
            <a:r>
              <a:rPr lang="en-ID" dirty="0"/>
              <a:t> oleh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(environment). </a:t>
            </a:r>
          </a:p>
          <a:p>
            <a:endParaRPr lang="en-ID" dirty="0"/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unsur</a:t>
            </a:r>
            <a:r>
              <a:rPr lang="en-ID" dirty="0"/>
              <a:t>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(feedback). Bagan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gambar</a:t>
            </a:r>
            <a:r>
              <a:rPr lang="en-ID" dirty="0"/>
              <a:t> 1 </a:t>
            </a:r>
            <a:r>
              <a:rPr lang="en-ID" dirty="0" err="1"/>
              <a:t>berikut</a:t>
            </a:r>
            <a:r>
              <a:rPr lang="en-ID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34625-7FE0-4ED5-8A93-75C4A2CE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92" y="2571750"/>
            <a:ext cx="3672241" cy="25683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352605" y="34516"/>
            <a:ext cx="67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Macam-macam</a:t>
            </a:r>
            <a:r>
              <a:rPr lang="en-ID" sz="2800" dirty="0"/>
              <a:t> Keputusan </a:t>
            </a:r>
            <a:endParaRPr sz="4400"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body" idx="1"/>
          </p:nvPr>
        </p:nvSpPr>
        <p:spPr>
          <a:xfrm>
            <a:off x="713850" y="607216"/>
            <a:ext cx="7967306" cy="29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dirty="0" err="1"/>
              <a:t>Menurut</a:t>
            </a:r>
            <a:r>
              <a:rPr lang="en-ID" sz="1800" dirty="0"/>
              <a:t> Kendall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D" sz="1800" dirty="0"/>
              <a:t>1. Keputusan </a:t>
            </a:r>
            <a:r>
              <a:rPr lang="en-ID" sz="1800" dirty="0" err="1"/>
              <a:t>terstruktur</a:t>
            </a:r>
            <a:endParaRPr lang="en-ID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ID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D" sz="1800" dirty="0"/>
              <a:t>2. Keputusan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terstruktur</a:t>
            </a:r>
            <a:endParaRPr lang="en-ID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ID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D" sz="1800" dirty="0"/>
              <a:t>3. Keputusan semi </a:t>
            </a:r>
            <a:r>
              <a:rPr lang="en-ID" sz="1800" dirty="0" err="1"/>
              <a:t>terstruktur</a:t>
            </a: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347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352605" y="34516"/>
            <a:ext cx="82156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/>
              <a:t>Definisi</a:t>
            </a:r>
            <a:r>
              <a:rPr lang="en-ID" sz="2000" dirty="0"/>
              <a:t> dan </a:t>
            </a:r>
            <a:r>
              <a:rPr lang="en-ID" sz="2000" dirty="0" err="1"/>
              <a:t>Karakteristik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Pendukung</a:t>
            </a:r>
            <a:r>
              <a:rPr lang="en-ID" sz="2000" dirty="0"/>
              <a:t> Keputusan (SPK) </a:t>
            </a:r>
            <a:endParaRPr sz="3600"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body" idx="1"/>
          </p:nvPr>
        </p:nvSpPr>
        <p:spPr>
          <a:xfrm>
            <a:off x="600961" y="1089450"/>
            <a:ext cx="7967306" cy="29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2000" dirty="0"/>
              <a:t>Konsep Sistem Pendukung Keputusan pertama kali dinyatakan oleh Michael S. Scott Morton pada tahun 1970 dengan istilah “Management Decision System”.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v-SE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2000" dirty="0"/>
              <a:t>Berkembang menjadi ”Sistem Pendukung Keputusan”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v-SE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yang </a:t>
            </a:r>
            <a:r>
              <a:rPr lang="en-ID" sz="2000" dirty="0" err="1"/>
              <a:t>spesifik</a:t>
            </a:r>
            <a:r>
              <a:rPr lang="en-ID" sz="2000" dirty="0"/>
              <a:t> yang </a:t>
            </a:r>
            <a:r>
              <a:rPr lang="en-ID" sz="2000" dirty="0" err="1"/>
              <a:t>ditujukan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manajemen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mengambil</a:t>
            </a:r>
            <a:r>
              <a:rPr lang="en-ID" sz="2000" dirty="0"/>
              <a:t> </a:t>
            </a:r>
            <a:r>
              <a:rPr lang="en-ID" sz="2000" dirty="0" err="1"/>
              <a:t>keputusan</a:t>
            </a:r>
            <a:r>
              <a:rPr lang="en-ID" sz="2000" dirty="0"/>
              <a:t> yang </a:t>
            </a:r>
            <a:r>
              <a:rPr lang="en-ID" sz="2000" dirty="0" err="1"/>
              <a:t>berkaitan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persoalan</a:t>
            </a:r>
            <a:r>
              <a:rPr lang="en-ID" sz="2000" dirty="0"/>
              <a:t> yang </a:t>
            </a:r>
            <a:r>
              <a:rPr lang="en-ID" sz="2000" dirty="0" err="1"/>
              <a:t>bersifat</a:t>
            </a:r>
            <a:r>
              <a:rPr lang="en-ID" sz="2000" dirty="0"/>
              <a:t> semi </a:t>
            </a:r>
            <a:r>
              <a:rPr lang="en-ID" sz="2000" dirty="0" err="1"/>
              <a:t>terstruktur</a:t>
            </a:r>
            <a:r>
              <a:rPr lang="en-ID" sz="2000" dirty="0"/>
              <a:t>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efektif</a:t>
            </a:r>
            <a:r>
              <a:rPr lang="en-ID" sz="2000" dirty="0"/>
              <a:t> dan </a:t>
            </a:r>
            <a:r>
              <a:rPr lang="en-ID" sz="2000" dirty="0" err="1"/>
              <a:t>efisien</a:t>
            </a:r>
            <a:r>
              <a:rPr lang="en-ID" sz="2000" dirty="0"/>
              <a:t>,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menggantikan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pengambil</a:t>
            </a:r>
            <a:r>
              <a:rPr lang="en-ID" sz="2000" dirty="0"/>
              <a:t> </a:t>
            </a:r>
            <a:r>
              <a:rPr lang="en-ID" sz="2000" dirty="0" err="1"/>
              <a:t>keputusan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keputusan</a:t>
            </a:r>
            <a:r>
              <a:rPr lang="en-ID" sz="2000" dirty="0"/>
              <a:t>. 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21221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subTitle" idx="1"/>
          </p:nvPr>
        </p:nvSpPr>
        <p:spPr>
          <a:xfrm>
            <a:off x="362582" y="168753"/>
            <a:ext cx="8578217" cy="542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 err="1"/>
              <a:t>Kelebihan</a:t>
            </a:r>
            <a:r>
              <a:rPr lang="en-ID" sz="2800" b="1" dirty="0"/>
              <a:t> </a:t>
            </a:r>
            <a:r>
              <a:rPr lang="en-ID" sz="2800" b="1" dirty="0" err="1"/>
              <a:t>Sistem</a:t>
            </a:r>
            <a:r>
              <a:rPr lang="en-ID" sz="2800" b="1" dirty="0"/>
              <a:t> </a:t>
            </a:r>
            <a:r>
              <a:rPr lang="en-ID" sz="2800" b="1" dirty="0" err="1"/>
              <a:t>Pendukung</a:t>
            </a:r>
            <a:r>
              <a:rPr lang="en-ID" sz="2800" b="1" dirty="0"/>
              <a:t> Keputusan (SPK) </a:t>
            </a:r>
            <a:endParaRPr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28F82-628E-4AFF-85E8-2776A7FC7BF3}"/>
              </a:ext>
            </a:extLst>
          </p:cNvPr>
          <p:cNvSpPr txBox="1"/>
          <p:nvPr/>
        </p:nvSpPr>
        <p:spPr>
          <a:xfrm>
            <a:off x="451555" y="842314"/>
            <a:ext cx="76990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dirty="0" err="1"/>
              <a:t>Memperluas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data/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 startAt="2"/>
            </a:pP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. </a:t>
            </a:r>
          </a:p>
          <a:p>
            <a:pPr marL="342900" indent="-342900">
              <a:buAutoNum type="arabicPeriod" startAt="2"/>
            </a:pPr>
            <a:endParaRPr lang="en-ID" dirty="0"/>
          </a:p>
          <a:p>
            <a:pPr marL="342900" indent="-342900">
              <a:buAutoNum type="arabicPeriod" startAt="2"/>
            </a:pP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diandalkan</a:t>
            </a:r>
            <a:r>
              <a:rPr lang="en-ID" dirty="0"/>
              <a:t>.</a:t>
            </a:r>
          </a:p>
          <a:p>
            <a:pPr marL="342900" indent="-342900">
              <a:buAutoNum type="arabicPeriod" startAt="2"/>
            </a:pPr>
            <a:endParaRPr lang="en-ID" dirty="0"/>
          </a:p>
          <a:p>
            <a:pPr marL="342900" indent="-342900">
              <a:buAutoNum type="arabicPeriod" startAt="2"/>
            </a:pPr>
            <a:r>
              <a:rPr lang="en-ID" dirty="0"/>
              <a:t> Mampu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seandainya</a:t>
            </a:r>
            <a:r>
              <a:rPr lang="en-ID" dirty="0"/>
              <a:t> SPK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dihadapi</a:t>
            </a:r>
            <a:r>
              <a:rPr lang="en-ID" dirty="0"/>
              <a:t> oleh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stimulan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persoalan</a:t>
            </a:r>
            <a:r>
              <a:rPr lang="en-ID" dirty="0"/>
              <a:t>. </a:t>
            </a:r>
          </a:p>
          <a:p>
            <a:pPr marL="342900" indent="-342900">
              <a:buAutoNum type="arabicPeriod" startAt="2"/>
            </a:pPr>
            <a:endParaRPr lang="en-ID" dirty="0"/>
          </a:p>
          <a:p>
            <a:pPr marL="342900" indent="-342900">
              <a:buAutoNum type="arabicPeriod" startAt="2"/>
            </a:pPr>
            <a:r>
              <a:rPr lang="en-ID" dirty="0" err="1"/>
              <a:t>Memperkuat</a:t>
            </a:r>
            <a:r>
              <a:rPr lang="en-ID" dirty="0"/>
              <a:t> </a:t>
            </a:r>
            <a:r>
              <a:rPr lang="en-ID" dirty="0" err="1"/>
              <a:t>keyakinan</a:t>
            </a:r>
            <a:r>
              <a:rPr lang="en-ID" dirty="0"/>
              <a:t> </a:t>
            </a:r>
            <a:r>
              <a:rPr lang="en-ID" dirty="0" err="1"/>
              <a:t>pengambil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diambilnya</a:t>
            </a:r>
            <a:r>
              <a:rPr lang="en-ID" dirty="0"/>
              <a:t>. </a:t>
            </a:r>
          </a:p>
          <a:p>
            <a:pPr marL="342900" indent="-342900">
              <a:buAutoNum type="arabicPeriod" startAt="2"/>
            </a:pPr>
            <a:endParaRPr lang="en-ID" dirty="0"/>
          </a:p>
          <a:p>
            <a:pPr marL="342900" indent="-342900">
              <a:buAutoNum type="arabicPeriod" startAt="2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kompetitif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penghematan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tenaga</a:t>
            </a:r>
            <a:r>
              <a:rPr lang="en-ID" dirty="0"/>
              <a:t> dan </a:t>
            </a:r>
            <a:r>
              <a:rPr lang="en-ID" dirty="0" err="1"/>
              <a:t>biaya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10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subTitle" idx="1"/>
          </p:nvPr>
        </p:nvSpPr>
        <p:spPr>
          <a:xfrm>
            <a:off x="362583" y="168753"/>
            <a:ext cx="8228261" cy="542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Kekurangan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Pendukung</a:t>
            </a:r>
            <a:r>
              <a:rPr lang="en-ID" b="1" dirty="0"/>
              <a:t> Keputusan (SPK) 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28F82-628E-4AFF-85E8-2776A7FC7BF3}"/>
              </a:ext>
            </a:extLst>
          </p:cNvPr>
          <p:cNvSpPr txBox="1"/>
          <p:nvPr/>
        </p:nvSpPr>
        <p:spPr>
          <a:xfrm>
            <a:off x="627201" y="971312"/>
            <a:ext cx="76990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dan </a:t>
            </a:r>
            <a:r>
              <a:rPr lang="en-ID" dirty="0" err="1"/>
              <a:t>bakat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dimodelkan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model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mencerminkan</a:t>
            </a:r>
            <a:r>
              <a:rPr lang="en-ID" dirty="0"/>
              <a:t> </a:t>
            </a:r>
            <a:r>
              <a:rPr lang="en-ID" dirty="0" err="1"/>
              <a:t>persoalan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.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SPK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kepadanya</a:t>
            </a:r>
            <a:r>
              <a:rPr lang="en-ID" dirty="0"/>
              <a:t> (</a:t>
            </a:r>
            <a:r>
              <a:rPr lang="en-ID" dirty="0" err="1"/>
              <a:t>pengatahuan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model </a:t>
            </a:r>
            <a:r>
              <a:rPr lang="en-ID" dirty="0" err="1"/>
              <a:t>dasar</a:t>
            </a:r>
            <a:r>
              <a:rPr lang="en-ID" dirty="0"/>
              <a:t>) 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 Proses-proses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SPK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juga pada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Harus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diadakan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kontinyu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yang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agar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up to date.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 </a:t>
            </a:r>
            <a:r>
              <a:rPr lang="en-ID" dirty="0" err="1"/>
              <a:t>Bagaimanapun</a:t>
            </a:r>
            <a:r>
              <a:rPr lang="en-ID" dirty="0"/>
              <a:t> juga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diingat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SPK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/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data yang </a:t>
            </a:r>
            <a:r>
              <a:rPr lang="en-ID" dirty="0" err="1"/>
              <a:t>diperlukan</a:t>
            </a:r>
            <a:r>
              <a:rPr lang="en-ID" dirty="0"/>
              <a:t>, dan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alih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529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acher Newsletter by Slidesgo">
  <a:themeElements>
    <a:clrScheme name="Simple Light">
      <a:dk1>
        <a:srgbClr val="FFFAEC"/>
      </a:dk1>
      <a:lt1>
        <a:srgbClr val="E94876"/>
      </a:lt1>
      <a:dk2>
        <a:srgbClr val="FFD043"/>
      </a:dk2>
      <a:lt2>
        <a:srgbClr val="FFD966"/>
      </a:lt2>
      <a:accent1>
        <a:srgbClr val="AF3D75"/>
      </a:accent1>
      <a:accent2>
        <a:srgbClr val="76A5AF"/>
      </a:accent2>
      <a:accent3>
        <a:srgbClr val="A2C4C9"/>
      </a:accent3>
      <a:accent4>
        <a:srgbClr val="35051E"/>
      </a:accent4>
      <a:accent5>
        <a:srgbClr val="FFE599"/>
      </a:accent5>
      <a:accent6>
        <a:srgbClr val="A64D79"/>
      </a:accent6>
      <a:hlink>
        <a:srgbClr val="3505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1014</Words>
  <Application>Microsoft Office PowerPoint</Application>
  <PresentationFormat>On-screen Show (16:9)</PresentationFormat>
  <Paragraphs>142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Black Han Sans</vt:lpstr>
      <vt:lpstr>Roboto Slab</vt:lpstr>
      <vt:lpstr>Lato</vt:lpstr>
      <vt:lpstr>Muli</vt:lpstr>
      <vt:lpstr>Arial</vt:lpstr>
      <vt:lpstr>Teacher Newsletter by Slidesgo</vt:lpstr>
      <vt:lpstr>Pendahuluan SPK</vt:lpstr>
      <vt:lpstr>PENILAIAN</vt:lpstr>
      <vt:lpstr>Referensi</vt:lpstr>
      <vt:lpstr>KONSEP DASAR SISTEM</vt:lpstr>
      <vt:lpstr>PowerPoint Presentation</vt:lpstr>
      <vt:lpstr>Macam-macam Keputusan </vt:lpstr>
      <vt:lpstr>Definisi dan Karakteristik Sistem Pendukung Keputusan (SPK) </vt:lpstr>
      <vt:lpstr>PowerPoint Presentation</vt:lpstr>
      <vt:lpstr>PowerPoint Presentation</vt:lpstr>
      <vt:lpstr>PowerPoint Presentation</vt:lpstr>
      <vt:lpstr>METODE SPK</vt:lpstr>
      <vt:lpstr>Thanks!</vt:lpstr>
      <vt:lpstr>PowerPoint Presentation</vt:lpstr>
      <vt:lpstr>This Is a Graph</vt:lpstr>
      <vt:lpstr>Sector News</vt:lpstr>
      <vt:lpstr>IN BRIEF</vt:lpstr>
      <vt:lpstr>Reviews</vt:lpstr>
      <vt:lpstr>Welcome!</vt:lpstr>
      <vt:lpstr>EVENTS</vt:lpstr>
      <vt:lpstr>Review of Past Events</vt:lpstr>
      <vt:lpstr>Upcoming Events</vt:lpstr>
      <vt:lpstr>Activities</vt:lpstr>
      <vt:lpstr>5,000,000</vt:lpstr>
      <vt:lpstr>Social Media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SPK</dc:title>
  <dc:creator>ASUS</dc:creator>
  <cp:lastModifiedBy>ASUS</cp:lastModifiedBy>
  <cp:revision>17</cp:revision>
  <dcterms:modified xsi:type="dcterms:W3CDTF">2021-02-10T14:34:08Z</dcterms:modified>
</cp:coreProperties>
</file>