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14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4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5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4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3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5D13-1F70-4303-8F33-1FEE0F24F5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0980F-8AB4-44CE-950C-EC35A0C75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 7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Presentasi</a:t>
            </a:r>
            <a:r>
              <a:rPr lang="en-US" dirty="0" smtClean="0"/>
              <a:t> Proposal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6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Meet 7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Rurouniku</dc:creator>
  <cp:lastModifiedBy>Rurouniku</cp:lastModifiedBy>
  <cp:revision>2</cp:revision>
  <dcterms:created xsi:type="dcterms:W3CDTF">2021-02-17T06:17:52Z</dcterms:created>
  <dcterms:modified xsi:type="dcterms:W3CDTF">2021-02-17T06:49:49Z</dcterms:modified>
</cp:coreProperties>
</file>