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4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508000" y="502760"/>
            <a:ext cx="8585200" cy="4477146"/>
            <a:chOff x="873703" y="731978"/>
            <a:chExt cx="4365611" cy="2276648"/>
          </a:xfrm>
        </p:grpSpPr>
        <p:sp>
          <p:nvSpPr>
            <p:cNvPr id="4" name="Oval 3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V2</a:t>
              </a:r>
              <a:endParaRPr lang="en-US" sz="1838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V4</a:t>
              </a:r>
              <a:endParaRPr lang="en-US" sz="1838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V3</a:t>
              </a:r>
              <a:endParaRPr lang="en-US" sz="1838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V1</a:t>
              </a:r>
              <a:endParaRPr lang="en-US" sz="1838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00176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V7</a:t>
              </a:r>
              <a:endParaRPr lang="en-US" sz="1838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838" dirty="0"/>
                <a:t>V6</a:t>
              </a:r>
              <a:endParaRPr lang="en-US" sz="1838" dirty="0"/>
            </a:p>
          </p:txBody>
        </p:sp>
        <p:cxnSp>
          <p:nvCxnSpPr>
            <p:cNvPr id="18" name="Straight Arrow Connector 17"/>
            <p:cNvCxnSpPr>
              <a:stCxn id="8" idx="6"/>
              <a:endCxn id="4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10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6"/>
              <a:endCxn id="9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3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7"/>
              <a:endCxn id="9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  <a:endCxn id="10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5"/>
              <a:endCxn id="11" idx="1"/>
            </p:cNvCxnSpPr>
            <p:nvPr/>
          </p:nvCxnSpPr>
          <p:spPr>
            <a:xfrm>
              <a:off x="4193386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" idx="7"/>
              <a:endCxn id="11" idx="3"/>
            </p:cNvCxnSpPr>
            <p:nvPr/>
          </p:nvCxnSpPr>
          <p:spPr>
            <a:xfrm flipV="1">
              <a:off x="4193386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5"/>
              <a:endCxn id="13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4"/>
              <a:endCxn id="13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52085" y="1763452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7</a:t>
              </a:r>
              <a:endParaRPr lang="en-US" sz="1838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51515" y="1295508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5</a:t>
              </a:r>
              <a:endParaRPr lang="en-US" sz="1838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411" y="2160927"/>
              <a:ext cx="203623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12</a:t>
              </a:r>
              <a:endParaRPr lang="en-US" sz="1838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94793" y="2160927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1</a:t>
              </a:r>
              <a:endParaRPr lang="en-US" sz="1838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47813" y="2160927"/>
              <a:ext cx="203623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10</a:t>
              </a:r>
              <a:endParaRPr lang="en-US" sz="1838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313" y="2689871"/>
              <a:ext cx="203623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13</a:t>
              </a:r>
              <a:endParaRPr lang="en-US" sz="1838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8781" y="1295508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5</a:t>
              </a:r>
              <a:endParaRPr lang="en-US" sz="1838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42400" y="1295508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1</a:t>
              </a:r>
              <a:endParaRPr lang="en-US" sz="1838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313" y="825291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6</a:t>
              </a:r>
              <a:endParaRPr lang="en-US" sz="1838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60735" y="1771116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2</a:t>
              </a:r>
              <a:endParaRPr lang="en-US" sz="1838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6801" y="1295508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7</a:t>
              </a:r>
              <a:endParaRPr lang="en-US" sz="1838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64905" y="2160927"/>
              <a:ext cx="146038" cy="1796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838" dirty="0"/>
                <a:t>3</a:t>
              </a:r>
              <a:endParaRPr lang="en-US" sz="1838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72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19</Words>
  <Application>Microsoft Office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15</cp:revision>
  <dcterms:created xsi:type="dcterms:W3CDTF">2020-12-03T04:24:42Z</dcterms:created>
  <dcterms:modified xsi:type="dcterms:W3CDTF">2021-01-05T09:02:55Z</dcterms:modified>
</cp:coreProperties>
</file>