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6" r:id="rId3"/>
    <p:sldId id="289" r:id="rId4"/>
    <p:sldId id="259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2" r:id="rId16"/>
    <p:sldId id="26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9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8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4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8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6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2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D1027-33C4-4CBF-A308-AC0AED62482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C5678E-B66F-41B2-A780-F4A19175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24013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 </a:t>
            </a:r>
            <a:b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DATA LANJUT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1" y="3428999"/>
            <a:ext cx="7467599" cy="1930401"/>
          </a:xfrm>
        </p:spPr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Dosen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GUNAWAN</a:t>
            </a:r>
          </a:p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Fakultas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Prodi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Informatika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S1</a:t>
            </a:r>
          </a:p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Universitas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Sangga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Buana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YPKP</a:t>
            </a:r>
          </a:p>
          <a:p>
            <a:pPr algn="ctr"/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3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311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D17A7-2326-4FB9-A2B1-990798141DC3}"/>
              </a:ext>
            </a:extLst>
          </p:cNvPr>
          <p:cNvSpPr/>
          <p:nvPr/>
        </p:nvSpPr>
        <p:spPr>
          <a:xfrm>
            <a:off x="742122" y="708488"/>
            <a:ext cx="106812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92929"/>
                </a:solidFill>
                <a:latin typeface="charter"/>
              </a:rPr>
              <a:t>Sebagai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contoh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kita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akan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menggabungkan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beberapa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tabel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, yang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pertama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akan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kita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lakukan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adalah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bagaimana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cara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menggabungkan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dua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tabel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?</a:t>
            </a:r>
          </a:p>
          <a:p>
            <a:r>
              <a:rPr lang="en-US" sz="2800" dirty="0" err="1">
                <a:solidFill>
                  <a:srgbClr val="292929"/>
                </a:solidFill>
                <a:latin typeface="charter"/>
              </a:rPr>
              <a:t>Misalnya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kita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membuat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laporan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untuk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menampilkan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data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seperti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tabel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di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bawah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ini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.</a:t>
            </a:r>
            <a:endParaRPr lang="en-US" sz="28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0C462-DB3F-4EA4-9776-65557283D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74" y="2621797"/>
            <a:ext cx="6992326" cy="1295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33368F-8215-42F8-9ACD-EFB8616F2F21}"/>
              </a:ext>
            </a:extLst>
          </p:cNvPr>
          <p:cNvSpPr/>
          <p:nvPr/>
        </p:nvSpPr>
        <p:spPr>
          <a:xfrm>
            <a:off x="755374" y="4118187"/>
            <a:ext cx="10681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92929"/>
                </a:solidFill>
                <a:latin typeface="charter"/>
              </a:rPr>
              <a:t>Kita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ketahui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bahwa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field </a:t>
            </a:r>
            <a:r>
              <a:rPr lang="en-US" sz="2800" b="1" dirty="0" err="1">
                <a:solidFill>
                  <a:srgbClr val="292929"/>
                </a:solidFill>
                <a:latin typeface="charter"/>
              </a:rPr>
              <a:t>employee_id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dan </a:t>
            </a:r>
            <a:r>
              <a:rPr lang="en-US" sz="2800" b="1" dirty="0" err="1">
                <a:solidFill>
                  <a:srgbClr val="292929"/>
                </a:solidFill>
                <a:latin typeface="charter"/>
              </a:rPr>
              <a:t>first_name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berada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pada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tabel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b="1" dirty="0">
                <a:solidFill>
                  <a:srgbClr val="292929"/>
                </a:solidFill>
                <a:latin typeface="charter"/>
              </a:rPr>
              <a:t>employees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sedangkan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b="1" dirty="0" err="1">
                <a:solidFill>
                  <a:srgbClr val="292929"/>
                </a:solidFill>
                <a:latin typeface="charter"/>
              </a:rPr>
              <a:t>department_name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berada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pada </a:t>
            </a:r>
            <a:r>
              <a:rPr lang="en-US" sz="2800" dirty="0" err="1">
                <a:solidFill>
                  <a:srgbClr val="292929"/>
                </a:solidFill>
                <a:latin typeface="charter"/>
              </a:rPr>
              <a:t>tabel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800" b="1" dirty="0">
                <a:solidFill>
                  <a:srgbClr val="292929"/>
                </a:solidFill>
                <a:latin typeface="charter"/>
              </a:rPr>
              <a:t>departments.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05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C7A8D3-A03A-49E5-95E0-E0CDC9F1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14375"/>
            <a:ext cx="9324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513A-DBBE-4399-9808-178C69B9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13" y="732690"/>
            <a:ext cx="9868451" cy="47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FE922-29FA-483D-B223-EFE52161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713996"/>
            <a:ext cx="462979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06656D-A544-495E-BA76-553B626C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14375"/>
            <a:ext cx="9324975" cy="5429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C7CD14-ECC7-4FDD-B2C3-26F62824360B}"/>
              </a:ext>
            </a:extLst>
          </p:cNvPr>
          <p:cNvSpPr/>
          <p:nvPr/>
        </p:nvSpPr>
        <p:spPr>
          <a:xfrm>
            <a:off x="5565913" y="1714357"/>
            <a:ext cx="44924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harter"/>
              </a:rPr>
              <a:t>inilah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disebut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CROSS PRODUCT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hasil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kali data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1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tabel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tabel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lain yang di JOIN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tanpa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harter"/>
              </a:rPr>
              <a:t>kondisi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. </a:t>
            </a:r>
          </a:p>
          <a:p>
            <a:r>
              <a:rPr lang="en-US" sz="2800" dirty="0">
                <a:solidFill>
                  <a:schemeClr val="bg1"/>
                </a:solidFill>
                <a:latin typeface="charter"/>
              </a:rPr>
              <a:t>107x27=2889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9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0F077-87A5-4B19-B521-EE09FA5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00" y="1314323"/>
            <a:ext cx="9493000" cy="36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B006D-0B21-4790-B249-42F57E08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83" y="742575"/>
            <a:ext cx="3772426" cy="5372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B63D6-5661-49A7-889F-04D85462E8E9}"/>
              </a:ext>
            </a:extLst>
          </p:cNvPr>
          <p:cNvSpPr/>
          <p:nvPr/>
        </p:nvSpPr>
        <p:spPr>
          <a:xfrm>
            <a:off x="5383695" y="1120676"/>
            <a:ext cx="5920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92929"/>
                </a:solidFill>
                <a:latin typeface="charter"/>
              </a:rPr>
              <a:t>ternyata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jumlahnya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106,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padahal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seharusnya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adalah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107,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jadi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ada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satu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karyawan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yang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departmentnya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charter"/>
              </a:rPr>
              <a:t>adalah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NULL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84353-5471-4CCB-AB5C-F19D81664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91" y="2424160"/>
            <a:ext cx="5319616" cy="35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5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63" y="722826"/>
            <a:ext cx="9601196" cy="723838"/>
          </a:xfrm>
        </p:spPr>
        <p:txBody>
          <a:bodyPr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 SMDL MINGGU 1: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46664"/>
            <a:ext cx="10172700" cy="48017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b="1" dirty="0" err="1"/>
              <a:t>Buatlah</a:t>
            </a:r>
            <a:r>
              <a:rPr lang="en-US" altLang="en-US" b="1" dirty="0"/>
              <a:t> </a:t>
            </a:r>
            <a:r>
              <a:rPr lang="en-US" altLang="en-US" b="1" dirty="0" err="1"/>
              <a:t>makalah</a:t>
            </a:r>
            <a:r>
              <a:rPr lang="en-US" altLang="en-US" b="1" dirty="0"/>
              <a:t> </a:t>
            </a:r>
            <a:r>
              <a:rPr lang="en-US" altLang="en-US" b="1" dirty="0" err="1"/>
              <a:t>tentang</a:t>
            </a:r>
            <a:r>
              <a:rPr lang="en-US" altLang="en-US" b="1" dirty="0"/>
              <a:t> </a:t>
            </a:r>
            <a:r>
              <a:rPr lang="en-US" altLang="en-US" b="1" dirty="0" err="1"/>
              <a:t>perintah</a:t>
            </a:r>
            <a:r>
              <a:rPr lang="en-US" altLang="en-US" b="1" dirty="0"/>
              <a:t> JOIN di DBMS MySQL/MariaDB </a:t>
            </a:r>
            <a:r>
              <a:rPr lang="en-US" altLang="en-US" b="1" dirty="0" err="1"/>
              <a:t>dengan</a:t>
            </a:r>
            <a:r>
              <a:rPr lang="en-US" altLang="en-US" b="1" dirty="0"/>
              <a:t> </a:t>
            </a:r>
            <a:r>
              <a:rPr lang="en-US" altLang="en-US" b="1" dirty="0" err="1"/>
              <a:t>ketentuan</a:t>
            </a:r>
            <a:r>
              <a:rPr lang="en-US" altLang="en-US" b="1" dirty="0"/>
              <a:t>: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 err="1"/>
              <a:t>Makalah</a:t>
            </a:r>
            <a:r>
              <a:rPr lang="en-US" altLang="en-US" b="1" dirty="0"/>
              <a:t> </a:t>
            </a:r>
            <a:r>
              <a:rPr lang="en-US" altLang="en-US" b="1" dirty="0" err="1"/>
              <a:t>dikerjakan</a:t>
            </a:r>
            <a:r>
              <a:rPr lang="en-US" altLang="en-US" b="1" dirty="0"/>
              <a:t> </a:t>
            </a:r>
            <a:r>
              <a:rPr lang="en-US" altLang="en-US" b="1" dirty="0" err="1"/>
              <a:t>perkelompok</a:t>
            </a:r>
            <a:r>
              <a:rPr lang="en-US" altLang="en-US" b="1" dirty="0"/>
              <a:t> (1 </a:t>
            </a:r>
            <a:r>
              <a:rPr lang="en-US" altLang="en-US" b="1" dirty="0" err="1"/>
              <a:t>kelompok</a:t>
            </a:r>
            <a:r>
              <a:rPr lang="en-US" altLang="en-US" b="1" dirty="0"/>
              <a:t> </a:t>
            </a:r>
            <a:r>
              <a:rPr lang="en-US" altLang="en-US" b="1" dirty="0" err="1"/>
              <a:t>terdiri</a:t>
            </a:r>
            <a:r>
              <a:rPr lang="en-US" altLang="en-US" b="1" dirty="0"/>
              <a:t> </a:t>
            </a:r>
            <a:r>
              <a:rPr lang="en-US" altLang="en-US" b="1" dirty="0" err="1"/>
              <a:t>dari</a:t>
            </a:r>
            <a:r>
              <a:rPr lang="en-US" altLang="en-US" b="1" dirty="0"/>
              <a:t> 4 </a:t>
            </a:r>
            <a:r>
              <a:rPr lang="en-US" altLang="en-US" b="1" dirty="0" err="1"/>
              <a:t>anggota</a:t>
            </a:r>
            <a:r>
              <a:rPr lang="en-US" altLang="en-US" b="1" dirty="0"/>
              <a:t>)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 err="1"/>
              <a:t>Makalah</a:t>
            </a:r>
            <a:r>
              <a:rPr lang="en-US" altLang="en-US" b="1" dirty="0"/>
              <a:t> </a:t>
            </a:r>
            <a:r>
              <a:rPr lang="en-US" altLang="en-US" b="1" dirty="0" err="1"/>
              <a:t>dilengkapi</a:t>
            </a:r>
            <a:r>
              <a:rPr lang="en-US" altLang="en-US" b="1" dirty="0"/>
              <a:t> </a:t>
            </a:r>
            <a:r>
              <a:rPr lang="en-US" altLang="en-US" b="1" dirty="0" err="1"/>
              <a:t>dengan</a:t>
            </a:r>
            <a:r>
              <a:rPr lang="en-US" altLang="en-US" b="1" dirty="0"/>
              <a:t> </a:t>
            </a:r>
            <a:r>
              <a:rPr lang="en-US" altLang="en-US" b="1" dirty="0" err="1"/>
              <a:t>halaman</a:t>
            </a:r>
            <a:r>
              <a:rPr lang="en-US" altLang="en-US" b="1" dirty="0"/>
              <a:t> Cover </a:t>
            </a:r>
            <a:r>
              <a:rPr lang="en-US" altLang="en-US" b="1" dirty="0" err="1"/>
              <a:t>berupa</a:t>
            </a:r>
            <a:r>
              <a:rPr lang="en-US" altLang="en-US" b="1" dirty="0"/>
              <a:t> </a:t>
            </a:r>
            <a:r>
              <a:rPr lang="en-US" altLang="en-US" b="1" dirty="0" err="1"/>
              <a:t>judul</a:t>
            </a:r>
            <a:r>
              <a:rPr lang="en-US" altLang="en-US" b="1" dirty="0"/>
              <a:t> </a:t>
            </a:r>
            <a:r>
              <a:rPr lang="en-US" altLang="en-US" b="1" dirty="0" err="1"/>
              <a:t>makalah</a:t>
            </a:r>
            <a:r>
              <a:rPr lang="en-US" altLang="en-US" b="1" dirty="0"/>
              <a:t>, </a:t>
            </a:r>
            <a:r>
              <a:rPr lang="en-US" altLang="en-US" b="1" dirty="0" err="1"/>
              <a:t>nama</a:t>
            </a:r>
            <a:r>
              <a:rPr lang="en-US" altLang="en-US" b="1" dirty="0"/>
              <a:t> </a:t>
            </a:r>
            <a:r>
              <a:rPr lang="en-US" altLang="en-US" b="1" dirty="0" err="1"/>
              <a:t>dosen</a:t>
            </a:r>
            <a:r>
              <a:rPr lang="en-US" altLang="en-US" b="1" dirty="0"/>
              <a:t>, logo </a:t>
            </a:r>
            <a:r>
              <a:rPr lang="en-US" altLang="en-US" b="1" dirty="0" err="1"/>
              <a:t>usb</a:t>
            </a:r>
            <a:r>
              <a:rPr lang="en-US" altLang="en-US" b="1" dirty="0"/>
              <a:t>, </a:t>
            </a:r>
            <a:r>
              <a:rPr lang="en-US" altLang="en-US" b="1" dirty="0" err="1"/>
              <a:t>nama</a:t>
            </a:r>
            <a:r>
              <a:rPr lang="en-US" altLang="en-US" b="1" dirty="0"/>
              <a:t> </a:t>
            </a:r>
            <a:r>
              <a:rPr lang="en-US" altLang="en-US" b="1" dirty="0" err="1"/>
              <a:t>kelompok</a:t>
            </a:r>
            <a:r>
              <a:rPr lang="en-US" altLang="en-US" b="1" dirty="0"/>
              <a:t> dan nama2 </a:t>
            </a:r>
            <a:r>
              <a:rPr lang="en-US" altLang="en-US" b="1" dirty="0" err="1"/>
              <a:t>anggota</a:t>
            </a:r>
            <a:r>
              <a:rPr lang="en-US" altLang="en-US" b="1" dirty="0"/>
              <a:t>, </a:t>
            </a:r>
            <a:r>
              <a:rPr lang="en-US" altLang="en-US" b="1" dirty="0" err="1"/>
              <a:t>nama</a:t>
            </a:r>
            <a:r>
              <a:rPr lang="en-US" altLang="en-US" b="1" dirty="0"/>
              <a:t> </a:t>
            </a:r>
            <a:r>
              <a:rPr lang="en-US" altLang="en-US" b="1" dirty="0" err="1"/>
              <a:t>fakultas</a:t>
            </a:r>
            <a:r>
              <a:rPr lang="en-US" altLang="en-US" b="1" dirty="0"/>
              <a:t>, </a:t>
            </a:r>
            <a:r>
              <a:rPr lang="en-US" altLang="en-US" b="1" dirty="0" err="1"/>
              <a:t>nama</a:t>
            </a:r>
            <a:r>
              <a:rPr lang="en-US" altLang="en-US" b="1" dirty="0"/>
              <a:t> </a:t>
            </a:r>
            <a:r>
              <a:rPr lang="en-US" altLang="en-US" b="1" dirty="0" err="1"/>
              <a:t>prodi</a:t>
            </a:r>
            <a:r>
              <a:rPr lang="en-US" altLang="en-US" b="1" dirty="0"/>
              <a:t> dan </a:t>
            </a:r>
            <a:r>
              <a:rPr lang="en-US" altLang="en-US" b="1" dirty="0" err="1"/>
              <a:t>nama</a:t>
            </a:r>
            <a:r>
              <a:rPr lang="en-US" altLang="en-US" b="1" dirty="0"/>
              <a:t> </a:t>
            </a:r>
            <a:r>
              <a:rPr lang="en-US" altLang="en-US" b="1" dirty="0" err="1"/>
              <a:t>kampus</a:t>
            </a:r>
            <a:r>
              <a:rPr lang="en-US" altLang="en-US" b="1" dirty="0"/>
              <a:t>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Isi </a:t>
            </a:r>
            <a:r>
              <a:rPr lang="en-US" altLang="en-US" b="1" dirty="0" err="1"/>
              <a:t>makalah</a:t>
            </a:r>
            <a:r>
              <a:rPr lang="en-US" altLang="en-US" b="1" dirty="0"/>
              <a:t> </a:t>
            </a:r>
            <a:r>
              <a:rPr lang="en-US" altLang="en-US" b="1" dirty="0" err="1"/>
              <a:t>dari</a:t>
            </a:r>
            <a:r>
              <a:rPr lang="en-US" altLang="en-US" b="1" dirty="0"/>
              <a:t> </a:t>
            </a:r>
            <a:r>
              <a:rPr lang="en-US" altLang="en-US" b="1" dirty="0" err="1"/>
              <a:t>mulai</a:t>
            </a:r>
            <a:r>
              <a:rPr lang="en-US" altLang="en-US" b="1" dirty="0"/>
              <a:t> BAB 1 </a:t>
            </a:r>
            <a:r>
              <a:rPr lang="en-US" altLang="en-US" b="1" dirty="0" err="1"/>
              <a:t>Pendahuluan</a:t>
            </a:r>
            <a:r>
              <a:rPr lang="en-US" altLang="en-US" b="1" dirty="0"/>
              <a:t> (</a:t>
            </a:r>
            <a:r>
              <a:rPr lang="en-US" altLang="en-US" b="1" dirty="0" err="1"/>
              <a:t>terkait</a:t>
            </a:r>
            <a:r>
              <a:rPr lang="en-US" altLang="en-US" b="1" dirty="0"/>
              <a:t> </a:t>
            </a:r>
            <a:r>
              <a:rPr lang="en-US" altLang="en-US" b="1" dirty="0" err="1"/>
              <a:t>dengan</a:t>
            </a:r>
            <a:r>
              <a:rPr lang="en-US" altLang="en-US" b="1" dirty="0"/>
              <a:t> </a:t>
            </a:r>
            <a:r>
              <a:rPr lang="en-US" altLang="en-US" b="1" dirty="0" err="1"/>
              <a:t>pengertian</a:t>
            </a:r>
            <a:r>
              <a:rPr lang="en-US" altLang="en-US" b="1" dirty="0"/>
              <a:t> JOIN, Jenis2 JOIN, </a:t>
            </a:r>
            <a:r>
              <a:rPr lang="en-US" altLang="en-US" b="1" dirty="0" err="1"/>
              <a:t>Manfaat</a:t>
            </a:r>
            <a:r>
              <a:rPr lang="en-US" altLang="en-US" b="1" dirty="0"/>
              <a:t> JOIN, </a:t>
            </a:r>
            <a:r>
              <a:rPr lang="en-US" altLang="en-US" b="1" dirty="0" err="1"/>
              <a:t>dll</a:t>
            </a:r>
            <a:r>
              <a:rPr lang="en-US" altLang="en-US" b="1" dirty="0"/>
              <a:t>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BAB 2 Study </a:t>
            </a:r>
            <a:r>
              <a:rPr lang="en-US" altLang="en-US" b="1" dirty="0" err="1"/>
              <a:t>Kasus</a:t>
            </a:r>
            <a:r>
              <a:rPr lang="en-US" altLang="en-US" b="1" dirty="0"/>
              <a:t> JOIN (</a:t>
            </a:r>
            <a:r>
              <a:rPr lang="en-US" altLang="en-US" b="1" dirty="0" err="1"/>
              <a:t>berisi</a:t>
            </a:r>
            <a:r>
              <a:rPr lang="en-US" altLang="en-US" b="1" dirty="0"/>
              <a:t> </a:t>
            </a:r>
            <a:r>
              <a:rPr lang="en-US" altLang="en-US" b="1" dirty="0" err="1"/>
              <a:t>deskripsi</a:t>
            </a:r>
            <a:r>
              <a:rPr lang="en-US" altLang="en-US" b="1" dirty="0"/>
              <a:t> </a:t>
            </a:r>
            <a:r>
              <a:rPr lang="en-US" altLang="en-US" b="1" dirty="0" err="1"/>
              <a:t>contoh</a:t>
            </a:r>
            <a:r>
              <a:rPr lang="en-US" altLang="en-US" b="1" dirty="0"/>
              <a:t> </a:t>
            </a:r>
            <a:r>
              <a:rPr lang="en-US" altLang="en-US" b="1" dirty="0" err="1"/>
              <a:t>kasus</a:t>
            </a:r>
            <a:r>
              <a:rPr lang="en-US" altLang="en-US" b="1" dirty="0"/>
              <a:t> yang </a:t>
            </a:r>
            <a:r>
              <a:rPr lang="en-US" altLang="en-US" b="1" dirty="0" err="1"/>
              <a:t>diambil</a:t>
            </a:r>
            <a:r>
              <a:rPr lang="en-US" altLang="en-US" b="1" dirty="0"/>
              <a:t>, </a:t>
            </a:r>
            <a:r>
              <a:rPr lang="en-US" altLang="en-US" b="1" dirty="0" err="1"/>
              <a:t>perintah</a:t>
            </a:r>
            <a:r>
              <a:rPr lang="en-US" altLang="en-US" b="1" dirty="0"/>
              <a:t> SQL (DDL, DML) , minimal 4 table.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BAB 3 </a:t>
            </a:r>
            <a:r>
              <a:rPr lang="en-US" altLang="en-US" b="1" dirty="0" err="1"/>
              <a:t>Pembahasan</a:t>
            </a:r>
            <a:r>
              <a:rPr lang="en-US" altLang="en-US" b="1" dirty="0"/>
              <a:t> Study </a:t>
            </a:r>
            <a:r>
              <a:rPr lang="en-US" altLang="en-US" b="1" dirty="0" err="1"/>
              <a:t>Kasus</a:t>
            </a:r>
            <a:r>
              <a:rPr lang="en-US" altLang="en-US" b="1" dirty="0"/>
              <a:t> (minimal 10 </a:t>
            </a:r>
            <a:r>
              <a:rPr lang="en-US" altLang="en-US" b="1" dirty="0" err="1"/>
              <a:t>contoh</a:t>
            </a:r>
            <a:r>
              <a:rPr lang="en-US" altLang="en-US" b="1" dirty="0"/>
              <a:t> </a:t>
            </a:r>
            <a:r>
              <a:rPr lang="en-US" altLang="en-US" b="1" dirty="0" err="1"/>
              <a:t>kasus</a:t>
            </a:r>
            <a:r>
              <a:rPr lang="en-US" altLang="en-US" b="1" dirty="0"/>
              <a:t> JOIN)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 err="1"/>
              <a:t>Dikumpulkan</a:t>
            </a:r>
            <a:r>
              <a:rPr lang="en-US" altLang="en-US" b="1" dirty="0"/>
              <a:t> paling </a:t>
            </a:r>
            <a:r>
              <a:rPr lang="en-US" altLang="en-US" b="1" dirty="0" err="1"/>
              <a:t>lambat</a:t>
            </a:r>
            <a:r>
              <a:rPr lang="en-US" altLang="en-US" b="1" dirty="0"/>
              <a:t> </a:t>
            </a:r>
            <a:r>
              <a:rPr lang="en-US" altLang="en-US" b="1" dirty="0" err="1"/>
              <a:t>sebelum</a:t>
            </a:r>
            <a:r>
              <a:rPr lang="en-US" altLang="en-US" b="1" dirty="0"/>
              <a:t> </a:t>
            </a:r>
            <a:r>
              <a:rPr lang="en-US" altLang="en-US" b="1" dirty="0" err="1"/>
              <a:t>pertemuan</a:t>
            </a:r>
            <a:r>
              <a:rPr lang="en-US" altLang="en-US" b="1" dirty="0"/>
              <a:t> </a:t>
            </a:r>
            <a:r>
              <a:rPr lang="en-US" altLang="en-US" b="1" dirty="0" err="1"/>
              <a:t>minggu</a:t>
            </a:r>
            <a:r>
              <a:rPr lang="en-US" altLang="en-US" b="1" dirty="0"/>
              <a:t> ke-2.</a:t>
            </a:r>
          </a:p>
        </p:txBody>
      </p:sp>
      <p:sp>
        <p:nvSpPr>
          <p:cNvPr id="3379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3379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1155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30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8" name="Pentagon 7"/>
          <p:cNvSpPr/>
          <p:nvPr/>
        </p:nvSpPr>
        <p:spPr>
          <a:xfrm>
            <a:off x="163774" y="122831"/>
            <a:ext cx="3310946" cy="601774"/>
          </a:xfrm>
          <a:prstGeom prst="homePlat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Bauhaus 93" panose="04030905020B02020C02" pitchFamily="82" charset="0"/>
              </a:rPr>
              <a:t>Data </a:t>
            </a:r>
            <a:r>
              <a:rPr lang="en-US" sz="3600" dirty="0" err="1">
                <a:solidFill>
                  <a:schemeClr val="bg1"/>
                </a:solidFill>
                <a:latin typeface="Bauhaus 93" panose="04030905020B02020C02" pitchFamily="82" charset="0"/>
              </a:rPr>
              <a:t>Dosen</a:t>
            </a:r>
            <a:endParaRPr lang="en-US" sz="3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911246" y="788601"/>
            <a:ext cx="15634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Nama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37484" y="761714"/>
            <a:ext cx="54589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: GUNAWAN, ST., </a:t>
            </a:r>
            <a:r>
              <a:rPr lang="en-US" sz="2800" b="1" dirty="0" err="1">
                <a:latin typeface="Aller" panose="02000503030000020004" pitchFamily="2" charset="0"/>
              </a:rPr>
              <a:t>M.Kom</a:t>
            </a:r>
            <a:r>
              <a:rPr lang="en-US" sz="2800" b="1" dirty="0">
                <a:latin typeface="Aller" panose="02000503030000020004" pitchFamily="2" charset="0"/>
              </a:rPr>
              <a:t>., MOS.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911246" y="1381501"/>
            <a:ext cx="15634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Aller" panose="02000503030000020004" pitchFamily="2" charset="0"/>
              </a:rPr>
              <a:t>Alamat</a:t>
            </a:r>
            <a:endParaRPr lang="en-US" sz="2800" b="1" dirty="0">
              <a:latin typeface="Aller" panose="02000503030000020004" pitchFamily="2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37484" y="1354614"/>
            <a:ext cx="53277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: PERUM GBA BARAT A1/11 </a:t>
            </a:r>
          </a:p>
          <a:p>
            <a:r>
              <a:rPr lang="en-US" sz="2800" b="1" dirty="0">
                <a:latin typeface="Aller" panose="02000503030000020004" pitchFamily="2" charset="0"/>
              </a:rPr>
              <a:t>  </a:t>
            </a:r>
            <a:r>
              <a:rPr lang="en-US" sz="2800" b="1" dirty="0" err="1">
                <a:latin typeface="Aller" panose="02000503030000020004" pitchFamily="2" charset="0"/>
              </a:rPr>
              <a:t>Bojongsoang</a:t>
            </a:r>
            <a:r>
              <a:rPr lang="en-US" sz="2800" b="1" dirty="0">
                <a:latin typeface="Aller" panose="02000503030000020004" pitchFamily="2" charset="0"/>
              </a:rPr>
              <a:t>  </a:t>
            </a:r>
            <a:r>
              <a:rPr lang="en-US" sz="2800" b="1" dirty="0" err="1">
                <a:latin typeface="Aller" panose="02000503030000020004" pitchFamily="2" charset="0"/>
              </a:rPr>
              <a:t>Kab</a:t>
            </a:r>
            <a:r>
              <a:rPr lang="en-US" sz="2800" b="1" dirty="0">
                <a:latin typeface="Aller" panose="02000503030000020004" pitchFamily="2" charset="0"/>
              </a:rPr>
              <a:t>. Bandung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911246" y="2403848"/>
            <a:ext cx="1746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Aller" panose="02000503030000020004" pitchFamily="2" charset="0"/>
              </a:rPr>
              <a:t>Pekerjaan</a:t>
            </a:r>
            <a:endParaRPr lang="en-US" sz="2800" b="1" dirty="0">
              <a:latin typeface="Aller" panose="02000503030000020004" pitchFamily="2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37484" y="2376961"/>
            <a:ext cx="669935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: DOSEN &amp; PRAKTISI</a:t>
            </a:r>
          </a:p>
          <a:p>
            <a:r>
              <a:rPr lang="en-ID" b="1" dirty="0">
                <a:latin typeface="Aller" panose="02000503030000020004" pitchFamily="2" charset="0"/>
              </a:rPr>
              <a:t>   </a:t>
            </a:r>
            <a:r>
              <a:rPr lang="en-ID" sz="2800" b="1" dirty="0">
                <a:latin typeface="Aller" panose="02000503030000020004" pitchFamily="2" charset="0"/>
              </a:rPr>
              <a:t>UNIVERSITAS SANGGA BUANA</a:t>
            </a:r>
          </a:p>
          <a:p>
            <a:r>
              <a:rPr lang="en-ID" sz="2800" b="1" dirty="0">
                <a:latin typeface="Aller" panose="02000503030000020004" pitchFamily="2" charset="0"/>
              </a:rPr>
              <a:t>  STMIK LPKIA BANDUNG</a:t>
            </a:r>
          </a:p>
          <a:p>
            <a:r>
              <a:rPr lang="en-ID" sz="2800" b="1" dirty="0">
                <a:latin typeface="Aller" panose="02000503030000020004" pitchFamily="2" charset="0"/>
              </a:rPr>
              <a:t>  UNIBI</a:t>
            </a:r>
            <a:endParaRPr lang="en-US" b="1" dirty="0">
              <a:latin typeface="Aller" panose="02000503030000020004" pitchFamily="2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972456" y="4156110"/>
            <a:ext cx="1502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WA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98694" y="4157359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: 082318333474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972456" y="4558188"/>
            <a:ext cx="1319384" cy="52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Email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98694" y="4587574"/>
            <a:ext cx="5397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: gunawan@usbypkp.ac.id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1972456" y="5103496"/>
            <a:ext cx="1502264" cy="52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Subject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98693" y="5104746"/>
            <a:ext cx="75790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ller" panose="02000503030000020004" pitchFamily="2" charset="0"/>
              </a:rPr>
              <a:t>: SBDL20211-REG-KELAS-M1-NOABSEN-NAMA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3921D-4012-4929-8DA6-4D47E532F3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5"/>
          <a:stretch/>
        </p:blipFill>
        <p:spPr>
          <a:xfrm>
            <a:off x="9476284" y="706043"/>
            <a:ext cx="1928813" cy="25523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790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30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6" name="Pentagon 5"/>
          <p:cNvSpPr/>
          <p:nvPr/>
        </p:nvSpPr>
        <p:spPr>
          <a:xfrm>
            <a:off x="-1" y="1155"/>
            <a:ext cx="3725839" cy="601774"/>
          </a:xfrm>
          <a:prstGeom prst="homePlat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8AADF-A2E0-496D-8BFF-5FB78DBBB183}"/>
              </a:ext>
            </a:extLst>
          </p:cNvPr>
          <p:cNvSpPr/>
          <p:nvPr/>
        </p:nvSpPr>
        <p:spPr>
          <a:xfrm>
            <a:off x="834269" y="991464"/>
            <a:ext cx="992649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POKOK BAHASAN SMBD LANJUT</a:t>
            </a:r>
          </a:p>
          <a:p>
            <a:pPr marL="514350" indent="-514350">
              <a:buAutoNum type="arabicPeriod"/>
            </a:pPr>
            <a:r>
              <a:rPr lang="en-US" sz="2800" b="1" dirty="0"/>
              <a:t>MySQL JOIN Table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Views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Stored Procedure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Trigger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Security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Backup &amp; Restore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Transaction Query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Replication</a:t>
            </a:r>
          </a:p>
          <a:p>
            <a:pPr marL="514350" indent="-514350">
              <a:buAutoNum type="arabicPeriod"/>
            </a:pPr>
            <a:r>
              <a:rPr lang="en-US" sz="3200" b="1" dirty="0"/>
              <a:t>MySQL Tuning</a:t>
            </a:r>
          </a:p>
        </p:txBody>
      </p:sp>
    </p:spTree>
    <p:extLst>
      <p:ext uri="{BB962C8B-B14F-4D97-AF65-F5344CB8AC3E}">
        <p14:creationId xmlns:p14="http://schemas.microsoft.com/office/powerpoint/2010/main" val="30841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30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6" name="Pentagon 5"/>
          <p:cNvSpPr/>
          <p:nvPr/>
        </p:nvSpPr>
        <p:spPr>
          <a:xfrm>
            <a:off x="-1" y="1155"/>
            <a:ext cx="3725839" cy="601774"/>
          </a:xfrm>
          <a:prstGeom prst="homePlat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6B108-DB93-4DD6-9C36-C4EE5F00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19" y="759648"/>
            <a:ext cx="8217176" cy="53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9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E6BA9-BA49-4AB2-8787-9D52FC4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C17E2-41D1-4412-A705-2136D1B9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0CA1B-F337-43CE-8D18-D9A0A9CA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BAF58-8ED9-41E1-9AC6-282BF6DA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14375"/>
            <a:ext cx="9324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9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829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2253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9067800" y="6248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200" b="1"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F5F46-F7D4-476B-A640-492016DAA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4" y="1242707"/>
            <a:ext cx="925959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9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576</TotalTime>
  <Words>354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Aller</vt:lpstr>
      <vt:lpstr>Arial</vt:lpstr>
      <vt:lpstr>Arial Black</vt:lpstr>
      <vt:lpstr>Bauhaus 93</vt:lpstr>
      <vt:lpstr>charter</vt:lpstr>
      <vt:lpstr>Garamond</vt:lpstr>
      <vt:lpstr>Organic</vt:lpstr>
      <vt:lpstr>PENGANTAR  BASIS DATA LANJUT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SMDL MINGGU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BASIS DATA</dc:title>
  <dc:creator>masagi</dc:creator>
  <cp:lastModifiedBy>gunawan lpkia</cp:lastModifiedBy>
  <cp:revision>40</cp:revision>
  <dcterms:created xsi:type="dcterms:W3CDTF">2018-04-05T22:44:15Z</dcterms:created>
  <dcterms:modified xsi:type="dcterms:W3CDTF">2021-10-05T02:57:26Z</dcterms:modified>
</cp:coreProperties>
</file>