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97" r:id="rId2"/>
    <p:sldId id="305" r:id="rId3"/>
    <p:sldId id="304" r:id="rId4"/>
    <p:sldId id="302" r:id="rId5"/>
    <p:sldId id="298" r:id="rId6"/>
    <p:sldId id="269" r:id="rId7"/>
    <p:sldId id="268" r:id="rId8"/>
    <p:sldId id="303" r:id="rId9"/>
    <p:sldId id="306" r:id="rId10"/>
    <p:sldId id="307" r:id="rId11"/>
    <p:sldId id="308" r:id="rId12"/>
    <p:sldId id="310" r:id="rId13"/>
    <p:sldId id="314" r:id="rId14"/>
    <p:sldId id="29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394" autoAdjust="0"/>
  </p:normalViewPr>
  <p:slideViewPr>
    <p:cSldViewPr>
      <p:cViewPr varScale="1">
        <p:scale>
          <a:sx n="69" d="100"/>
          <a:sy n="69" d="100"/>
        </p:scale>
        <p:origin x="780" y="60"/>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AC290-40E4-4892-B53F-A0EB0FBA0C8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EB7B248-FE7C-45AC-8430-79A40BC39A3D}">
      <dgm:prSet/>
      <dgm:spPr/>
      <dgm:t>
        <a:bodyPr/>
        <a:lstStyle/>
        <a:p>
          <a:pPr>
            <a:lnSpc>
              <a:spcPct val="100000"/>
            </a:lnSpc>
          </a:pPr>
          <a:r>
            <a:rPr lang="en-US"/>
            <a:t>Developer(s) Taylor Otwell</a:t>
          </a:r>
        </a:p>
      </dgm:t>
    </dgm:pt>
    <dgm:pt modelId="{84CA5AD6-A98D-4A7E-8A36-CD6EC8FAF953}" type="parTrans" cxnId="{3AA1992D-D8A5-4EA1-8D81-7401FD4D7862}">
      <dgm:prSet/>
      <dgm:spPr/>
      <dgm:t>
        <a:bodyPr/>
        <a:lstStyle/>
        <a:p>
          <a:endParaRPr lang="en-US"/>
        </a:p>
      </dgm:t>
    </dgm:pt>
    <dgm:pt modelId="{E62EBF5F-2C5B-4B27-9982-36B829605A82}" type="sibTrans" cxnId="{3AA1992D-D8A5-4EA1-8D81-7401FD4D7862}">
      <dgm:prSet/>
      <dgm:spPr/>
      <dgm:t>
        <a:bodyPr/>
        <a:lstStyle/>
        <a:p>
          <a:endParaRPr lang="en-US"/>
        </a:p>
      </dgm:t>
    </dgm:pt>
    <dgm:pt modelId="{496F0C24-12A8-4FC6-A85A-E02C3328A646}">
      <dgm:prSet/>
      <dgm:spPr/>
      <dgm:t>
        <a:bodyPr/>
        <a:lstStyle/>
        <a:p>
          <a:pPr>
            <a:lnSpc>
              <a:spcPct val="100000"/>
            </a:lnSpc>
          </a:pPr>
          <a:r>
            <a:rPr lang="en-US"/>
            <a:t>Initial release June 2011</a:t>
          </a:r>
        </a:p>
      </dgm:t>
    </dgm:pt>
    <dgm:pt modelId="{84D0A73D-4B3B-45C4-8E81-FA4FCA6FB54C}" type="parTrans" cxnId="{D3F68110-1B0A-481C-9406-5E05DEE3B1E4}">
      <dgm:prSet/>
      <dgm:spPr/>
      <dgm:t>
        <a:bodyPr/>
        <a:lstStyle/>
        <a:p>
          <a:endParaRPr lang="en-US"/>
        </a:p>
      </dgm:t>
    </dgm:pt>
    <dgm:pt modelId="{FC568A13-4E2B-4584-86FC-B619B88BDA76}" type="sibTrans" cxnId="{D3F68110-1B0A-481C-9406-5E05DEE3B1E4}">
      <dgm:prSet/>
      <dgm:spPr/>
      <dgm:t>
        <a:bodyPr/>
        <a:lstStyle/>
        <a:p>
          <a:endParaRPr lang="en-US"/>
        </a:p>
      </dgm:t>
    </dgm:pt>
    <dgm:pt modelId="{14DEE657-CA9C-40E3-BE58-184175EC9FEE}">
      <dgm:prSet/>
      <dgm:spPr/>
      <dgm:t>
        <a:bodyPr/>
        <a:lstStyle/>
        <a:p>
          <a:pPr>
            <a:lnSpc>
              <a:spcPct val="100000"/>
            </a:lnSpc>
          </a:pPr>
          <a:r>
            <a:rPr lang="en-US"/>
            <a:t>Stable release 8.16.1[2]</a:t>
          </a:r>
        </a:p>
      </dgm:t>
    </dgm:pt>
    <dgm:pt modelId="{7193BDF4-2861-4A57-B50F-7BE334FA5A0A}" type="parTrans" cxnId="{3A6ED4C3-32E7-4268-958F-16DD30C77ED1}">
      <dgm:prSet/>
      <dgm:spPr/>
      <dgm:t>
        <a:bodyPr/>
        <a:lstStyle/>
        <a:p>
          <a:endParaRPr lang="en-US"/>
        </a:p>
      </dgm:t>
    </dgm:pt>
    <dgm:pt modelId="{EBA1D0EE-3A0D-46E0-BED4-196BBCBA4D9C}" type="sibTrans" cxnId="{3A6ED4C3-32E7-4268-958F-16DD30C77ED1}">
      <dgm:prSet/>
      <dgm:spPr/>
      <dgm:t>
        <a:bodyPr/>
        <a:lstStyle/>
        <a:p>
          <a:endParaRPr lang="en-US"/>
        </a:p>
      </dgm:t>
    </dgm:pt>
    <dgm:pt modelId="{F0E6026C-E904-4171-88AC-09DC61B2AE0C}">
      <dgm:prSet/>
      <dgm:spPr/>
      <dgm:t>
        <a:bodyPr/>
        <a:lstStyle/>
        <a:p>
          <a:pPr>
            <a:lnSpc>
              <a:spcPct val="100000"/>
            </a:lnSpc>
          </a:pPr>
          <a:r>
            <a:rPr lang="en-US"/>
            <a:t>Written in PHP</a:t>
          </a:r>
        </a:p>
      </dgm:t>
    </dgm:pt>
    <dgm:pt modelId="{971ECE15-5371-4927-9F68-C05DF6841154}" type="parTrans" cxnId="{09051227-8B71-4006-A390-CBA9602945B5}">
      <dgm:prSet/>
      <dgm:spPr/>
      <dgm:t>
        <a:bodyPr/>
        <a:lstStyle/>
        <a:p>
          <a:endParaRPr lang="en-US"/>
        </a:p>
      </dgm:t>
    </dgm:pt>
    <dgm:pt modelId="{F60BCF2F-1E0D-4309-AA15-11BEC448E60F}" type="sibTrans" cxnId="{09051227-8B71-4006-A390-CBA9602945B5}">
      <dgm:prSet/>
      <dgm:spPr/>
      <dgm:t>
        <a:bodyPr/>
        <a:lstStyle/>
        <a:p>
          <a:endParaRPr lang="en-US"/>
        </a:p>
      </dgm:t>
    </dgm:pt>
    <dgm:pt modelId="{286BB6A9-83DF-450F-9CA6-5CFC1F536FCC}">
      <dgm:prSet/>
      <dgm:spPr/>
      <dgm:t>
        <a:bodyPr/>
        <a:lstStyle/>
        <a:p>
          <a:pPr>
            <a:lnSpc>
              <a:spcPct val="100000"/>
            </a:lnSpc>
          </a:pPr>
          <a:r>
            <a:rPr lang="en-US" dirty="0"/>
            <a:t>Web framework</a:t>
          </a:r>
        </a:p>
      </dgm:t>
    </dgm:pt>
    <dgm:pt modelId="{24014B9B-0782-4BAB-932E-5986E228A223}" type="parTrans" cxnId="{4B32942C-CCFC-4CA8-AEE4-CE351C4F4EC2}">
      <dgm:prSet/>
      <dgm:spPr/>
      <dgm:t>
        <a:bodyPr/>
        <a:lstStyle/>
        <a:p>
          <a:endParaRPr lang="en-US"/>
        </a:p>
      </dgm:t>
    </dgm:pt>
    <dgm:pt modelId="{1401B462-D2D8-459C-A565-7B5962F8D2D3}" type="sibTrans" cxnId="{4B32942C-CCFC-4CA8-AEE4-CE351C4F4EC2}">
      <dgm:prSet/>
      <dgm:spPr/>
      <dgm:t>
        <a:bodyPr/>
        <a:lstStyle/>
        <a:p>
          <a:endParaRPr lang="en-US"/>
        </a:p>
      </dgm:t>
    </dgm:pt>
    <dgm:pt modelId="{87BB929E-6DCF-4DA1-AEB8-3B0B62FEE3FD}">
      <dgm:prSet/>
      <dgm:spPr/>
      <dgm:t>
        <a:bodyPr/>
        <a:lstStyle/>
        <a:p>
          <a:pPr>
            <a:lnSpc>
              <a:spcPct val="100000"/>
            </a:lnSpc>
          </a:pPr>
          <a:r>
            <a:rPr lang="en-US" dirty="0"/>
            <a:t>MIT License</a:t>
          </a:r>
        </a:p>
      </dgm:t>
    </dgm:pt>
    <dgm:pt modelId="{16C52F24-B938-4D9E-B2BA-6954F430E535}" type="parTrans" cxnId="{A264F170-DCF4-4B90-AAE2-526A75C9D121}">
      <dgm:prSet/>
      <dgm:spPr/>
      <dgm:t>
        <a:bodyPr/>
        <a:lstStyle/>
        <a:p>
          <a:endParaRPr lang="en-US"/>
        </a:p>
      </dgm:t>
    </dgm:pt>
    <dgm:pt modelId="{FFE01F7B-4D66-46BA-A5B8-4A84C77F08B4}" type="sibTrans" cxnId="{A264F170-DCF4-4B90-AAE2-526A75C9D121}">
      <dgm:prSet/>
      <dgm:spPr/>
      <dgm:t>
        <a:bodyPr/>
        <a:lstStyle/>
        <a:p>
          <a:endParaRPr lang="en-US"/>
        </a:p>
      </dgm:t>
    </dgm:pt>
    <dgm:pt modelId="{0A44210B-9DA7-4389-858E-32CEC652C6E0}" type="pres">
      <dgm:prSet presAssocID="{F03AC290-40E4-4892-B53F-A0EB0FBA0C89}" presName="root" presStyleCnt="0">
        <dgm:presLayoutVars>
          <dgm:dir/>
          <dgm:resizeHandles val="exact"/>
        </dgm:presLayoutVars>
      </dgm:prSet>
      <dgm:spPr/>
    </dgm:pt>
    <dgm:pt modelId="{E54C418A-BB01-41C0-A60E-C747E30013EE}" type="pres">
      <dgm:prSet presAssocID="{AEB7B248-FE7C-45AC-8430-79A40BC39A3D}" presName="compNode" presStyleCnt="0"/>
      <dgm:spPr/>
    </dgm:pt>
    <dgm:pt modelId="{8B523793-AC1A-4675-A289-FB341F37F82E}" type="pres">
      <dgm:prSet presAssocID="{AEB7B248-FE7C-45AC-8430-79A40BC39A3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E26CDBE8-4581-4E0A-A888-E7EFF55D26CB}" type="pres">
      <dgm:prSet presAssocID="{AEB7B248-FE7C-45AC-8430-79A40BC39A3D}" presName="spaceRect" presStyleCnt="0"/>
      <dgm:spPr/>
    </dgm:pt>
    <dgm:pt modelId="{596923C8-4BD4-4779-B492-1E62AB0835D8}" type="pres">
      <dgm:prSet presAssocID="{AEB7B248-FE7C-45AC-8430-79A40BC39A3D}" presName="textRect" presStyleLbl="revTx" presStyleIdx="0" presStyleCnt="6">
        <dgm:presLayoutVars>
          <dgm:chMax val="1"/>
          <dgm:chPref val="1"/>
        </dgm:presLayoutVars>
      </dgm:prSet>
      <dgm:spPr/>
    </dgm:pt>
    <dgm:pt modelId="{D2DDDD54-0A30-4F99-AEF4-9678696F0020}" type="pres">
      <dgm:prSet presAssocID="{E62EBF5F-2C5B-4B27-9982-36B829605A82}" presName="sibTrans" presStyleCnt="0"/>
      <dgm:spPr/>
    </dgm:pt>
    <dgm:pt modelId="{DFBE9887-7168-436E-9E0A-603FEB694372}" type="pres">
      <dgm:prSet presAssocID="{496F0C24-12A8-4FC6-A85A-E02C3328A646}" presName="compNode" presStyleCnt="0"/>
      <dgm:spPr/>
    </dgm:pt>
    <dgm:pt modelId="{A34F6B1A-56C5-46DB-BED9-8E11545D7D5E}" type="pres">
      <dgm:prSet presAssocID="{496F0C24-12A8-4FC6-A85A-E02C3328A64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D33BA7C-BAFD-4BB5-9BBC-D8AD96E7E1BB}" type="pres">
      <dgm:prSet presAssocID="{496F0C24-12A8-4FC6-A85A-E02C3328A646}" presName="spaceRect" presStyleCnt="0"/>
      <dgm:spPr/>
    </dgm:pt>
    <dgm:pt modelId="{49D7C167-BA4A-4D4A-8106-0B58C3843A8F}" type="pres">
      <dgm:prSet presAssocID="{496F0C24-12A8-4FC6-A85A-E02C3328A646}" presName="textRect" presStyleLbl="revTx" presStyleIdx="1" presStyleCnt="6">
        <dgm:presLayoutVars>
          <dgm:chMax val="1"/>
          <dgm:chPref val="1"/>
        </dgm:presLayoutVars>
      </dgm:prSet>
      <dgm:spPr/>
    </dgm:pt>
    <dgm:pt modelId="{13489B34-CAAE-4A72-88C1-F8D16348F655}" type="pres">
      <dgm:prSet presAssocID="{FC568A13-4E2B-4584-86FC-B619B88BDA76}" presName="sibTrans" presStyleCnt="0"/>
      <dgm:spPr/>
    </dgm:pt>
    <dgm:pt modelId="{5BFA9D58-B96A-4294-BD97-DF34EB44A48C}" type="pres">
      <dgm:prSet presAssocID="{14DEE657-CA9C-40E3-BE58-184175EC9FEE}" presName="compNode" presStyleCnt="0"/>
      <dgm:spPr/>
    </dgm:pt>
    <dgm:pt modelId="{E3CEAC5E-610B-4902-81A3-0EF5F609CB5E}" type="pres">
      <dgm:prSet presAssocID="{14DEE657-CA9C-40E3-BE58-184175EC9FE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ircles with Lines"/>
        </a:ext>
      </dgm:extLst>
    </dgm:pt>
    <dgm:pt modelId="{50702773-45AE-4282-8C49-3CD0C534031D}" type="pres">
      <dgm:prSet presAssocID="{14DEE657-CA9C-40E3-BE58-184175EC9FEE}" presName="spaceRect" presStyleCnt="0"/>
      <dgm:spPr/>
    </dgm:pt>
    <dgm:pt modelId="{6EF57933-FF2B-489F-9F0C-5E9C2E1C9380}" type="pres">
      <dgm:prSet presAssocID="{14DEE657-CA9C-40E3-BE58-184175EC9FEE}" presName="textRect" presStyleLbl="revTx" presStyleIdx="2" presStyleCnt="6">
        <dgm:presLayoutVars>
          <dgm:chMax val="1"/>
          <dgm:chPref val="1"/>
        </dgm:presLayoutVars>
      </dgm:prSet>
      <dgm:spPr/>
    </dgm:pt>
    <dgm:pt modelId="{651728FD-6318-4D9B-A86F-35DA6331448B}" type="pres">
      <dgm:prSet presAssocID="{EBA1D0EE-3A0D-46E0-BED4-196BBCBA4D9C}" presName="sibTrans" presStyleCnt="0"/>
      <dgm:spPr/>
    </dgm:pt>
    <dgm:pt modelId="{A06D6CE9-FF56-45CA-9980-79D639DE3CAD}" type="pres">
      <dgm:prSet presAssocID="{F0E6026C-E904-4171-88AC-09DC61B2AE0C}" presName="compNode" presStyleCnt="0"/>
      <dgm:spPr/>
    </dgm:pt>
    <dgm:pt modelId="{C4999FE3-5F43-4661-8FD4-E7056FE89485}" type="pres">
      <dgm:prSet presAssocID="{F0E6026C-E904-4171-88AC-09DC61B2AE0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A9A01F63-A3B0-4DEC-8AFA-AB78EC6D357C}" type="pres">
      <dgm:prSet presAssocID="{F0E6026C-E904-4171-88AC-09DC61B2AE0C}" presName="spaceRect" presStyleCnt="0"/>
      <dgm:spPr/>
    </dgm:pt>
    <dgm:pt modelId="{9924ADE7-DDF1-488E-AF28-681A7C1EB9A9}" type="pres">
      <dgm:prSet presAssocID="{F0E6026C-E904-4171-88AC-09DC61B2AE0C}" presName="textRect" presStyleLbl="revTx" presStyleIdx="3" presStyleCnt="6">
        <dgm:presLayoutVars>
          <dgm:chMax val="1"/>
          <dgm:chPref val="1"/>
        </dgm:presLayoutVars>
      </dgm:prSet>
      <dgm:spPr/>
    </dgm:pt>
    <dgm:pt modelId="{4A65B67A-80C9-45F3-A216-B8DA85094D23}" type="pres">
      <dgm:prSet presAssocID="{F60BCF2F-1E0D-4309-AA15-11BEC448E60F}" presName="sibTrans" presStyleCnt="0"/>
      <dgm:spPr/>
    </dgm:pt>
    <dgm:pt modelId="{FA9561C1-8350-483D-A3F1-9BA4581B9F67}" type="pres">
      <dgm:prSet presAssocID="{286BB6A9-83DF-450F-9CA6-5CFC1F536FCC}" presName="compNode" presStyleCnt="0"/>
      <dgm:spPr/>
    </dgm:pt>
    <dgm:pt modelId="{4FC8F7F3-A3AB-4ECE-95F2-00DA6E695E4C}" type="pres">
      <dgm:prSet presAssocID="{286BB6A9-83DF-450F-9CA6-5CFC1F536FC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itor"/>
        </a:ext>
      </dgm:extLst>
    </dgm:pt>
    <dgm:pt modelId="{EBC84FEA-85DD-4519-9EEE-2F29BBBEDBE9}" type="pres">
      <dgm:prSet presAssocID="{286BB6A9-83DF-450F-9CA6-5CFC1F536FCC}" presName="spaceRect" presStyleCnt="0"/>
      <dgm:spPr/>
    </dgm:pt>
    <dgm:pt modelId="{B77CA9A5-B18A-4ABB-88FE-141FAA960ACD}" type="pres">
      <dgm:prSet presAssocID="{286BB6A9-83DF-450F-9CA6-5CFC1F536FCC}" presName="textRect" presStyleLbl="revTx" presStyleIdx="4" presStyleCnt="6">
        <dgm:presLayoutVars>
          <dgm:chMax val="1"/>
          <dgm:chPref val="1"/>
        </dgm:presLayoutVars>
      </dgm:prSet>
      <dgm:spPr/>
    </dgm:pt>
    <dgm:pt modelId="{71433C3D-1127-4DA4-B57F-A6592124E62B}" type="pres">
      <dgm:prSet presAssocID="{1401B462-D2D8-459C-A565-7B5962F8D2D3}" presName="sibTrans" presStyleCnt="0"/>
      <dgm:spPr/>
    </dgm:pt>
    <dgm:pt modelId="{913A295F-CF4E-4394-B6A1-74A14B821890}" type="pres">
      <dgm:prSet presAssocID="{87BB929E-6DCF-4DA1-AEB8-3B0B62FEE3FD}" presName="compNode" presStyleCnt="0"/>
      <dgm:spPr/>
    </dgm:pt>
    <dgm:pt modelId="{47E0ED18-12E5-46FE-8A19-4DA154B46FCA}" type="pres">
      <dgm:prSet presAssocID="{87BB929E-6DCF-4DA1-AEB8-3B0B62FEE3FD}"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lockchain outline"/>
        </a:ext>
      </dgm:extLst>
    </dgm:pt>
    <dgm:pt modelId="{AD067394-AF1C-4F12-9750-BFE3A6AB0394}" type="pres">
      <dgm:prSet presAssocID="{87BB929E-6DCF-4DA1-AEB8-3B0B62FEE3FD}" presName="spaceRect" presStyleCnt="0"/>
      <dgm:spPr/>
    </dgm:pt>
    <dgm:pt modelId="{C4E113DA-3250-4B15-BB89-C2F1EA4CA637}" type="pres">
      <dgm:prSet presAssocID="{87BB929E-6DCF-4DA1-AEB8-3B0B62FEE3FD}" presName="textRect" presStyleLbl="revTx" presStyleIdx="5" presStyleCnt="6">
        <dgm:presLayoutVars>
          <dgm:chMax val="1"/>
          <dgm:chPref val="1"/>
        </dgm:presLayoutVars>
      </dgm:prSet>
      <dgm:spPr/>
    </dgm:pt>
  </dgm:ptLst>
  <dgm:cxnLst>
    <dgm:cxn modelId="{D3F68110-1B0A-481C-9406-5E05DEE3B1E4}" srcId="{F03AC290-40E4-4892-B53F-A0EB0FBA0C89}" destId="{496F0C24-12A8-4FC6-A85A-E02C3328A646}" srcOrd="1" destOrd="0" parTransId="{84D0A73D-4B3B-45C4-8E81-FA4FCA6FB54C}" sibTransId="{FC568A13-4E2B-4584-86FC-B619B88BDA76}"/>
    <dgm:cxn modelId="{09051227-8B71-4006-A390-CBA9602945B5}" srcId="{F03AC290-40E4-4892-B53F-A0EB0FBA0C89}" destId="{F0E6026C-E904-4171-88AC-09DC61B2AE0C}" srcOrd="3" destOrd="0" parTransId="{971ECE15-5371-4927-9F68-C05DF6841154}" sibTransId="{F60BCF2F-1E0D-4309-AA15-11BEC448E60F}"/>
    <dgm:cxn modelId="{4B32942C-CCFC-4CA8-AEE4-CE351C4F4EC2}" srcId="{F03AC290-40E4-4892-B53F-A0EB0FBA0C89}" destId="{286BB6A9-83DF-450F-9CA6-5CFC1F536FCC}" srcOrd="4" destOrd="0" parTransId="{24014B9B-0782-4BAB-932E-5986E228A223}" sibTransId="{1401B462-D2D8-459C-A565-7B5962F8D2D3}"/>
    <dgm:cxn modelId="{3AA1992D-D8A5-4EA1-8D81-7401FD4D7862}" srcId="{F03AC290-40E4-4892-B53F-A0EB0FBA0C89}" destId="{AEB7B248-FE7C-45AC-8430-79A40BC39A3D}" srcOrd="0" destOrd="0" parTransId="{84CA5AD6-A98D-4A7E-8A36-CD6EC8FAF953}" sibTransId="{E62EBF5F-2C5B-4B27-9982-36B829605A82}"/>
    <dgm:cxn modelId="{866AD335-8098-1D45-904B-BC3D0B3D57CB}" type="presOf" srcId="{87BB929E-6DCF-4DA1-AEB8-3B0B62FEE3FD}" destId="{C4E113DA-3250-4B15-BB89-C2F1EA4CA637}" srcOrd="0" destOrd="0" presId="urn:microsoft.com/office/officeart/2018/2/layout/IconLabelList"/>
    <dgm:cxn modelId="{F4DBDD6E-D9B5-3647-A9C5-72DE708FA246}" type="presOf" srcId="{F03AC290-40E4-4892-B53F-A0EB0FBA0C89}" destId="{0A44210B-9DA7-4389-858E-32CEC652C6E0}" srcOrd="0" destOrd="0" presId="urn:microsoft.com/office/officeart/2018/2/layout/IconLabelList"/>
    <dgm:cxn modelId="{A264F170-DCF4-4B90-AAE2-526A75C9D121}" srcId="{F03AC290-40E4-4892-B53F-A0EB0FBA0C89}" destId="{87BB929E-6DCF-4DA1-AEB8-3B0B62FEE3FD}" srcOrd="5" destOrd="0" parTransId="{16C52F24-B938-4D9E-B2BA-6954F430E535}" sibTransId="{FFE01F7B-4D66-46BA-A5B8-4A84C77F08B4}"/>
    <dgm:cxn modelId="{81B9B580-83D5-D74D-90F0-95CA0258BDE2}" type="presOf" srcId="{14DEE657-CA9C-40E3-BE58-184175EC9FEE}" destId="{6EF57933-FF2B-489F-9F0C-5E9C2E1C9380}" srcOrd="0" destOrd="0" presId="urn:microsoft.com/office/officeart/2018/2/layout/IconLabelList"/>
    <dgm:cxn modelId="{4E875E83-CCE1-9D48-B3F4-254C8A073A3A}" type="presOf" srcId="{F0E6026C-E904-4171-88AC-09DC61B2AE0C}" destId="{9924ADE7-DDF1-488E-AF28-681A7C1EB9A9}" srcOrd="0" destOrd="0" presId="urn:microsoft.com/office/officeart/2018/2/layout/IconLabelList"/>
    <dgm:cxn modelId="{5874E592-31C8-4E4A-9591-918F3CA79829}" type="presOf" srcId="{496F0C24-12A8-4FC6-A85A-E02C3328A646}" destId="{49D7C167-BA4A-4D4A-8106-0B58C3843A8F}" srcOrd="0" destOrd="0" presId="urn:microsoft.com/office/officeart/2018/2/layout/IconLabelList"/>
    <dgm:cxn modelId="{AB72FFAF-4FDB-2249-B9C0-E4A90593954B}" type="presOf" srcId="{AEB7B248-FE7C-45AC-8430-79A40BC39A3D}" destId="{596923C8-4BD4-4779-B492-1E62AB0835D8}" srcOrd="0" destOrd="0" presId="urn:microsoft.com/office/officeart/2018/2/layout/IconLabelList"/>
    <dgm:cxn modelId="{843886B9-F583-3641-BAA0-2BFCEB8826D3}" type="presOf" srcId="{286BB6A9-83DF-450F-9CA6-5CFC1F536FCC}" destId="{B77CA9A5-B18A-4ABB-88FE-141FAA960ACD}" srcOrd="0" destOrd="0" presId="urn:microsoft.com/office/officeart/2018/2/layout/IconLabelList"/>
    <dgm:cxn modelId="{3A6ED4C3-32E7-4268-958F-16DD30C77ED1}" srcId="{F03AC290-40E4-4892-B53F-A0EB0FBA0C89}" destId="{14DEE657-CA9C-40E3-BE58-184175EC9FEE}" srcOrd="2" destOrd="0" parTransId="{7193BDF4-2861-4A57-B50F-7BE334FA5A0A}" sibTransId="{EBA1D0EE-3A0D-46E0-BED4-196BBCBA4D9C}"/>
    <dgm:cxn modelId="{1338C007-5ACB-2541-A10C-FE41144C8F34}" type="presParOf" srcId="{0A44210B-9DA7-4389-858E-32CEC652C6E0}" destId="{E54C418A-BB01-41C0-A60E-C747E30013EE}" srcOrd="0" destOrd="0" presId="urn:microsoft.com/office/officeart/2018/2/layout/IconLabelList"/>
    <dgm:cxn modelId="{23BB9EED-05D0-CB4F-8B23-A4C51BC9924D}" type="presParOf" srcId="{E54C418A-BB01-41C0-A60E-C747E30013EE}" destId="{8B523793-AC1A-4675-A289-FB341F37F82E}" srcOrd="0" destOrd="0" presId="urn:microsoft.com/office/officeart/2018/2/layout/IconLabelList"/>
    <dgm:cxn modelId="{3D6E88B6-2805-B343-A3CC-3E3AB477278A}" type="presParOf" srcId="{E54C418A-BB01-41C0-A60E-C747E30013EE}" destId="{E26CDBE8-4581-4E0A-A888-E7EFF55D26CB}" srcOrd="1" destOrd="0" presId="urn:microsoft.com/office/officeart/2018/2/layout/IconLabelList"/>
    <dgm:cxn modelId="{12B9CB3A-C431-DE44-863E-61243A3B2235}" type="presParOf" srcId="{E54C418A-BB01-41C0-A60E-C747E30013EE}" destId="{596923C8-4BD4-4779-B492-1E62AB0835D8}" srcOrd="2" destOrd="0" presId="urn:microsoft.com/office/officeart/2018/2/layout/IconLabelList"/>
    <dgm:cxn modelId="{4636E2F8-CBB3-034E-A4DC-8FF3A02B50B0}" type="presParOf" srcId="{0A44210B-9DA7-4389-858E-32CEC652C6E0}" destId="{D2DDDD54-0A30-4F99-AEF4-9678696F0020}" srcOrd="1" destOrd="0" presId="urn:microsoft.com/office/officeart/2018/2/layout/IconLabelList"/>
    <dgm:cxn modelId="{04AC791C-1C90-1142-99F8-A26F79BAC4B6}" type="presParOf" srcId="{0A44210B-9DA7-4389-858E-32CEC652C6E0}" destId="{DFBE9887-7168-436E-9E0A-603FEB694372}" srcOrd="2" destOrd="0" presId="urn:microsoft.com/office/officeart/2018/2/layout/IconLabelList"/>
    <dgm:cxn modelId="{78BCC30F-7187-F94C-B2D2-4BFE037C4EF6}" type="presParOf" srcId="{DFBE9887-7168-436E-9E0A-603FEB694372}" destId="{A34F6B1A-56C5-46DB-BED9-8E11545D7D5E}" srcOrd="0" destOrd="0" presId="urn:microsoft.com/office/officeart/2018/2/layout/IconLabelList"/>
    <dgm:cxn modelId="{B9FFD980-DD2C-1C46-99FF-693208A71527}" type="presParOf" srcId="{DFBE9887-7168-436E-9E0A-603FEB694372}" destId="{8D33BA7C-BAFD-4BB5-9BBC-D8AD96E7E1BB}" srcOrd="1" destOrd="0" presId="urn:microsoft.com/office/officeart/2018/2/layout/IconLabelList"/>
    <dgm:cxn modelId="{A6E60606-B48C-284D-B740-7205BF8B2EC4}" type="presParOf" srcId="{DFBE9887-7168-436E-9E0A-603FEB694372}" destId="{49D7C167-BA4A-4D4A-8106-0B58C3843A8F}" srcOrd="2" destOrd="0" presId="urn:microsoft.com/office/officeart/2018/2/layout/IconLabelList"/>
    <dgm:cxn modelId="{5414915A-B770-1E4C-8A28-36657D0C0BE7}" type="presParOf" srcId="{0A44210B-9DA7-4389-858E-32CEC652C6E0}" destId="{13489B34-CAAE-4A72-88C1-F8D16348F655}" srcOrd="3" destOrd="0" presId="urn:microsoft.com/office/officeart/2018/2/layout/IconLabelList"/>
    <dgm:cxn modelId="{186B3472-9434-CD4B-AF45-BEF861B3105D}" type="presParOf" srcId="{0A44210B-9DA7-4389-858E-32CEC652C6E0}" destId="{5BFA9D58-B96A-4294-BD97-DF34EB44A48C}" srcOrd="4" destOrd="0" presId="urn:microsoft.com/office/officeart/2018/2/layout/IconLabelList"/>
    <dgm:cxn modelId="{193140C7-3D32-4747-8452-7DFB515FC2F3}" type="presParOf" srcId="{5BFA9D58-B96A-4294-BD97-DF34EB44A48C}" destId="{E3CEAC5E-610B-4902-81A3-0EF5F609CB5E}" srcOrd="0" destOrd="0" presId="urn:microsoft.com/office/officeart/2018/2/layout/IconLabelList"/>
    <dgm:cxn modelId="{7BE22574-E341-FB4B-A12C-5242C53BB90D}" type="presParOf" srcId="{5BFA9D58-B96A-4294-BD97-DF34EB44A48C}" destId="{50702773-45AE-4282-8C49-3CD0C534031D}" srcOrd="1" destOrd="0" presId="urn:microsoft.com/office/officeart/2018/2/layout/IconLabelList"/>
    <dgm:cxn modelId="{B2B7E579-7910-4247-8F25-74595622988B}" type="presParOf" srcId="{5BFA9D58-B96A-4294-BD97-DF34EB44A48C}" destId="{6EF57933-FF2B-489F-9F0C-5E9C2E1C9380}" srcOrd="2" destOrd="0" presId="urn:microsoft.com/office/officeart/2018/2/layout/IconLabelList"/>
    <dgm:cxn modelId="{3932462B-8F7F-EE4F-923C-80B01E8C31F5}" type="presParOf" srcId="{0A44210B-9DA7-4389-858E-32CEC652C6E0}" destId="{651728FD-6318-4D9B-A86F-35DA6331448B}" srcOrd="5" destOrd="0" presId="urn:microsoft.com/office/officeart/2018/2/layout/IconLabelList"/>
    <dgm:cxn modelId="{867BB864-E876-114C-A5A2-3DEDBF25A512}" type="presParOf" srcId="{0A44210B-9DA7-4389-858E-32CEC652C6E0}" destId="{A06D6CE9-FF56-45CA-9980-79D639DE3CAD}" srcOrd="6" destOrd="0" presId="urn:microsoft.com/office/officeart/2018/2/layout/IconLabelList"/>
    <dgm:cxn modelId="{F48792BA-BF51-6545-9796-60CA654B3105}" type="presParOf" srcId="{A06D6CE9-FF56-45CA-9980-79D639DE3CAD}" destId="{C4999FE3-5F43-4661-8FD4-E7056FE89485}" srcOrd="0" destOrd="0" presId="urn:microsoft.com/office/officeart/2018/2/layout/IconLabelList"/>
    <dgm:cxn modelId="{32E1A5B9-8B0F-FD40-8FDF-941F82A59F82}" type="presParOf" srcId="{A06D6CE9-FF56-45CA-9980-79D639DE3CAD}" destId="{A9A01F63-A3B0-4DEC-8AFA-AB78EC6D357C}" srcOrd="1" destOrd="0" presId="urn:microsoft.com/office/officeart/2018/2/layout/IconLabelList"/>
    <dgm:cxn modelId="{145F60B3-76A5-3F4C-B2B2-ACA699C6109A}" type="presParOf" srcId="{A06D6CE9-FF56-45CA-9980-79D639DE3CAD}" destId="{9924ADE7-DDF1-488E-AF28-681A7C1EB9A9}" srcOrd="2" destOrd="0" presId="urn:microsoft.com/office/officeart/2018/2/layout/IconLabelList"/>
    <dgm:cxn modelId="{B99AE283-201C-F044-B9EA-DAD7F241C678}" type="presParOf" srcId="{0A44210B-9DA7-4389-858E-32CEC652C6E0}" destId="{4A65B67A-80C9-45F3-A216-B8DA85094D23}" srcOrd="7" destOrd="0" presId="urn:microsoft.com/office/officeart/2018/2/layout/IconLabelList"/>
    <dgm:cxn modelId="{3EE5C4C2-D8E0-AE4F-AF0A-36A5DBCCB19F}" type="presParOf" srcId="{0A44210B-9DA7-4389-858E-32CEC652C6E0}" destId="{FA9561C1-8350-483D-A3F1-9BA4581B9F67}" srcOrd="8" destOrd="0" presId="urn:microsoft.com/office/officeart/2018/2/layout/IconLabelList"/>
    <dgm:cxn modelId="{A686461A-0FFC-064F-9481-4E826EE01EE4}" type="presParOf" srcId="{FA9561C1-8350-483D-A3F1-9BA4581B9F67}" destId="{4FC8F7F3-A3AB-4ECE-95F2-00DA6E695E4C}" srcOrd="0" destOrd="0" presId="urn:microsoft.com/office/officeart/2018/2/layout/IconLabelList"/>
    <dgm:cxn modelId="{E94EBFB7-CD3B-7E4F-BEB1-7335469F82CB}" type="presParOf" srcId="{FA9561C1-8350-483D-A3F1-9BA4581B9F67}" destId="{EBC84FEA-85DD-4519-9EEE-2F29BBBEDBE9}" srcOrd="1" destOrd="0" presId="urn:microsoft.com/office/officeart/2018/2/layout/IconLabelList"/>
    <dgm:cxn modelId="{20F89AE9-7E38-8844-B0E3-A55F2AB47D7E}" type="presParOf" srcId="{FA9561C1-8350-483D-A3F1-9BA4581B9F67}" destId="{B77CA9A5-B18A-4ABB-88FE-141FAA960ACD}" srcOrd="2" destOrd="0" presId="urn:microsoft.com/office/officeart/2018/2/layout/IconLabelList"/>
    <dgm:cxn modelId="{05875916-F54A-CB4A-B318-05D756B8CD6E}" type="presParOf" srcId="{0A44210B-9DA7-4389-858E-32CEC652C6E0}" destId="{71433C3D-1127-4DA4-B57F-A6592124E62B}" srcOrd="9" destOrd="0" presId="urn:microsoft.com/office/officeart/2018/2/layout/IconLabelList"/>
    <dgm:cxn modelId="{C2F77459-DFF0-5D49-A859-67F08ACB47DD}" type="presParOf" srcId="{0A44210B-9DA7-4389-858E-32CEC652C6E0}" destId="{913A295F-CF4E-4394-B6A1-74A14B821890}" srcOrd="10" destOrd="0" presId="urn:microsoft.com/office/officeart/2018/2/layout/IconLabelList"/>
    <dgm:cxn modelId="{3DA11BED-F08B-2F42-8429-F967AA8482A0}" type="presParOf" srcId="{913A295F-CF4E-4394-B6A1-74A14B821890}" destId="{47E0ED18-12E5-46FE-8A19-4DA154B46FCA}" srcOrd="0" destOrd="0" presId="urn:microsoft.com/office/officeart/2018/2/layout/IconLabelList"/>
    <dgm:cxn modelId="{3CFBF579-A746-D146-B2CC-325F5E694A9F}" type="presParOf" srcId="{913A295F-CF4E-4394-B6A1-74A14B821890}" destId="{AD067394-AF1C-4F12-9750-BFE3A6AB0394}" srcOrd="1" destOrd="0" presId="urn:microsoft.com/office/officeart/2018/2/layout/IconLabelList"/>
    <dgm:cxn modelId="{47E4B1C0-7751-7444-8956-F659DA466031}" type="presParOf" srcId="{913A295F-CF4E-4394-B6A1-74A14B821890}" destId="{C4E113DA-3250-4B15-BB89-C2F1EA4CA637}"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23793-AC1A-4675-A289-FB341F37F82E}">
      <dsp:nvSpPr>
        <dsp:cNvPr id="0" name=""/>
        <dsp:cNvSpPr/>
      </dsp:nvSpPr>
      <dsp:spPr>
        <a:xfrm>
          <a:off x="435144" y="187825"/>
          <a:ext cx="634394" cy="634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6923C8-4BD4-4779-B492-1E62AB0835D8}">
      <dsp:nvSpPr>
        <dsp:cNvPr id="0" name=""/>
        <dsp:cNvSpPr/>
      </dsp:nvSpPr>
      <dsp:spPr>
        <a:xfrm>
          <a:off x="47459" y="1035267"/>
          <a:ext cx="1409765" cy="56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Developer(s) Taylor Otwell</a:t>
          </a:r>
        </a:p>
      </dsp:txBody>
      <dsp:txXfrm>
        <a:off x="47459" y="1035267"/>
        <a:ext cx="1409765" cy="563906"/>
      </dsp:txXfrm>
    </dsp:sp>
    <dsp:sp modelId="{A34F6B1A-56C5-46DB-BED9-8E11545D7D5E}">
      <dsp:nvSpPr>
        <dsp:cNvPr id="0" name=""/>
        <dsp:cNvSpPr/>
      </dsp:nvSpPr>
      <dsp:spPr>
        <a:xfrm>
          <a:off x="2091619" y="187825"/>
          <a:ext cx="634394" cy="634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D7C167-BA4A-4D4A-8106-0B58C3843A8F}">
      <dsp:nvSpPr>
        <dsp:cNvPr id="0" name=""/>
        <dsp:cNvSpPr/>
      </dsp:nvSpPr>
      <dsp:spPr>
        <a:xfrm>
          <a:off x="1703933" y="1035267"/>
          <a:ext cx="1409765" cy="56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Initial release June 2011</a:t>
          </a:r>
        </a:p>
      </dsp:txBody>
      <dsp:txXfrm>
        <a:off x="1703933" y="1035267"/>
        <a:ext cx="1409765" cy="563906"/>
      </dsp:txXfrm>
    </dsp:sp>
    <dsp:sp modelId="{E3CEAC5E-610B-4902-81A3-0EF5F609CB5E}">
      <dsp:nvSpPr>
        <dsp:cNvPr id="0" name=""/>
        <dsp:cNvSpPr/>
      </dsp:nvSpPr>
      <dsp:spPr>
        <a:xfrm>
          <a:off x="3748093" y="187825"/>
          <a:ext cx="634394" cy="634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F57933-FF2B-489F-9F0C-5E9C2E1C9380}">
      <dsp:nvSpPr>
        <dsp:cNvPr id="0" name=""/>
        <dsp:cNvSpPr/>
      </dsp:nvSpPr>
      <dsp:spPr>
        <a:xfrm>
          <a:off x="3360408" y="1035267"/>
          <a:ext cx="1409765" cy="56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Stable release 8.16.1[2]</a:t>
          </a:r>
        </a:p>
      </dsp:txBody>
      <dsp:txXfrm>
        <a:off x="3360408" y="1035267"/>
        <a:ext cx="1409765" cy="563906"/>
      </dsp:txXfrm>
    </dsp:sp>
    <dsp:sp modelId="{C4999FE3-5F43-4661-8FD4-E7056FE89485}">
      <dsp:nvSpPr>
        <dsp:cNvPr id="0" name=""/>
        <dsp:cNvSpPr/>
      </dsp:nvSpPr>
      <dsp:spPr>
        <a:xfrm>
          <a:off x="435144" y="1951615"/>
          <a:ext cx="634394" cy="634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24ADE7-DDF1-488E-AF28-681A7C1EB9A9}">
      <dsp:nvSpPr>
        <dsp:cNvPr id="0" name=""/>
        <dsp:cNvSpPr/>
      </dsp:nvSpPr>
      <dsp:spPr>
        <a:xfrm>
          <a:off x="47459" y="2799057"/>
          <a:ext cx="1409765" cy="56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Written in PHP</a:t>
          </a:r>
        </a:p>
      </dsp:txBody>
      <dsp:txXfrm>
        <a:off x="47459" y="2799057"/>
        <a:ext cx="1409765" cy="563906"/>
      </dsp:txXfrm>
    </dsp:sp>
    <dsp:sp modelId="{4FC8F7F3-A3AB-4ECE-95F2-00DA6E695E4C}">
      <dsp:nvSpPr>
        <dsp:cNvPr id="0" name=""/>
        <dsp:cNvSpPr/>
      </dsp:nvSpPr>
      <dsp:spPr>
        <a:xfrm>
          <a:off x="2091619" y="1951615"/>
          <a:ext cx="634394" cy="634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7CA9A5-B18A-4ABB-88FE-141FAA960ACD}">
      <dsp:nvSpPr>
        <dsp:cNvPr id="0" name=""/>
        <dsp:cNvSpPr/>
      </dsp:nvSpPr>
      <dsp:spPr>
        <a:xfrm>
          <a:off x="1703933" y="2799057"/>
          <a:ext cx="1409765" cy="56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Web framework</a:t>
          </a:r>
        </a:p>
      </dsp:txBody>
      <dsp:txXfrm>
        <a:off x="1703933" y="2799057"/>
        <a:ext cx="1409765" cy="563906"/>
      </dsp:txXfrm>
    </dsp:sp>
    <dsp:sp modelId="{47E0ED18-12E5-46FE-8A19-4DA154B46FCA}">
      <dsp:nvSpPr>
        <dsp:cNvPr id="0" name=""/>
        <dsp:cNvSpPr/>
      </dsp:nvSpPr>
      <dsp:spPr>
        <a:xfrm>
          <a:off x="3748093" y="1951615"/>
          <a:ext cx="634394" cy="634394"/>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E113DA-3250-4B15-BB89-C2F1EA4CA637}">
      <dsp:nvSpPr>
        <dsp:cNvPr id="0" name=""/>
        <dsp:cNvSpPr/>
      </dsp:nvSpPr>
      <dsp:spPr>
        <a:xfrm>
          <a:off x="3360408" y="2799057"/>
          <a:ext cx="1409765" cy="56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MIT License</a:t>
          </a:r>
        </a:p>
      </dsp:txBody>
      <dsp:txXfrm>
        <a:off x="3360408" y="2799057"/>
        <a:ext cx="1409765" cy="56390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10/4/2021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url.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ID" smtClean="0"/>
              <a:t>4</a:t>
            </a:fld>
            <a:endParaRPr lang="en-ID"/>
          </a:p>
        </p:txBody>
      </p:sp>
    </p:spTree>
    <p:extLst>
      <p:ext uri="{BB962C8B-B14F-4D97-AF65-F5344CB8AC3E}">
        <p14:creationId xmlns:p14="http://schemas.microsoft.com/office/powerpoint/2010/main" val="154966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000" indent="-514196">
              <a:spcBef>
                <a:spcPts val="600"/>
              </a:spcBef>
              <a:buFont typeface="+mj-lt"/>
              <a:buAutoNum type="arabicPeriod"/>
            </a:pPr>
            <a:r>
              <a:rPr lang="en-US" dirty="0"/>
              <a:t>https://</a:t>
            </a:r>
            <a:r>
              <a:rPr lang="en-US" dirty="0" err="1"/>
              <a:t>augnitive.com</a:t>
            </a:r>
            <a:r>
              <a:rPr lang="en-US" dirty="0"/>
              <a:t>/request-life-cycle-of-</a:t>
            </a:r>
            <a:r>
              <a:rPr lang="en-US" dirty="0" err="1"/>
              <a:t>laravel</a:t>
            </a:r>
            <a:r>
              <a:rPr lang="en-US" dirty="0"/>
              <a:t>-how-</a:t>
            </a:r>
            <a:r>
              <a:rPr lang="en-US" dirty="0" err="1"/>
              <a:t>laravel</a:t>
            </a:r>
            <a:r>
              <a:rPr lang="en-US" dirty="0"/>
              <a:t>-works-under-the-hoods/</a:t>
            </a:r>
            <a:br>
              <a:rPr lang="en-US" dirty="0"/>
            </a:br>
            <a:br>
              <a:rPr lang="en-US" dirty="0"/>
            </a:br>
            <a:r>
              <a:rPr lang="en-ID" dirty="0"/>
              <a:t>The user input </a:t>
            </a:r>
            <a:r>
              <a:rPr lang="en-ID" dirty="0">
                <a:hlinkClick r:id="rId3"/>
              </a:rPr>
              <a:t>https://a-url.com</a:t>
            </a:r>
            <a:r>
              <a:rPr lang="en-ID" dirty="0"/>
              <a:t>/ in the browser and hits ‘enter’.</a:t>
            </a:r>
          </a:p>
          <a:p>
            <a:pPr marL="108000" indent="-514196">
              <a:spcBef>
                <a:spcPts val="600"/>
              </a:spcBef>
              <a:buFont typeface="+mj-lt"/>
              <a:buAutoNum type="arabicPeriod"/>
            </a:pPr>
            <a:r>
              <a:rPr lang="en-ID" dirty="0"/>
              <a:t>Once the user hit this URL, the browser will send the page request over the Internet to 	the web server (Apache or Nginx).</a:t>
            </a:r>
          </a:p>
          <a:p>
            <a:pPr marL="108000" indent="-514196">
              <a:spcBef>
                <a:spcPts val="600"/>
              </a:spcBef>
              <a:buFont typeface="+mj-lt"/>
              <a:buAutoNum type="arabicPeriod"/>
            </a:pPr>
            <a:r>
              <a:rPr lang="en-ID" dirty="0"/>
              <a:t>The web server will receive the request and </a:t>
            </a:r>
            <a:r>
              <a:rPr lang="en-ID" dirty="0" err="1"/>
              <a:t>analyze</a:t>
            </a:r>
            <a:r>
              <a:rPr lang="en-ID" dirty="0"/>
              <a:t> the request information. In the web server’s configuration file, the site’s root path is specified. Based on that, the web server will look for </a:t>
            </a:r>
            <a:r>
              <a:rPr lang="en-ID" dirty="0" err="1"/>
              <a:t>index.php</a:t>
            </a:r>
            <a:r>
              <a:rPr lang="en-ID" dirty="0"/>
              <a:t> file in that root directory, since URL doesn’t contain any subdirectory or any other routes.</a:t>
            </a:r>
          </a:p>
          <a:p>
            <a:pPr marL="108000" indent="-514196">
              <a:spcBef>
                <a:spcPts val="600"/>
              </a:spcBef>
              <a:buFont typeface="+mj-lt"/>
              <a:buAutoNum type="arabicPeriod"/>
            </a:pPr>
            <a:r>
              <a:rPr lang="en-ID" dirty="0"/>
              <a:t>Web server will direct the request to public/</a:t>
            </a:r>
            <a:r>
              <a:rPr lang="en-ID" dirty="0" err="1"/>
              <a:t>index.php</a:t>
            </a:r>
            <a:r>
              <a:rPr lang="en-ID" dirty="0"/>
              <a:t> file of </a:t>
            </a:r>
            <a:r>
              <a:rPr lang="en-ID" dirty="0" err="1"/>
              <a:t>laravel</a:t>
            </a:r>
            <a:r>
              <a:rPr lang="en-ID" dirty="0"/>
              <a:t> application.</a:t>
            </a:r>
          </a:p>
          <a:p>
            <a:pPr marL="108000" indent="-514196">
              <a:spcBef>
                <a:spcPts val="600"/>
              </a:spcBef>
              <a:buFont typeface="+mj-lt"/>
              <a:buAutoNum type="arabicPeriod"/>
            </a:pPr>
            <a:r>
              <a:rPr lang="en-ID" dirty="0"/>
              <a:t>In this step, PHP Interpreter is executing the code contained in the </a:t>
            </a:r>
            <a:r>
              <a:rPr lang="en-ID" dirty="0" err="1"/>
              <a:t>index.php</a:t>
            </a:r>
            <a:r>
              <a:rPr lang="en-ID" dirty="0"/>
              <a:t> file from the request. During this step, auto loader files which are generated by composer will be loaded.</a:t>
            </a:r>
          </a:p>
          <a:p>
            <a:pPr marL="108000" indent="-514196">
              <a:spcBef>
                <a:spcPts val="600"/>
              </a:spcBef>
              <a:buFont typeface="+mj-lt"/>
              <a:buAutoNum type="arabicPeriod"/>
            </a:pPr>
            <a:r>
              <a:rPr lang="en-ID" dirty="0"/>
              <a:t>Then it will create the </a:t>
            </a:r>
            <a:r>
              <a:rPr lang="en-ID" dirty="0" err="1"/>
              <a:t>laravel</a:t>
            </a:r>
            <a:r>
              <a:rPr lang="en-ID" dirty="0"/>
              <a:t> instance and bootstrapping the components of </a:t>
            </a:r>
            <a:r>
              <a:rPr lang="en-ID" dirty="0" err="1"/>
              <a:t>laravel</a:t>
            </a:r>
            <a:r>
              <a:rPr lang="en-ID" dirty="0"/>
              <a:t>.</a:t>
            </a:r>
          </a:p>
          <a:p>
            <a:pPr marL="108000" indent="-514196">
              <a:spcBef>
                <a:spcPts val="600"/>
              </a:spcBef>
              <a:buFont typeface="+mj-lt"/>
              <a:buAutoNum type="arabicPeriod"/>
            </a:pPr>
            <a:r>
              <a:rPr lang="en-ID" dirty="0"/>
              <a:t>The kernel will receive the request, load the service providers and will be redirected to router.</a:t>
            </a:r>
          </a:p>
          <a:p>
            <a:pPr marL="108000" indent="-514196">
              <a:spcBef>
                <a:spcPts val="600"/>
              </a:spcBef>
              <a:buFont typeface="+mj-lt"/>
              <a:buAutoNum type="arabicPeriod"/>
            </a:pPr>
            <a:r>
              <a:rPr lang="en-ID" dirty="0"/>
              <a:t>Router will render the view file content and return back to web server.</a:t>
            </a:r>
          </a:p>
          <a:p>
            <a:pPr marL="108000" indent="-514196">
              <a:spcBef>
                <a:spcPts val="600"/>
              </a:spcBef>
              <a:buFont typeface="+mj-lt"/>
              <a:buAutoNum type="arabicPeriod"/>
            </a:pPr>
            <a:r>
              <a:rPr lang="en-ID" dirty="0"/>
              <a:t>Web server receives the output from PHP and sends it back over the Internet to a user’s web browser.</a:t>
            </a:r>
          </a:p>
          <a:p>
            <a:pPr marL="108000" indent="-514196">
              <a:spcBef>
                <a:spcPts val="600"/>
              </a:spcBef>
              <a:buFont typeface="+mj-lt"/>
              <a:buAutoNum type="arabicPeriod"/>
            </a:pPr>
            <a:r>
              <a:rPr lang="en-ID" dirty="0"/>
              <a:t>The user’s web browser receives the response from the server, and renders the web page on user’s computer.</a:t>
            </a:r>
            <a:endParaRPr lang="en-US" dirty="0"/>
          </a:p>
        </p:txBody>
      </p:sp>
      <p:sp>
        <p:nvSpPr>
          <p:cNvPr id="4" name="Slide Number Placeholder 3"/>
          <p:cNvSpPr>
            <a:spLocks noGrp="1"/>
          </p:cNvSpPr>
          <p:nvPr>
            <p:ph type="sldNum" sz="quarter" idx="5"/>
          </p:nvPr>
        </p:nvSpPr>
        <p:spPr/>
        <p:txBody>
          <a:bodyPr/>
          <a:lstStyle/>
          <a:p>
            <a:fld id="{183BF81B-7AE6-3149-9F7F-6302D232C3E9}" type="slidenum">
              <a:rPr lang="en-US" smtClean="0"/>
              <a:t>7</a:t>
            </a:fld>
            <a:endParaRPr lang="en-US"/>
          </a:p>
        </p:txBody>
      </p:sp>
    </p:spTree>
    <p:extLst>
      <p:ext uri="{BB962C8B-B14F-4D97-AF65-F5344CB8AC3E}">
        <p14:creationId xmlns:p14="http://schemas.microsoft.com/office/powerpoint/2010/main" val="1740532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Subtitle 2"/>
          <p:cNvSpPr txBox="1"/>
          <p:nvPr userDrawn="1"/>
        </p:nvSpPr>
        <p:spPr>
          <a:xfrm>
            <a:off x="1255714" y="6185078"/>
            <a:ext cx="9753600" cy="2157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buClr>
              <a:buSzPct val="80000"/>
              <a:buFont typeface="Arial" panose="0208060402020202020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anose="0208060402020202020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anose="0208060402020202020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anose="0208060402020202020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anose="0208060402020202020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anose="0208060402020202020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anose="0208060402020202020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anose="0208060402020202020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anose="02080604020202020204" charset="0"/>
              <a:buNone/>
              <a:defRPr sz="1600" kern="1200" baseline="0">
                <a:solidFill>
                  <a:schemeClr val="tx1">
                    <a:tint val="75000"/>
                  </a:schemeClr>
                </a:solidFill>
                <a:latin typeface="+mn-lt"/>
                <a:ea typeface="+mn-ea"/>
                <a:cs typeface="+mn-cs"/>
              </a:defRPr>
            </a:lvl9pPr>
          </a:lstStyle>
          <a:p>
            <a:pPr algn="ctr"/>
            <a:r>
              <a:rPr lang="en-US" sz="1400" dirty="0" err="1"/>
              <a:t>Hanya</a:t>
            </a:r>
            <a:r>
              <a:rPr lang="en-US" sz="1400" dirty="0"/>
              <a:t> </a:t>
            </a:r>
            <a:r>
              <a:rPr lang="en-US" sz="1400" dirty="0" err="1"/>
              <a:t>dipergunakan</a:t>
            </a:r>
            <a:r>
              <a:rPr lang="en-US" sz="1400" dirty="0"/>
              <a:t> </a:t>
            </a:r>
            <a:r>
              <a:rPr lang="en-US" sz="1400" dirty="0" err="1"/>
              <a:t>untuk</a:t>
            </a:r>
            <a:r>
              <a:rPr lang="en-US" sz="1400" dirty="0"/>
              <a:t> </a:t>
            </a:r>
            <a:r>
              <a:rPr lang="en-US" sz="1400" dirty="0" err="1"/>
              <a:t>kepentingan</a:t>
            </a:r>
            <a:r>
              <a:rPr lang="en-US" sz="1400" dirty="0"/>
              <a:t> </a:t>
            </a:r>
            <a:r>
              <a:rPr lang="en-US" sz="1400" dirty="0" err="1"/>
              <a:t>pengajaran</a:t>
            </a:r>
            <a:r>
              <a:rPr lang="en-US" sz="1400" dirty="0"/>
              <a:t> di </a:t>
            </a:r>
            <a:r>
              <a:rPr lang="en-US" sz="1400" dirty="0" err="1"/>
              <a:t>lingkungan</a:t>
            </a:r>
            <a:r>
              <a:rPr lang="en-US" sz="1400" dirty="0"/>
              <a:t> </a:t>
            </a:r>
            <a:r>
              <a:rPr lang="en-US" sz="1400" dirty="0" err="1"/>
              <a:t>Universitas</a:t>
            </a:r>
            <a:r>
              <a:rPr lang="en-US" sz="1400" dirty="0"/>
              <a:t> Telkom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9431" y="307658"/>
            <a:ext cx="1182024" cy="1441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33987-6305-4E2A-BF18-EF013ECE927B}" type="datetimeFigureOut">
              <a:rPr lang="en-US"/>
              <a:t>10/4/2021</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33987-6305-4E2A-BF18-EF013ECE927B}" type="datetimeFigureOut">
              <a:rPr lang="en-US"/>
              <a:t>10/4/2021</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33987-6305-4E2A-BF18-EF013ECE927B}" type="datetimeFigureOut">
              <a:rPr lang="en-US"/>
              <a:t>10/4/2021</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10/4/2021</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F33987-6305-4E2A-BF18-EF013ECE927B}" type="datetimeFigureOut">
              <a:rPr lang="en-US"/>
              <a:t>10/4/2021</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F33987-6305-4E2A-BF18-EF013ECE927B}" type="datetimeFigureOut">
              <a:rPr lang="en-US"/>
              <a:t>10/4/2021</a:t>
            </a:fld>
            <a:endParaRPr lang="en-US"/>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33987-6305-4E2A-BF18-EF013ECE927B}" type="datetimeFigureOut">
              <a:rPr lang="en-US"/>
              <a:t>10/4/2021</a:t>
            </a:fld>
            <a:endParaRPr lang="en-US"/>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10/4/2021</a:t>
            </a:fld>
            <a:endParaRPr lang="en-US"/>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10/4/2021</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10/4/2021</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t>10/4/2021</a:t>
            </a:fld>
            <a:endParaRPr lang="en-US"/>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anose="0208060402020202020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anose="0208060402020202020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anose="0208060402020202020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anose="0208060402020202020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anose="0208060402020202020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anose="0208060402020202020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8060402020202020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8060402020202020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8060402020202020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aravel.com/docs/8.x/view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299" y="321734"/>
            <a:ext cx="10902226" cy="1135737"/>
          </a:xfrm>
        </p:spPr>
        <p:txBody>
          <a:bodyPr vert="horz" lIns="91440" tIns="45720" rIns="91440" bIns="45720" rtlCol="0" anchor="ctr">
            <a:normAutofit/>
          </a:bodyPr>
          <a:lstStyle/>
          <a:p>
            <a:r>
              <a:rPr lang="en-US" sz="3600" kern="1200">
                <a:solidFill>
                  <a:schemeClr val="tx1"/>
                </a:solidFill>
                <a:latin typeface="+mj-lt"/>
                <a:ea typeface="+mj-ea"/>
                <a:cs typeface="+mj-cs"/>
              </a:rPr>
              <a:t>Materi Pembelajaran</a:t>
            </a:r>
          </a:p>
        </p:txBody>
      </p:sp>
      <p:sp>
        <p:nvSpPr>
          <p:cNvPr id="4" name="Content Placeholder 3"/>
          <p:cNvSpPr>
            <a:spLocks noGrp="1"/>
          </p:cNvSpPr>
          <p:nvPr>
            <p:ph idx="1"/>
          </p:nvPr>
        </p:nvSpPr>
        <p:spPr>
          <a:xfrm>
            <a:off x="643299" y="1782981"/>
            <a:ext cx="10902226" cy="4393982"/>
          </a:xfrm>
        </p:spPr>
        <p:txBody>
          <a:bodyPr vert="horz" lIns="91440" tIns="45720" rIns="91440" bIns="45720" rtlCol="0">
            <a:noAutofit/>
          </a:bodyPr>
          <a:lstStyle/>
          <a:p>
            <a:pPr marL="0" lvl="0" indent="0">
              <a:lnSpc>
                <a:spcPct val="100000"/>
              </a:lnSpc>
              <a:spcBef>
                <a:spcPts val="0"/>
              </a:spcBef>
              <a:buClr>
                <a:srgbClr val="000000"/>
              </a:buClr>
              <a:buSzPts val="1200"/>
              <a:buNone/>
            </a:pPr>
            <a:r>
              <a:rPr lang="en-US" sz="1800" b="1" dirty="0" err="1">
                <a:solidFill>
                  <a:srgbClr val="000000"/>
                </a:solidFill>
                <a:ea typeface="Cambria"/>
                <a:cs typeface="Cambria"/>
                <a:sym typeface="Cambria"/>
              </a:rPr>
              <a:t>Deskripsi</a:t>
            </a:r>
            <a:endParaRPr lang="en-US" sz="1800" b="1" dirty="0">
              <a:solidFill>
                <a:srgbClr val="000000"/>
              </a:solidFill>
              <a:ea typeface="Cambria"/>
              <a:cs typeface="Cambria"/>
              <a:sym typeface="Cambria"/>
            </a:endParaRPr>
          </a:p>
          <a:p>
            <a:pPr marL="1031875" lvl="0" indent="-223838">
              <a:lnSpc>
                <a:spcPct val="100000"/>
              </a:lnSpc>
              <a:spcBef>
                <a:spcPts val="0"/>
              </a:spcBef>
              <a:buClr>
                <a:srgbClr val="000000"/>
              </a:buClr>
              <a:buSzPts val="1200"/>
              <a:buFont typeface="+mj-lt"/>
              <a:buAutoNum type="arabicPeriod"/>
            </a:pPr>
            <a:r>
              <a:rPr lang="en-US" sz="1800" dirty="0" err="1">
                <a:solidFill>
                  <a:srgbClr val="000000"/>
                </a:solidFill>
                <a:ea typeface="Cambria"/>
                <a:cs typeface="Cambria"/>
                <a:sym typeface="Cambria"/>
              </a:rPr>
              <a:t>Membahas</a:t>
            </a:r>
            <a:r>
              <a:rPr lang="en-US" sz="1800" dirty="0">
                <a:solidFill>
                  <a:srgbClr val="000000"/>
                </a:solidFill>
                <a:ea typeface="Cambria"/>
                <a:cs typeface="Cambria"/>
                <a:sym typeface="Cambria"/>
              </a:rPr>
              <a:t> </a:t>
            </a:r>
            <a:r>
              <a:rPr lang="en-US" sz="1800" dirty="0" err="1">
                <a:solidFill>
                  <a:srgbClr val="000000"/>
                </a:solidFill>
                <a:ea typeface="Cambria"/>
                <a:cs typeface="Cambria"/>
                <a:sym typeface="Cambria"/>
              </a:rPr>
              <a:t>mengenai</a:t>
            </a:r>
            <a:r>
              <a:rPr lang="en-US" sz="1800" dirty="0">
                <a:solidFill>
                  <a:srgbClr val="000000"/>
                </a:solidFill>
                <a:ea typeface="Cambria"/>
                <a:cs typeface="Cambria"/>
                <a:sym typeface="Cambria"/>
              </a:rPr>
              <a:t> </a:t>
            </a:r>
            <a:r>
              <a:rPr lang="en-US" sz="1800" dirty="0" err="1">
                <a:solidFill>
                  <a:srgbClr val="000000"/>
                </a:solidFill>
                <a:ea typeface="Cambria"/>
                <a:cs typeface="Cambria"/>
                <a:sym typeface="Cambria"/>
              </a:rPr>
              <a:t>pengetahuan</a:t>
            </a:r>
            <a:r>
              <a:rPr lang="en-US" sz="1800" dirty="0">
                <a:solidFill>
                  <a:srgbClr val="000000"/>
                </a:solidFill>
                <a:ea typeface="Cambria"/>
                <a:cs typeface="Cambria"/>
                <a:sym typeface="Cambria"/>
              </a:rPr>
              <a:t> </a:t>
            </a:r>
            <a:r>
              <a:rPr lang="en-US" sz="1800" dirty="0" err="1">
                <a:solidFill>
                  <a:srgbClr val="000000"/>
                </a:solidFill>
                <a:ea typeface="Cambria"/>
                <a:cs typeface="Cambria"/>
                <a:sym typeface="Cambria"/>
              </a:rPr>
              <a:t>dasar</a:t>
            </a:r>
            <a:r>
              <a:rPr lang="en-US" sz="1800" dirty="0">
                <a:solidFill>
                  <a:srgbClr val="000000"/>
                </a:solidFill>
                <a:ea typeface="Cambria"/>
                <a:cs typeface="Cambria"/>
                <a:sym typeface="Cambria"/>
              </a:rPr>
              <a:t> </a:t>
            </a:r>
            <a:r>
              <a:rPr lang="en-US" sz="1800" dirty="0" err="1">
                <a:solidFill>
                  <a:srgbClr val="000000"/>
                </a:solidFill>
                <a:ea typeface="Cambria"/>
                <a:cs typeface="Cambria"/>
                <a:sym typeface="Cambria"/>
              </a:rPr>
              <a:t>tentang</a:t>
            </a:r>
            <a:r>
              <a:rPr lang="en-US" sz="1800" dirty="0">
                <a:solidFill>
                  <a:srgbClr val="000000"/>
                </a:solidFill>
                <a:ea typeface="Cambria"/>
                <a:cs typeface="Cambria"/>
                <a:sym typeface="Cambria"/>
              </a:rPr>
              <a:t> PHP, Framework PHP, dan Laravel.</a:t>
            </a:r>
          </a:p>
          <a:p>
            <a:pPr marL="1031875" lvl="0" indent="-223838">
              <a:lnSpc>
                <a:spcPct val="100000"/>
              </a:lnSpc>
              <a:spcBef>
                <a:spcPts val="0"/>
              </a:spcBef>
              <a:buClr>
                <a:srgbClr val="000000"/>
              </a:buClr>
              <a:buSzPts val="1200"/>
              <a:buFont typeface="+mj-lt"/>
              <a:buAutoNum type="arabicPeriod"/>
            </a:pPr>
            <a:r>
              <a:rPr lang="en-US" sz="1800" dirty="0" err="1">
                <a:solidFill>
                  <a:srgbClr val="000000"/>
                </a:solidFill>
                <a:ea typeface="Cambria"/>
                <a:cs typeface="Cambria"/>
                <a:sym typeface="Cambria"/>
              </a:rPr>
              <a:t>Membahas</a:t>
            </a:r>
            <a:r>
              <a:rPr lang="en-US" sz="1800" dirty="0">
                <a:solidFill>
                  <a:srgbClr val="000000"/>
                </a:solidFill>
                <a:ea typeface="Cambria"/>
                <a:cs typeface="Cambria"/>
                <a:sym typeface="Cambria"/>
              </a:rPr>
              <a:t> </a:t>
            </a:r>
            <a:r>
              <a:rPr lang="en-US" sz="1800" dirty="0" err="1">
                <a:solidFill>
                  <a:srgbClr val="000000"/>
                </a:solidFill>
                <a:ea typeface="Cambria"/>
                <a:cs typeface="Cambria"/>
                <a:sym typeface="Cambria"/>
              </a:rPr>
              <a:t>mengenai</a:t>
            </a:r>
            <a:r>
              <a:rPr lang="en-US" sz="1800" dirty="0">
                <a:solidFill>
                  <a:srgbClr val="000000"/>
                </a:solidFill>
                <a:ea typeface="Cambria"/>
                <a:cs typeface="Cambria"/>
                <a:sym typeface="Cambria"/>
              </a:rPr>
              <a:t> proses </a:t>
            </a:r>
            <a:r>
              <a:rPr lang="en-US" sz="1800" dirty="0" err="1">
                <a:solidFill>
                  <a:srgbClr val="000000"/>
                </a:solidFill>
                <a:ea typeface="Cambria"/>
                <a:cs typeface="Cambria"/>
                <a:sym typeface="Cambria"/>
              </a:rPr>
              <a:t>instalasi</a:t>
            </a:r>
            <a:r>
              <a:rPr lang="en-US" sz="1800" dirty="0">
                <a:solidFill>
                  <a:srgbClr val="000000"/>
                </a:solidFill>
                <a:ea typeface="Cambria"/>
                <a:cs typeface="Cambria"/>
                <a:sym typeface="Cambria"/>
              </a:rPr>
              <a:t> Laravel</a:t>
            </a:r>
          </a:p>
          <a:p>
            <a:pPr marL="0" lvl="0" indent="0">
              <a:lnSpc>
                <a:spcPct val="100000"/>
              </a:lnSpc>
              <a:spcBef>
                <a:spcPts val="0"/>
              </a:spcBef>
              <a:buClr>
                <a:srgbClr val="000000"/>
              </a:buClr>
              <a:buSzPts val="1200"/>
              <a:buNone/>
            </a:pPr>
            <a:endParaRPr lang="en-US" sz="1800" dirty="0">
              <a:solidFill>
                <a:srgbClr val="000000"/>
              </a:solidFill>
              <a:ea typeface="Cambria"/>
              <a:cs typeface="Cambria"/>
              <a:sym typeface="Cambria"/>
            </a:endParaRPr>
          </a:p>
          <a:p>
            <a:pPr marL="0" lvl="0" indent="0">
              <a:lnSpc>
                <a:spcPct val="100000"/>
              </a:lnSpc>
              <a:spcBef>
                <a:spcPts val="0"/>
              </a:spcBef>
              <a:buClr>
                <a:srgbClr val="000000"/>
              </a:buClr>
              <a:buSzPts val="1200"/>
              <a:buNone/>
            </a:pPr>
            <a:r>
              <a:rPr lang="en-US" sz="1800" b="1" dirty="0" err="1">
                <a:solidFill>
                  <a:srgbClr val="000000"/>
                </a:solidFill>
                <a:ea typeface="Cambria"/>
                <a:cs typeface="Cambria"/>
                <a:sym typeface="Cambria"/>
              </a:rPr>
              <a:t>Materi</a:t>
            </a:r>
            <a:r>
              <a:rPr lang="en-US" sz="1800" b="1" dirty="0">
                <a:solidFill>
                  <a:srgbClr val="000000"/>
                </a:solidFill>
                <a:ea typeface="Cambria"/>
                <a:cs typeface="Cambria"/>
                <a:sym typeface="Cambria"/>
              </a:rPr>
              <a:t> </a:t>
            </a:r>
            <a:r>
              <a:rPr lang="en-US" sz="1800" b="1" dirty="0">
                <a:ea typeface="Cambria"/>
                <a:cs typeface="Cambria"/>
                <a:sym typeface="Cambria"/>
              </a:rPr>
              <a:t>y</a:t>
            </a:r>
            <a:r>
              <a:rPr lang="en-US" sz="1800" b="1" dirty="0">
                <a:solidFill>
                  <a:srgbClr val="000000"/>
                </a:solidFill>
                <a:ea typeface="Cambria"/>
                <a:cs typeface="Cambria"/>
                <a:sym typeface="Cambria"/>
              </a:rPr>
              <a:t>ang </a:t>
            </a:r>
            <a:r>
              <a:rPr lang="en-US" sz="1800" b="1" dirty="0">
                <a:ea typeface="Cambria"/>
                <a:cs typeface="Cambria"/>
                <a:sym typeface="Cambria"/>
              </a:rPr>
              <a:t>A</a:t>
            </a:r>
            <a:r>
              <a:rPr lang="en-US" sz="1800" b="1" dirty="0">
                <a:solidFill>
                  <a:srgbClr val="000000"/>
                </a:solidFill>
                <a:ea typeface="Cambria"/>
                <a:cs typeface="Cambria"/>
                <a:sym typeface="Cambria"/>
              </a:rPr>
              <a:t>kan </a:t>
            </a:r>
            <a:r>
              <a:rPr lang="en-US" sz="1800" b="1" dirty="0" err="1">
                <a:ea typeface="Cambria"/>
                <a:cs typeface="Cambria"/>
                <a:sym typeface="Cambria"/>
              </a:rPr>
              <a:t>D</a:t>
            </a:r>
            <a:r>
              <a:rPr lang="en-US" sz="1800" b="1" dirty="0" err="1">
                <a:solidFill>
                  <a:srgbClr val="000000"/>
                </a:solidFill>
                <a:ea typeface="Cambria"/>
                <a:cs typeface="Cambria"/>
                <a:sym typeface="Cambria"/>
              </a:rPr>
              <a:t>isampaikan</a:t>
            </a:r>
            <a:r>
              <a:rPr lang="en-US" sz="1800" b="1" dirty="0">
                <a:solidFill>
                  <a:srgbClr val="000000"/>
                </a:solidFill>
                <a:ea typeface="Cambria"/>
                <a:cs typeface="Cambria"/>
                <a:sym typeface="Cambria"/>
              </a:rPr>
              <a:t>:</a:t>
            </a:r>
          </a:p>
          <a:p>
            <a:pPr marL="1031875" lvl="0" indent="-209550">
              <a:lnSpc>
                <a:spcPct val="100000"/>
              </a:lnSpc>
              <a:spcBef>
                <a:spcPts val="0"/>
              </a:spcBef>
              <a:buClr>
                <a:srgbClr val="000000"/>
              </a:buClr>
              <a:buSzPts val="1200"/>
              <a:buAutoNum type="arabicPeriod"/>
            </a:pPr>
            <a:r>
              <a:rPr lang="en-US" sz="1800" dirty="0">
                <a:solidFill>
                  <a:srgbClr val="000000"/>
                </a:solidFill>
                <a:ea typeface="Cambria"/>
                <a:cs typeface="Cambria"/>
                <a:sym typeface="Cambria"/>
              </a:rPr>
              <a:t>PHP dan Framework PHP</a:t>
            </a:r>
          </a:p>
          <a:p>
            <a:pPr marL="1031875" lvl="0" indent="-209550">
              <a:lnSpc>
                <a:spcPct val="100000"/>
              </a:lnSpc>
              <a:spcBef>
                <a:spcPts val="0"/>
              </a:spcBef>
              <a:buClr>
                <a:srgbClr val="000000"/>
              </a:buClr>
              <a:buSzPts val="1200"/>
              <a:buAutoNum type="arabicPeriod"/>
            </a:pPr>
            <a:r>
              <a:rPr lang="en-US" sz="1800" dirty="0" err="1">
                <a:solidFill>
                  <a:srgbClr val="000000"/>
                </a:solidFill>
                <a:ea typeface="Cambria"/>
                <a:cs typeface="Cambria"/>
                <a:sym typeface="Cambria"/>
              </a:rPr>
              <a:t>Instalasi</a:t>
            </a:r>
            <a:r>
              <a:rPr lang="en-US" sz="1800" dirty="0">
                <a:solidFill>
                  <a:srgbClr val="000000"/>
                </a:solidFill>
                <a:ea typeface="Cambria"/>
                <a:cs typeface="Cambria"/>
                <a:sym typeface="Cambria"/>
              </a:rPr>
              <a:t> Laravel</a:t>
            </a:r>
          </a:p>
          <a:p>
            <a:pPr marL="0" lvl="0" indent="0">
              <a:lnSpc>
                <a:spcPct val="100000"/>
              </a:lnSpc>
              <a:spcBef>
                <a:spcPts val="0"/>
              </a:spcBef>
              <a:buClr>
                <a:srgbClr val="000000"/>
              </a:buClr>
              <a:buSzPts val="1200"/>
              <a:buNone/>
            </a:pPr>
            <a:endParaRPr lang="en-US" sz="1800" dirty="0">
              <a:solidFill>
                <a:srgbClr val="000000"/>
              </a:solidFill>
              <a:ea typeface="Cambria"/>
              <a:cs typeface="Cambria"/>
              <a:sym typeface="Cambria"/>
            </a:endParaRPr>
          </a:p>
          <a:p>
            <a:pPr marL="0" lvl="0" indent="0">
              <a:lnSpc>
                <a:spcPct val="100000"/>
              </a:lnSpc>
              <a:spcBef>
                <a:spcPts val="0"/>
              </a:spcBef>
              <a:buClr>
                <a:srgbClr val="000000"/>
              </a:buClr>
              <a:buSzPts val="1200"/>
              <a:buNone/>
            </a:pPr>
            <a:r>
              <a:rPr lang="en-US" sz="1800" b="1" dirty="0" err="1">
                <a:solidFill>
                  <a:srgbClr val="000000"/>
                </a:solidFill>
                <a:ea typeface="Cambria"/>
                <a:cs typeface="Cambria"/>
                <a:sym typeface="Cambria"/>
              </a:rPr>
              <a:t>Tugas</a:t>
            </a:r>
            <a:r>
              <a:rPr lang="en-US" sz="1800" b="1" dirty="0">
                <a:solidFill>
                  <a:srgbClr val="000000"/>
                </a:solidFill>
                <a:ea typeface="Cambria"/>
                <a:cs typeface="Cambria"/>
                <a:sym typeface="Cambria"/>
              </a:rPr>
              <a:t> : </a:t>
            </a:r>
          </a:p>
          <a:p>
            <a:pPr marL="990600" lvl="0" indent="-209550">
              <a:lnSpc>
                <a:spcPct val="100000"/>
              </a:lnSpc>
              <a:spcBef>
                <a:spcPts val="0"/>
              </a:spcBef>
              <a:buClr>
                <a:srgbClr val="000000"/>
              </a:buClr>
              <a:buSzPts val="1200"/>
              <a:buAutoNum type="arabicPeriod"/>
            </a:pPr>
            <a:r>
              <a:rPr lang="en-US" sz="1800" dirty="0" err="1">
                <a:solidFill>
                  <a:srgbClr val="000000"/>
                </a:solidFill>
                <a:ea typeface="Cambria"/>
                <a:cs typeface="Cambria"/>
                <a:sym typeface="Cambria"/>
              </a:rPr>
              <a:t>Instalasi</a:t>
            </a:r>
            <a:r>
              <a:rPr lang="en-US" sz="1800" dirty="0">
                <a:solidFill>
                  <a:srgbClr val="000000"/>
                </a:solidFill>
                <a:ea typeface="Cambria"/>
                <a:cs typeface="Cambria"/>
                <a:sym typeface="Cambria"/>
              </a:rPr>
              <a:t> Laravel</a:t>
            </a:r>
          </a:p>
          <a:p>
            <a:pPr marL="990600" lvl="0" indent="-209550">
              <a:lnSpc>
                <a:spcPct val="100000"/>
              </a:lnSpc>
              <a:spcBef>
                <a:spcPts val="0"/>
              </a:spcBef>
              <a:buClr>
                <a:srgbClr val="000000"/>
              </a:buClr>
              <a:buSzPts val="1200"/>
              <a:buAutoNum type="arabicPeriod"/>
            </a:pPr>
            <a:r>
              <a:rPr lang="en-US" sz="1800" dirty="0" err="1">
                <a:solidFill>
                  <a:srgbClr val="000000"/>
                </a:solidFill>
                <a:ea typeface="Cambria"/>
                <a:cs typeface="Cambria"/>
                <a:sym typeface="Cambria"/>
              </a:rPr>
              <a:t>Akses</a:t>
            </a:r>
            <a:r>
              <a:rPr lang="en-US" sz="1800" dirty="0">
                <a:solidFill>
                  <a:srgbClr val="000000"/>
                </a:solidFill>
                <a:ea typeface="Cambria"/>
                <a:cs typeface="Cambria"/>
                <a:sym typeface="Cambria"/>
              </a:rPr>
              <a:t> </a:t>
            </a:r>
            <a:r>
              <a:rPr lang="en-US" sz="1800" dirty="0" err="1">
                <a:solidFill>
                  <a:srgbClr val="000000"/>
                </a:solidFill>
                <a:ea typeface="Cambria"/>
                <a:cs typeface="Cambria"/>
                <a:sym typeface="Cambria"/>
              </a:rPr>
              <a:t>hasil</a:t>
            </a:r>
            <a:r>
              <a:rPr lang="en-US" sz="1800" dirty="0">
                <a:solidFill>
                  <a:srgbClr val="000000"/>
                </a:solidFill>
                <a:ea typeface="Cambria"/>
                <a:cs typeface="Cambria"/>
                <a:sym typeface="Cambria"/>
              </a:rPr>
              <a:t> </a:t>
            </a:r>
            <a:r>
              <a:rPr lang="en-US" sz="1800" dirty="0" err="1">
                <a:solidFill>
                  <a:srgbClr val="000000"/>
                </a:solidFill>
                <a:ea typeface="Cambria"/>
                <a:cs typeface="Cambria"/>
                <a:sym typeface="Cambria"/>
              </a:rPr>
              <a:t>instalasi</a:t>
            </a:r>
            <a:r>
              <a:rPr lang="en-US" sz="1800" dirty="0">
                <a:solidFill>
                  <a:srgbClr val="000000"/>
                </a:solidFill>
                <a:ea typeface="Cambria"/>
                <a:cs typeface="Cambria"/>
                <a:sym typeface="Cambria"/>
              </a:rPr>
              <a:t> Laravel</a:t>
            </a:r>
          </a:p>
          <a:p>
            <a:pPr marL="0" lvl="0" indent="0">
              <a:lnSpc>
                <a:spcPct val="100000"/>
              </a:lnSpc>
              <a:spcBef>
                <a:spcPts val="0"/>
              </a:spcBef>
              <a:buClr>
                <a:srgbClr val="000000"/>
              </a:buClr>
              <a:buSzPts val="1200"/>
              <a:buNone/>
            </a:pPr>
            <a:endParaRPr lang="en-US" sz="1800" dirty="0">
              <a:solidFill>
                <a:srgbClr val="000000"/>
              </a:solidFill>
              <a:ea typeface="Cambria"/>
              <a:cs typeface="Cambria"/>
              <a:sym typeface="Cambria"/>
            </a:endParaRPr>
          </a:p>
          <a:p>
            <a:pPr marL="0" lvl="0" indent="0">
              <a:lnSpc>
                <a:spcPct val="100000"/>
              </a:lnSpc>
              <a:spcBef>
                <a:spcPts val="0"/>
              </a:spcBef>
              <a:buClr>
                <a:srgbClr val="000000"/>
              </a:buClr>
              <a:buSzPts val="1200"/>
              <a:buNone/>
            </a:pPr>
            <a:r>
              <a:rPr lang="en-US" sz="1800" b="1" i="1">
                <a:solidFill>
                  <a:srgbClr val="000000"/>
                </a:solidFill>
                <a:ea typeface="Cambria"/>
                <a:cs typeface="Cambria"/>
                <a:sym typeface="Cambria"/>
              </a:rPr>
              <a:t>Learning Outcome</a:t>
            </a:r>
            <a:endParaRPr lang="en-US" sz="1800" b="1" dirty="0">
              <a:solidFill>
                <a:srgbClr val="000000"/>
              </a:solidFill>
              <a:ea typeface="Cambria"/>
              <a:cs typeface="Cambria"/>
              <a:sym typeface="Cambria"/>
            </a:endParaRPr>
          </a:p>
          <a:p>
            <a:pPr marL="0" lvl="0" indent="0">
              <a:lnSpc>
                <a:spcPct val="100000"/>
              </a:lnSpc>
              <a:spcBef>
                <a:spcPts val="0"/>
              </a:spcBef>
              <a:buClr>
                <a:srgbClr val="000000"/>
              </a:buClr>
              <a:buSzPts val="1200"/>
              <a:buNone/>
            </a:pPr>
            <a:r>
              <a:rPr lang="en-US" sz="1800" dirty="0"/>
              <a:t>	</a:t>
            </a:r>
            <a:r>
              <a:rPr lang="en-US" sz="1800" dirty="0" err="1"/>
              <a:t>Mahasiswa</a:t>
            </a:r>
            <a:r>
              <a:rPr lang="en-US" sz="1800" dirty="0"/>
              <a:t> </a:t>
            </a:r>
            <a:r>
              <a:rPr lang="en-US" sz="1800" dirty="0" err="1"/>
              <a:t>mampu</a:t>
            </a:r>
            <a:r>
              <a:rPr lang="en-US" sz="1800" dirty="0"/>
              <a:t> </a:t>
            </a:r>
            <a:r>
              <a:rPr lang="en-US" sz="1800" dirty="0" err="1"/>
              <a:t>melakukan</a:t>
            </a:r>
            <a:r>
              <a:rPr lang="en-US" sz="1800" dirty="0"/>
              <a:t> </a:t>
            </a:r>
            <a:r>
              <a:rPr lang="en-US" sz="1800" dirty="0" err="1"/>
              <a:t>instalasi</a:t>
            </a:r>
            <a:r>
              <a:rPr lang="en-US" sz="1800" dirty="0"/>
              <a:t> dan </a:t>
            </a:r>
            <a:r>
              <a:rPr lang="en-US" sz="1800" dirty="0" err="1"/>
              <a:t>pengaturan</a:t>
            </a:r>
            <a:r>
              <a:rPr lang="en-US" sz="1800" dirty="0"/>
              <a:t> </a:t>
            </a:r>
            <a:r>
              <a:rPr lang="en-US" sz="1800" dirty="0" err="1"/>
              <a:t>dasar</a:t>
            </a:r>
            <a:r>
              <a:rPr lang="en-US" sz="1800" dirty="0"/>
              <a:t> framework 	</a:t>
            </a:r>
            <a:r>
              <a:rPr lang="en-US" sz="1800" dirty="0" err="1"/>
              <a:t>pengembangan</a:t>
            </a:r>
            <a:r>
              <a:rPr lang="en-US" sz="1800" dirty="0"/>
              <a:t> </a:t>
            </a:r>
            <a:r>
              <a:rPr lang="en-US" sz="1800" dirty="0" err="1"/>
              <a:t>aplikasi</a:t>
            </a:r>
            <a:endParaRPr lang="en-US" sz="18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9667" y="2120108"/>
            <a:ext cx="645368" cy="64520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6059" y="1343193"/>
            <a:ext cx="2532832" cy="12727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7B17FA-02C4-0141-89AF-0236E381C1A4}"/>
              </a:ext>
            </a:extLst>
          </p:cNvPr>
          <p:cNvSpPr>
            <a:spLocks noGrp="1"/>
          </p:cNvSpPr>
          <p:nvPr>
            <p:ph type="title"/>
          </p:nvPr>
        </p:nvSpPr>
        <p:spPr>
          <a:xfrm>
            <a:off x="837980" y="291090"/>
            <a:ext cx="10512861" cy="932688"/>
          </a:xfrm>
        </p:spPr>
        <p:txBody>
          <a:bodyPr vert="horz" lIns="91440" tIns="45720" rIns="91440" bIns="45720" rtlCol="0" anchor="b">
            <a:normAutofit/>
          </a:bodyPr>
          <a:lstStyle/>
          <a:p>
            <a:pPr algn="ctr"/>
            <a:r>
              <a:rPr lang="en-US" sz="5300" kern="1200">
                <a:solidFill>
                  <a:schemeClr val="bg1"/>
                </a:solidFill>
                <a:latin typeface="+mj-lt"/>
                <a:ea typeface="+mj-ea"/>
                <a:cs typeface="+mj-cs"/>
              </a:rPr>
              <a:t>Installing laravel</a:t>
            </a:r>
          </a:p>
        </p:txBody>
      </p:sp>
      <p:sp>
        <p:nvSpPr>
          <p:cNvPr id="3" name="Content Placeholder 2">
            <a:extLst>
              <a:ext uri="{FF2B5EF4-FFF2-40B4-BE49-F238E27FC236}">
                <a16:creationId xmlns:a16="http://schemas.microsoft.com/office/drawing/2014/main" id="{FAD811F2-E06C-6545-8A7B-F985250D9263}"/>
              </a:ext>
            </a:extLst>
          </p:cNvPr>
          <p:cNvSpPr>
            <a:spLocks noGrp="1"/>
          </p:cNvSpPr>
          <p:nvPr>
            <p:ph idx="1"/>
          </p:nvPr>
        </p:nvSpPr>
        <p:spPr>
          <a:xfrm>
            <a:off x="837980" y="1335726"/>
            <a:ext cx="10512861" cy="420624"/>
          </a:xfrm>
        </p:spPr>
        <p:txBody>
          <a:bodyPr vert="horz" lIns="91440" tIns="45720" rIns="91440" bIns="45720" rtlCol="0">
            <a:normAutofit/>
          </a:bodyPr>
          <a:lstStyle/>
          <a:p>
            <a:pPr marL="0" indent="0" algn="ctr">
              <a:spcBef>
                <a:spcPts val="1000"/>
              </a:spcBef>
              <a:buNone/>
            </a:pPr>
            <a:r>
              <a:rPr lang="en-US" kern="1200" dirty="0" err="1">
                <a:solidFill>
                  <a:schemeClr val="accent1">
                    <a:lumMod val="20000"/>
                    <a:lumOff val="80000"/>
                  </a:schemeClr>
                </a:solidFill>
                <a:latin typeface="+mn-lt"/>
                <a:ea typeface="+mn-ea"/>
                <a:cs typeface="+mn-cs"/>
              </a:rPr>
              <a:t>Menghasilkan</a:t>
            </a:r>
            <a:r>
              <a:rPr lang="en-US" kern="1200" dirty="0">
                <a:solidFill>
                  <a:schemeClr val="accent1">
                    <a:lumMod val="20000"/>
                    <a:lumOff val="80000"/>
                  </a:schemeClr>
                </a:solidFill>
                <a:latin typeface="+mn-lt"/>
                <a:ea typeface="+mn-ea"/>
                <a:cs typeface="+mn-cs"/>
              </a:rPr>
              <a:t> </a:t>
            </a:r>
            <a:r>
              <a:rPr lang="en-US" kern="1200" dirty="0" err="1">
                <a:solidFill>
                  <a:schemeClr val="accent1">
                    <a:lumMod val="20000"/>
                    <a:lumOff val="80000"/>
                  </a:schemeClr>
                </a:solidFill>
                <a:latin typeface="+mn-lt"/>
                <a:ea typeface="+mn-ea"/>
                <a:cs typeface="+mn-cs"/>
              </a:rPr>
              <a:t>satu</a:t>
            </a:r>
            <a:r>
              <a:rPr lang="en-US" kern="1200" dirty="0">
                <a:solidFill>
                  <a:schemeClr val="accent1">
                    <a:lumMod val="20000"/>
                    <a:lumOff val="80000"/>
                  </a:schemeClr>
                </a:solidFill>
                <a:latin typeface="+mn-lt"/>
                <a:ea typeface="+mn-ea"/>
                <a:cs typeface="+mn-cs"/>
              </a:rPr>
              <a:t> folder </a:t>
            </a:r>
            <a:r>
              <a:rPr lang="en-US" kern="1200" dirty="0" err="1">
                <a:solidFill>
                  <a:schemeClr val="accent1">
                    <a:lumMod val="20000"/>
                    <a:lumOff val="80000"/>
                  </a:schemeClr>
                </a:solidFill>
                <a:latin typeface="+mn-lt"/>
                <a:ea typeface="+mn-ea"/>
                <a:cs typeface="+mn-cs"/>
              </a:rPr>
              <a:t>laravelApp</a:t>
            </a:r>
            <a:endParaRPr lang="en-US" kern="1200" dirty="0">
              <a:solidFill>
                <a:schemeClr val="accent1">
                  <a:lumMod val="20000"/>
                  <a:lumOff val="80000"/>
                </a:schemeClr>
              </a:solidFill>
              <a:latin typeface="+mn-lt"/>
              <a:ea typeface="+mn-ea"/>
              <a:cs typeface="+mn-cs"/>
            </a:endParaRPr>
          </a:p>
        </p:txBody>
      </p:sp>
      <p:pic>
        <p:nvPicPr>
          <p:cNvPr id="5" name="Picture 4" descr="Graphical user interface, text&#10;&#10;Description automatically generated">
            <a:extLst>
              <a:ext uri="{FF2B5EF4-FFF2-40B4-BE49-F238E27FC236}">
                <a16:creationId xmlns:a16="http://schemas.microsoft.com/office/drawing/2014/main" id="{52C5A56C-0B43-6844-A451-07DAF4B5C5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7271" y="2139351"/>
            <a:ext cx="9154281" cy="4165196"/>
          </a:xfrm>
          <a:prstGeom prst="rect">
            <a:avLst/>
          </a:prstGeom>
        </p:spPr>
      </p:pic>
    </p:spTree>
    <p:extLst>
      <p:ext uri="{BB962C8B-B14F-4D97-AF65-F5344CB8AC3E}">
        <p14:creationId xmlns:p14="http://schemas.microsoft.com/office/powerpoint/2010/main" val="360760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7B17FA-02C4-0141-89AF-0236E381C1A4}"/>
              </a:ext>
            </a:extLst>
          </p:cNvPr>
          <p:cNvSpPr>
            <a:spLocks noGrp="1"/>
          </p:cNvSpPr>
          <p:nvPr>
            <p:ph type="title"/>
          </p:nvPr>
        </p:nvSpPr>
        <p:spPr>
          <a:xfrm>
            <a:off x="630771" y="502920"/>
            <a:ext cx="3418966" cy="1463040"/>
          </a:xfrm>
        </p:spPr>
        <p:txBody>
          <a:bodyPr vert="horz" lIns="91440" tIns="45720" rIns="91440" bIns="45720" rtlCol="0" anchor="ctr">
            <a:normAutofit/>
          </a:bodyPr>
          <a:lstStyle/>
          <a:p>
            <a:r>
              <a:rPr lang="en-US" sz="4400" kern="1200">
                <a:solidFill>
                  <a:schemeClr val="tx1"/>
                </a:solidFill>
                <a:latin typeface="+mj-lt"/>
                <a:ea typeface="+mj-ea"/>
                <a:cs typeface="+mj-cs"/>
              </a:rPr>
              <a:t>Installing laravel</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5028" y="1225298"/>
            <a:ext cx="1554480" cy="18283"/>
          </a:xfrm>
          <a:custGeom>
            <a:avLst/>
            <a:gdLst>
              <a:gd name="connsiteX0" fmla="*/ 0 w 1554480"/>
              <a:gd name="connsiteY0" fmla="*/ 0 h 18283"/>
              <a:gd name="connsiteX1" fmla="*/ 549250 w 1554480"/>
              <a:gd name="connsiteY1" fmla="*/ 0 h 18283"/>
              <a:gd name="connsiteX2" fmla="*/ 1082954 w 1554480"/>
              <a:gd name="connsiteY2" fmla="*/ 0 h 18283"/>
              <a:gd name="connsiteX3" fmla="*/ 1554480 w 1554480"/>
              <a:gd name="connsiteY3" fmla="*/ 0 h 18283"/>
              <a:gd name="connsiteX4" fmla="*/ 1554480 w 1554480"/>
              <a:gd name="connsiteY4" fmla="*/ 18283 h 18283"/>
              <a:gd name="connsiteX5" fmla="*/ 1067410 w 1554480"/>
              <a:gd name="connsiteY5" fmla="*/ 18283 h 18283"/>
              <a:gd name="connsiteX6" fmla="*/ 549250 w 1554480"/>
              <a:gd name="connsiteY6" fmla="*/ 18283 h 18283"/>
              <a:gd name="connsiteX7" fmla="*/ 0 w 1554480"/>
              <a:gd name="connsiteY7" fmla="*/ 18283 h 18283"/>
              <a:gd name="connsiteX8" fmla="*/ 0 w 1554480"/>
              <a:gd name="connsiteY8" fmla="*/ 0 h 18283"/>
              <a:gd name="connsiteX0" fmla="*/ 0 w 1554480"/>
              <a:gd name="connsiteY0" fmla="*/ 0 h 18283"/>
              <a:gd name="connsiteX1" fmla="*/ 502615 w 1554480"/>
              <a:gd name="connsiteY1" fmla="*/ 0 h 18283"/>
              <a:gd name="connsiteX2" fmla="*/ 974141 w 1554480"/>
              <a:gd name="connsiteY2" fmla="*/ 0 h 18283"/>
              <a:gd name="connsiteX3" fmla="*/ 1554480 w 1554480"/>
              <a:gd name="connsiteY3" fmla="*/ 0 h 18283"/>
              <a:gd name="connsiteX4" fmla="*/ 1554480 w 1554480"/>
              <a:gd name="connsiteY4" fmla="*/ 18283 h 18283"/>
              <a:gd name="connsiteX5" fmla="*/ 1067410 w 1554480"/>
              <a:gd name="connsiteY5" fmla="*/ 18283 h 18283"/>
              <a:gd name="connsiteX6" fmla="*/ 518160 w 1554480"/>
              <a:gd name="connsiteY6" fmla="*/ 18283 h 18283"/>
              <a:gd name="connsiteX7" fmla="*/ 0 w 1554480"/>
              <a:gd name="connsiteY7" fmla="*/ 18283 h 18283"/>
              <a:gd name="connsiteX8" fmla="*/ 0 w 1554480"/>
              <a:gd name="connsiteY8" fmla="*/ 0 h 1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3"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778" y="5353"/>
                  <a:pt x="1554484" y="13869"/>
                  <a:pt x="1554480" y="18283"/>
                </a:cubicBezTo>
                <a:cubicBezTo>
                  <a:pt x="1328957" y="7746"/>
                  <a:pt x="1207025" y="32298"/>
                  <a:pt x="1067410" y="18283"/>
                </a:cubicBezTo>
                <a:cubicBezTo>
                  <a:pt x="897316" y="-2873"/>
                  <a:pt x="788951" y="-20395"/>
                  <a:pt x="549250" y="18283"/>
                </a:cubicBezTo>
                <a:cubicBezTo>
                  <a:pt x="300394" y="1585"/>
                  <a:pt x="129576" y="39868"/>
                  <a:pt x="0" y="18283"/>
                </a:cubicBezTo>
                <a:cubicBezTo>
                  <a:pt x="-929" y="13361"/>
                  <a:pt x="1397" y="8467"/>
                  <a:pt x="0" y="0"/>
                </a:cubicBezTo>
                <a:close/>
              </a:path>
              <a:path w="1554480" h="18283"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3866" y="4437"/>
                  <a:pt x="1553706" y="14607"/>
                  <a:pt x="1554480" y="18283"/>
                </a:cubicBezTo>
                <a:cubicBezTo>
                  <a:pt x="1337806" y="13647"/>
                  <a:pt x="1308467" y="24454"/>
                  <a:pt x="1067410" y="18283"/>
                </a:cubicBezTo>
                <a:cubicBezTo>
                  <a:pt x="824349" y="17710"/>
                  <a:pt x="783437" y="28718"/>
                  <a:pt x="518160" y="18283"/>
                </a:cubicBezTo>
                <a:cubicBezTo>
                  <a:pt x="272666" y="9522"/>
                  <a:pt x="132542" y="-3616"/>
                  <a:pt x="0" y="18283"/>
                </a:cubicBezTo>
                <a:cubicBezTo>
                  <a:pt x="-341" y="9458"/>
                  <a:pt x="-826" y="7673"/>
                  <a:pt x="0" y="0"/>
                </a:cubicBezTo>
                <a:close/>
              </a:path>
              <a:path w="1554480" h="18283"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4068" y="5367"/>
                  <a:pt x="1554562" y="14050"/>
                  <a:pt x="1554480" y="18283"/>
                </a:cubicBezTo>
                <a:cubicBezTo>
                  <a:pt x="1366718" y="9428"/>
                  <a:pt x="1218290" y="31211"/>
                  <a:pt x="1067410" y="18283"/>
                </a:cubicBezTo>
                <a:cubicBezTo>
                  <a:pt x="900327" y="-4255"/>
                  <a:pt x="792178" y="10877"/>
                  <a:pt x="549250" y="18283"/>
                </a:cubicBezTo>
                <a:cubicBezTo>
                  <a:pt x="295300" y="7410"/>
                  <a:pt x="142619" y="45346"/>
                  <a:pt x="0" y="18283"/>
                </a:cubicBezTo>
                <a:cubicBezTo>
                  <a:pt x="-218" y="13459"/>
                  <a:pt x="1616" y="816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8283"/>
                      <a:gd name="connsiteX1" fmla="*/ 549250 w 1554480"/>
                      <a:gd name="connsiteY1" fmla="*/ 0 h 18283"/>
                      <a:gd name="connsiteX2" fmla="*/ 1082954 w 1554480"/>
                      <a:gd name="connsiteY2" fmla="*/ 0 h 18283"/>
                      <a:gd name="connsiteX3" fmla="*/ 1554480 w 1554480"/>
                      <a:gd name="connsiteY3" fmla="*/ 0 h 18283"/>
                      <a:gd name="connsiteX4" fmla="*/ 1554480 w 1554480"/>
                      <a:gd name="connsiteY4" fmla="*/ 18283 h 18283"/>
                      <a:gd name="connsiteX5" fmla="*/ 1067410 w 1554480"/>
                      <a:gd name="connsiteY5" fmla="*/ 18283 h 18283"/>
                      <a:gd name="connsiteX6" fmla="*/ 549250 w 1554480"/>
                      <a:gd name="connsiteY6" fmla="*/ 18283 h 18283"/>
                      <a:gd name="connsiteX7" fmla="*/ 0 w 1554480"/>
                      <a:gd name="connsiteY7" fmla="*/ 18283 h 18283"/>
                      <a:gd name="connsiteX8" fmla="*/ 0 w 1554480"/>
                      <a:gd name="connsiteY8" fmla="*/ 0 h 1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3"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495" y="5601"/>
                          <a:pt x="1554456" y="13999"/>
                          <a:pt x="1554480" y="18283"/>
                        </a:cubicBezTo>
                        <a:cubicBezTo>
                          <a:pt x="1338847" y="6122"/>
                          <a:pt x="1215066" y="37846"/>
                          <a:pt x="1067410" y="18283"/>
                        </a:cubicBezTo>
                        <a:cubicBezTo>
                          <a:pt x="919754" y="-1280"/>
                          <a:pt x="800465" y="3075"/>
                          <a:pt x="549250" y="18283"/>
                        </a:cubicBezTo>
                        <a:cubicBezTo>
                          <a:pt x="298035" y="33491"/>
                          <a:pt x="158868" y="22764"/>
                          <a:pt x="0" y="18283"/>
                        </a:cubicBezTo>
                        <a:cubicBezTo>
                          <a:pt x="-801" y="13132"/>
                          <a:pt x="683" y="7937"/>
                          <a:pt x="0" y="0"/>
                        </a:cubicBezTo>
                        <a:close/>
                      </a:path>
                      <a:path w="1554480" h="18283"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3823" y="4684"/>
                          <a:pt x="1554013" y="14624"/>
                          <a:pt x="1554480" y="18283"/>
                        </a:cubicBezTo>
                        <a:cubicBezTo>
                          <a:pt x="1336087" y="12167"/>
                          <a:pt x="1310024" y="19754"/>
                          <a:pt x="1067410" y="18283"/>
                        </a:cubicBezTo>
                        <a:cubicBezTo>
                          <a:pt x="824796" y="16813"/>
                          <a:pt x="787902" y="34642"/>
                          <a:pt x="518160" y="18283"/>
                        </a:cubicBezTo>
                        <a:cubicBezTo>
                          <a:pt x="248418" y="1925"/>
                          <a:pt x="133160" y="9200"/>
                          <a:pt x="0" y="18283"/>
                        </a:cubicBezTo>
                        <a:cubicBezTo>
                          <a:pt x="-569" y="9314"/>
                          <a:pt x="-689" y="764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D811F2-E06C-6545-8A7B-F985250D9263}"/>
              </a:ext>
            </a:extLst>
          </p:cNvPr>
          <p:cNvSpPr>
            <a:spLocks noGrp="1"/>
          </p:cNvSpPr>
          <p:nvPr>
            <p:ph idx="1"/>
          </p:nvPr>
        </p:nvSpPr>
        <p:spPr>
          <a:xfrm>
            <a:off x="4653082" y="502920"/>
            <a:ext cx="6892781" cy="1463040"/>
          </a:xfrm>
        </p:spPr>
        <p:txBody>
          <a:bodyPr vert="horz" lIns="91440" tIns="45720" rIns="91440" bIns="45720" rtlCol="0" anchor="ctr">
            <a:normAutofit/>
          </a:bodyPr>
          <a:lstStyle/>
          <a:p>
            <a:pPr indent="0">
              <a:buNone/>
            </a:pPr>
            <a:r>
              <a:rPr lang="en-US" sz="2200" dirty="0"/>
              <a:t>Cek </a:t>
            </a:r>
            <a:r>
              <a:rPr lang="en-US" sz="2200" dirty="0" err="1"/>
              <a:t>dengan</a:t>
            </a:r>
            <a:r>
              <a:rPr lang="en-US" sz="2200" dirty="0"/>
              <a:t> </a:t>
            </a:r>
            <a:r>
              <a:rPr lang="en-US" sz="2200" dirty="0" err="1"/>
              <a:t>menjalankan</a:t>
            </a:r>
            <a:r>
              <a:rPr lang="en-US" sz="2200" dirty="0"/>
              <a:t> </a:t>
            </a:r>
            <a:r>
              <a:rPr lang="en-US" sz="2200" dirty="0" err="1"/>
              <a:t>url</a:t>
            </a:r>
            <a:r>
              <a:rPr lang="en-US" sz="2200" dirty="0"/>
              <a:t> : localhost/</a:t>
            </a:r>
            <a:r>
              <a:rPr lang="en-US" sz="2200" dirty="0" err="1"/>
              <a:t>laravelApp</a:t>
            </a:r>
            <a:r>
              <a:rPr lang="en-US" sz="2200" dirty="0"/>
              <a:t>/public</a:t>
            </a:r>
          </a:p>
          <a:p>
            <a:pPr marL="502920">
              <a:buFont typeface="Arial" panose="020B0604020202020204" pitchFamily="34" charset="0"/>
              <a:buChar char="•"/>
            </a:pPr>
            <a:endParaRPr lang="en-US" sz="2200" dirty="0"/>
          </a:p>
        </p:txBody>
      </p:sp>
      <p:pic>
        <p:nvPicPr>
          <p:cNvPr id="5" name="Picture 4" descr="Graphical user interface, application&#10;&#10;Description automatically generated">
            <a:extLst>
              <a:ext uri="{FF2B5EF4-FFF2-40B4-BE49-F238E27FC236}">
                <a16:creationId xmlns:a16="http://schemas.microsoft.com/office/drawing/2014/main" id="{EE477944-5820-6947-A151-012EC22C89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664" y="2290936"/>
            <a:ext cx="7879306" cy="3959352"/>
          </a:xfrm>
          <a:prstGeom prst="rect">
            <a:avLst/>
          </a:prstGeom>
        </p:spPr>
      </p:pic>
    </p:spTree>
    <p:extLst>
      <p:ext uri="{BB962C8B-B14F-4D97-AF65-F5344CB8AC3E}">
        <p14:creationId xmlns:p14="http://schemas.microsoft.com/office/powerpoint/2010/main" val="94643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88824"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6739"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12188826"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6952C-1FF8-C344-8E6B-AE053CDF8D51}"/>
              </a:ext>
            </a:extLst>
          </p:cNvPr>
          <p:cNvSpPr>
            <a:spLocks noGrp="1"/>
          </p:cNvSpPr>
          <p:nvPr>
            <p:ph type="title"/>
          </p:nvPr>
        </p:nvSpPr>
        <p:spPr>
          <a:xfrm>
            <a:off x="699530" y="248038"/>
            <a:ext cx="7061882"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Laravel Important folder</a:t>
            </a:r>
          </a:p>
        </p:txBody>
      </p:sp>
      <p:graphicFrame>
        <p:nvGraphicFramePr>
          <p:cNvPr id="4" name="Table 4">
            <a:extLst>
              <a:ext uri="{FF2B5EF4-FFF2-40B4-BE49-F238E27FC236}">
                <a16:creationId xmlns:a16="http://schemas.microsoft.com/office/drawing/2014/main" id="{AD03C130-B269-D346-91B0-E0E7ADD79470}"/>
              </a:ext>
            </a:extLst>
          </p:cNvPr>
          <p:cNvGraphicFramePr>
            <a:graphicFrameLocks noGrp="1"/>
          </p:cNvGraphicFramePr>
          <p:nvPr>
            <p:ph idx="1"/>
            <p:extLst>
              <p:ext uri="{D42A27DB-BD31-4B8C-83A1-F6EECF244321}">
                <p14:modId xmlns:p14="http://schemas.microsoft.com/office/powerpoint/2010/main" val="1748263832"/>
              </p:ext>
            </p:extLst>
          </p:nvPr>
        </p:nvGraphicFramePr>
        <p:xfrm>
          <a:off x="1088552" y="1966293"/>
          <a:ext cx="10011720" cy="4515386"/>
        </p:xfrm>
        <a:graphic>
          <a:graphicData uri="http://schemas.openxmlformats.org/drawingml/2006/table">
            <a:tbl>
              <a:tblPr firstRow="1" bandRow="1">
                <a:solidFill>
                  <a:srgbClr val="F2F2F2">
                    <a:alpha val="30196"/>
                  </a:srgbClr>
                </a:solidFill>
                <a:tableStyleId>{073A0DAA-6AF3-43AB-8588-CEC1D06C72B9}</a:tableStyleId>
              </a:tblPr>
              <a:tblGrid>
                <a:gridCol w="2969592">
                  <a:extLst>
                    <a:ext uri="{9D8B030D-6E8A-4147-A177-3AD203B41FA5}">
                      <a16:colId xmlns:a16="http://schemas.microsoft.com/office/drawing/2014/main" val="4255903648"/>
                    </a:ext>
                  </a:extLst>
                </a:gridCol>
                <a:gridCol w="7042128">
                  <a:extLst>
                    <a:ext uri="{9D8B030D-6E8A-4147-A177-3AD203B41FA5}">
                      <a16:colId xmlns:a16="http://schemas.microsoft.com/office/drawing/2014/main" val="3616663820"/>
                    </a:ext>
                  </a:extLst>
                </a:gridCol>
              </a:tblGrid>
              <a:tr h="432432">
                <a:tc>
                  <a:txBody>
                    <a:bodyPr/>
                    <a:lstStyle/>
                    <a:p>
                      <a:r>
                        <a:rPr lang="en-US" sz="1300" b="0" cap="none" spc="0" dirty="0">
                          <a:solidFill>
                            <a:schemeClr val="bg1"/>
                          </a:solidFill>
                        </a:rPr>
                        <a:t>Folder</a:t>
                      </a:r>
                    </a:p>
                  </a:txBody>
                  <a:tcPr marL="109988" marR="55900" marT="84606" marB="84606"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r>
                        <a:rPr lang="en-US" sz="1300" b="0" cap="none" spc="0" dirty="0" err="1">
                          <a:solidFill>
                            <a:schemeClr val="bg1"/>
                          </a:solidFill>
                        </a:rPr>
                        <a:t>Definitio</a:t>
                      </a:r>
                      <a:r>
                        <a:rPr lang="en-US" sz="1300" b="0" cap="none" spc="0" dirty="0">
                          <a:solidFill>
                            <a:schemeClr val="bg1"/>
                          </a:solidFill>
                        </a:rPr>
                        <a:t> </a:t>
                      </a:r>
                    </a:p>
                  </a:txBody>
                  <a:tcPr marL="109988" marR="55900" marT="84606" marB="84606"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631388829"/>
                  </a:ext>
                </a:extLst>
              </a:tr>
              <a:tr h="597883">
                <a:tc>
                  <a:txBody>
                    <a:bodyPr/>
                    <a:lstStyle/>
                    <a:p>
                      <a:r>
                        <a:rPr lang="en-ID" sz="1300" cap="none" spc="0" dirty="0">
                          <a:solidFill>
                            <a:schemeClr val="tx1"/>
                          </a:solidFill>
                        </a:rPr>
                        <a:t>The App Directory</a:t>
                      </a:r>
                      <a:endParaRPr lang="en-US" sz="1300" cap="none" spc="0" dirty="0">
                        <a:solidFill>
                          <a:schemeClr val="tx1"/>
                        </a:solidFill>
                      </a:endParaRPr>
                    </a:p>
                    <a:p>
                      <a:endParaRPr lang="en-ID" sz="1300" cap="none" spc="0" dirty="0">
                        <a:solidFill>
                          <a:schemeClr val="tx1"/>
                        </a:solidFill>
                      </a:endParaRPr>
                    </a:p>
                  </a:txBody>
                  <a:tcPr marL="109988" marR="55900" marT="84606" marB="84606">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300" cap="none" spc="0" dirty="0">
                          <a:solidFill>
                            <a:schemeClr val="tx1"/>
                          </a:solidFill>
                        </a:rPr>
                        <a:t>The app directory contains the core code of your application.</a:t>
                      </a:r>
                    </a:p>
                  </a:txBody>
                  <a:tcPr marL="109988" marR="55900" marT="84606" marB="84606">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1772719724"/>
                  </a:ext>
                </a:extLst>
              </a:tr>
              <a:tr h="400469">
                <a:tc>
                  <a:txBody>
                    <a:bodyPr/>
                    <a:lstStyle/>
                    <a:p>
                      <a:r>
                        <a:rPr lang="en-ID" sz="1300" cap="none" spc="0">
                          <a:solidFill>
                            <a:schemeClr val="tx1"/>
                          </a:solidFill>
                        </a:rPr>
                        <a:t>The Config Directory</a:t>
                      </a:r>
                    </a:p>
                  </a:txBody>
                  <a:tcPr marL="109988" marR="55900" marT="84606" marB="8460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D" sz="1300" cap="none" spc="0">
                          <a:solidFill>
                            <a:schemeClr val="tx1"/>
                          </a:solidFill>
                        </a:rPr>
                        <a:t>The config directory, as the name implies, contains all of your application's configuration files</a:t>
                      </a:r>
                      <a:endParaRPr lang="en-US" sz="1300" cap="none" spc="0">
                        <a:solidFill>
                          <a:schemeClr val="tx1"/>
                        </a:solidFill>
                      </a:endParaRPr>
                    </a:p>
                  </a:txBody>
                  <a:tcPr marL="109988" marR="55900" marT="84606" marB="84606">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29569133"/>
                  </a:ext>
                </a:extLst>
              </a:tr>
              <a:tr h="400469">
                <a:tc>
                  <a:txBody>
                    <a:bodyPr/>
                    <a:lstStyle/>
                    <a:p>
                      <a:r>
                        <a:rPr lang="en-ID" sz="1300" cap="none" spc="0">
                          <a:solidFill>
                            <a:schemeClr val="tx1"/>
                          </a:solidFill>
                        </a:rPr>
                        <a:t>The Database Directory</a:t>
                      </a:r>
                      <a:endParaRPr lang="en-US" sz="1300" cap="none" spc="0">
                        <a:solidFill>
                          <a:schemeClr val="tx1"/>
                        </a:solidFill>
                      </a:endParaRPr>
                    </a:p>
                  </a:txBody>
                  <a:tcPr marL="109988" marR="55900" marT="84606" marB="84606">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ID" sz="1300" cap="none" spc="0">
                          <a:solidFill>
                            <a:schemeClr val="tx1"/>
                          </a:solidFill>
                        </a:rPr>
                        <a:t>The database directory contains your database migrations, model factories, and seeds.</a:t>
                      </a:r>
                      <a:endParaRPr lang="en-US" sz="1300" cap="none" spc="0">
                        <a:solidFill>
                          <a:schemeClr val="tx1"/>
                        </a:solidFill>
                      </a:endParaRPr>
                    </a:p>
                  </a:txBody>
                  <a:tcPr marL="109988" marR="55900" marT="84606" marB="84606">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244017139"/>
                  </a:ext>
                </a:extLst>
              </a:tr>
              <a:tr h="992712">
                <a:tc>
                  <a:txBody>
                    <a:bodyPr/>
                    <a:lstStyle/>
                    <a:p>
                      <a:r>
                        <a:rPr lang="en-ID" sz="1300" cap="none" spc="0">
                          <a:solidFill>
                            <a:schemeClr val="tx1"/>
                          </a:solidFill>
                        </a:rPr>
                        <a:t>The Public Directory</a:t>
                      </a:r>
                      <a:endParaRPr lang="en-US" sz="1300" cap="none" spc="0">
                        <a:solidFill>
                          <a:schemeClr val="tx1"/>
                        </a:solidFill>
                      </a:endParaRPr>
                    </a:p>
                  </a:txBody>
                  <a:tcPr marL="109988" marR="55900" marT="84606" marB="8460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300" cap="none" spc="0">
                          <a:solidFill>
                            <a:schemeClr val="tx1"/>
                          </a:solidFill>
                        </a:rPr>
                        <a:t>The public directory contains the index.php file, which is the entry point for all requests entering your application and configures autoloading. This directory also houses your assets such as images, JavaScript, and CSS.</a:t>
                      </a:r>
                    </a:p>
                    <a:p>
                      <a:endParaRPr lang="en-US" sz="1300" cap="none" spc="0">
                        <a:solidFill>
                          <a:schemeClr val="tx1"/>
                        </a:solidFill>
                      </a:endParaRPr>
                    </a:p>
                  </a:txBody>
                  <a:tcPr marL="109988" marR="55900" marT="84606" marB="84606">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07877407"/>
                  </a:ext>
                </a:extLst>
              </a:tr>
              <a:tr h="597883">
                <a:tc>
                  <a:txBody>
                    <a:bodyPr/>
                    <a:lstStyle/>
                    <a:p>
                      <a:r>
                        <a:rPr lang="en-ID" sz="1300" cap="none" spc="0">
                          <a:solidFill>
                            <a:schemeClr val="tx1"/>
                          </a:solidFill>
                        </a:rPr>
                        <a:t>The Resources Directory</a:t>
                      </a:r>
                    </a:p>
                  </a:txBody>
                  <a:tcPr marL="109988" marR="55900" marT="84606" marB="84606">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ID" sz="1300" cap="none" spc="0">
                          <a:solidFill>
                            <a:schemeClr val="tx1"/>
                          </a:solidFill>
                        </a:rPr>
                        <a:t>The resources directory contains your </a:t>
                      </a:r>
                      <a:r>
                        <a:rPr lang="en-ID" sz="1300" u="sng" cap="none" spc="0">
                          <a:solidFill>
                            <a:schemeClr val="tx1"/>
                          </a:solidFill>
                          <a:hlinkClick r:id="rId2">
                            <a:extLst>
                              <a:ext uri="{A12FA001-AC4F-418D-AE19-62706E023703}">
                                <ahyp:hlinkClr xmlns:ahyp="http://schemas.microsoft.com/office/drawing/2018/hyperlinkcolor" val="tx"/>
                              </a:ext>
                            </a:extLst>
                          </a:hlinkClick>
                        </a:rPr>
                        <a:t>views</a:t>
                      </a:r>
                      <a:r>
                        <a:rPr lang="en-ID" sz="1300" cap="none" spc="0">
                          <a:solidFill>
                            <a:schemeClr val="tx1"/>
                          </a:solidFill>
                        </a:rPr>
                        <a:t> as well as your raw, un-compiled assets such as CSS or JavaScript. This directory also houses all of your language files.</a:t>
                      </a:r>
                      <a:endParaRPr lang="en-US" sz="1300" cap="none" spc="0">
                        <a:solidFill>
                          <a:schemeClr val="tx1"/>
                        </a:solidFill>
                      </a:endParaRPr>
                    </a:p>
                  </a:txBody>
                  <a:tcPr marL="109988" marR="55900" marT="84606" marB="84606">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76695505"/>
                  </a:ext>
                </a:extLst>
              </a:tr>
              <a:tr h="597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300" cap="none" spc="0">
                          <a:solidFill>
                            <a:schemeClr val="tx1"/>
                          </a:solidFill>
                        </a:rPr>
                        <a:t>The Routes Directory	</a:t>
                      </a:r>
                      <a:endParaRPr lang="en-US" sz="1300" cap="none" spc="0">
                        <a:solidFill>
                          <a:schemeClr val="tx1"/>
                        </a:solidFill>
                      </a:endParaRPr>
                    </a:p>
                  </a:txBody>
                  <a:tcPr marL="109988" marR="55900" marT="84606" marB="8460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D" sz="1300" cap="none" spc="0" dirty="0">
                          <a:solidFill>
                            <a:schemeClr val="tx1"/>
                          </a:solidFill>
                        </a:rPr>
                        <a:t>The routes directory contains all of the route definitions for your application. By default, several route files are included with Laravel: </a:t>
                      </a:r>
                      <a:r>
                        <a:rPr lang="en-ID" sz="1300" cap="none" spc="0" dirty="0" err="1">
                          <a:solidFill>
                            <a:schemeClr val="tx1"/>
                          </a:solidFill>
                        </a:rPr>
                        <a:t>web.php</a:t>
                      </a:r>
                      <a:r>
                        <a:rPr lang="en-ID" sz="1300" cap="none" spc="0" dirty="0">
                          <a:solidFill>
                            <a:schemeClr val="tx1"/>
                          </a:solidFill>
                        </a:rPr>
                        <a:t>, </a:t>
                      </a:r>
                      <a:r>
                        <a:rPr lang="en-ID" sz="1300" cap="none" spc="0" dirty="0" err="1">
                          <a:solidFill>
                            <a:schemeClr val="tx1"/>
                          </a:solidFill>
                        </a:rPr>
                        <a:t>api.php</a:t>
                      </a:r>
                      <a:r>
                        <a:rPr lang="en-ID" sz="1300" cap="none" spc="0" dirty="0">
                          <a:solidFill>
                            <a:schemeClr val="tx1"/>
                          </a:solidFill>
                        </a:rPr>
                        <a:t>, </a:t>
                      </a:r>
                      <a:r>
                        <a:rPr lang="en-ID" sz="1300" cap="none" spc="0" dirty="0" err="1">
                          <a:solidFill>
                            <a:schemeClr val="tx1"/>
                          </a:solidFill>
                        </a:rPr>
                        <a:t>console.php</a:t>
                      </a:r>
                      <a:r>
                        <a:rPr lang="en-ID" sz="1300" cap="none" spc="0" dirty="0">
                          <a:solidFill>
                            <a:schemeClr val="tx1"/>
                          </a:solidFill>
                        </a:rPr>
                        <a:t>, and </a:t>
                      </a:r>
                      <a:r>
                        <a:rPr lang="en-ID" sz="1300" cap="none" spc="0" dirty="0" err="1">
                          <a:solidFill>
                            <a:schemeClr val="tx1"/>
                          </a:solidFill>
                        </a:rPr>
                        <a:t>channels.php</a:t>
                      </a:r>
                      <a:r>
                        <a:rPr lang="en-ID" sz="1300" cap="none" spc="0" dirty="0">
                          <a:solidFill>
                            <a:schemeClr val="tx1"/>
                          </a:solidFill>
                        </a:rPr>
                        <a:t>.</a:t>
                      </a:r>
                      <a:endParaRPr lang="en-US" sz="1300" cap="none" spc="0" dirty="0">
                        <a:solidFill>
                          <a:schemeClr val="tx1"/>
                        </a:solidFill>
                      </a:endParaRPr>
                    </a:p>
                  </a:txBody>
                  <a:tcPr marL="109988" marR="55900" marT="84606" marB="84606">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148391989"/>
                  </a:ext>
                </a:extLst>
              </a:tr>
            </a:tbl>
          </a:graphicData>
        </a:graphic>
      </p:graphicFrame>
    </p:spTree>
    <p:extLst>
      <p:ext uri="{BB962C8B-B14F-4D97-AF65-F5344CB8AC3E}">
        <p14:creationId xmlns:p14="http://schemas.microsoft.com/office/powerpoint/2010/main" val="114204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21911C-812B-1C4E-8A73-A0AA90AD48B7}"/>
              </a:ext>
            </a:extLst>
          </p:cNvPr>
          <p:cNvSpPr>
            <a:spLocks noGrp="1"/>
          </p:cNvSpPr>
          <p:nvPr>
            <p:ph type="title"/>
          </p:nvPr>
        </p:nvSpPr>
        <p:spPr>
          <a:xfrm>
            <a:off x="643299" y="321734"/>
            <a:ext cx="1090222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Assignment</a:t>
            </a:r>
          </a:p>
        </p:txBody>
      </p:sp>
      <p:sp>
        <p:nvSpPr>
          <p:cNvPr id="3" name="Content Placeholder 2">
            <a:extLst>
              <a:ext uri="{FF2B5EF4-FFF2-40B4-BE49-F238E27FC236}">
                <a16:creationId xmlns:a16="http://schemas.microsoft.com/office/drawing/2014/main" id="{ECD35CE3-07E6-F948-B9FE-CFCE19822165}"/>
              </a:ext>
            </a:extLst>
          </p:cNvPr>
          <p:cNvSpPr>
            <a:spLocks noGrp="1"/>
          </p:cNvSpPr>
          <p:nvPr>
            <p:ph idx="1"/>
          </p:nvPr>
        </p:nvSpPr>
        <p:spPr>
          <a:xfrm>
            <a:off x="643299" y="1782981"/>
            <a:ext cx="10175513" cy="4393982"/>
          </a:xfrm>
        </p:spPr>
        <p:txBody>
          <a:bodyPr vert="horz" lIns="91440" tIns="45720" rIns="91440" bIns="45720" rtlCol="0">
            <a:normAutofit/>
          </a:bodyPr>
          <a:lstStyle/>
          <a:p>
            <a:pPr marL="45720" indent="0">
              <a:lnSpc>
                <a:spcPct val="150000"/>
              </a:lnSpc>
              <a:buNone/>
            </a:pPr>
            <a:r>
              <a:rPr lang="en-US" sz="2000" dirty="0" err="1"/>
              <a:t>Lakukan</a:t>
            </a:r>
            <a:r>
              <a:rPr lang="en-US" sz="2000" dirty="0"/>
              <a:t> </a:t>
            </a:r>
            <a:r>
              <a:rPr lang="en-US" sz="2000" dirty="0" err="1"/>
              <a:t>instalasi</a:t>
            </a:r>
            <a:r>
              <a:rPr lang="en-US" sz="2000" dirty="0"/>
              <a:t> Laravel </a:t>
            </a:r>
            <a:r>
              <a:rPr lang="en-US" sz="2000"/>
              <a:t>dan lakukan konfigurasi awal.</a:t>
            </a:r>
            <a:endParaRPr lang="en-US" sz="2000" dirty="0"/>
          </a:p>
          <a:p>
            <a:pPr marL="45720" indent="0">
              <a:lnSpc>
                <a:spcPct val="150000"/>
              </a:lnSpc>
              <a:buNone/>
            </a:pPr>
            <a:r>
              <a:rPr lang="en-US" sz="2000"/>
              <a:t>Cari cara untuk menjalankan aplikasi Laravel yang kita buat menggunakan Valet.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9667" y="2120108"/>
            <a:ext cx="645368" cy="64520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6059" y="1343193"/>
            <a:ext cx="2532832" cy="12727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7235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298" y="321734"/>
            <a:ext cx="6889392" cy="1135737"/>
          </a:xfrm>
        </p:spPr>
        <p:txBody>
          <a:bodyPr vert="horz" lIns="91440" tIns="45720" rIns="91440" bIns="45720" rtlCol="0" anchor="ctr">
            <a:normAutofit/>
          </a:bodyPr>
          <a:lstStyle/>
          <a:p>
            <a:endParaRPr lang="en-US" sz="3600">
              <a:solidFill>
                <a:schemeClr val="tx1"/>
              </a:solidFill>
            </a:endParaRPr>
          </a:p>
        </p:txBody>
      </p:sp>
      <p:sp>
        <p:nvSpPr>
          <p:cNvPr id="4" name="Content Placeholder 2"/>
          <p:cNvSpPr>
            <a:spLocks noGrp="1"/>
          </p:cNvSpPr>
          <p:nvPr>
            <p:ph idx="1"/>
          </p:nvPr>
        </p:nvSpPr>
        <p:spPr>
          <a:xfrm>
            <a:off x="643299" y="1782981"/>
            <a:ext cx="6889392" cy="4393982"/>
          </a:xfrm>
        </p:spPr>
        <p:txBody>
          <a:bodyPr vert="horz" lIns="91440" tIns="45720" rIns="91440" bIns="45720" rtlCol="0">
            <a:normAutofit/>
          </a:bodyPr>
          <a:lstStyle/>
          <a:p>
            <a:pPr marL="0">
              <a:buFont typeface="Arial" panose="020B0604020202020204" pitchFamily="34" charset="0"/>
              <a:buChar char="•"/>
            </a:pPr>
            <a:r>
              <a:rPr lang="en-US" sz="2000"/>
              <a:t>any question?</a:t>
            </a:r>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ny question marks on black background">
            <a:extLst>
              <a:ext uri="{FF2B5EF4-FFF2-40B4-BE49-F238E27FC236}">
                <a16:creationId xmlns:a16="http://schemas.microsoft.com/office/drawing/2014/main" id="{B7545A80-E627-44DC-B181-C764A863DF81}"/>
              </a:ext>
            </a:extLst>
          </p:cNvPr>
          <p:cNvPicPr>
            <a:picLocks noChangeAspect="1"/>
          </p:cNvPicPr>
          <p:nvPr/>
        </p:nvPicPr>
        <p:blipFill rotWithShape="1">
          <a:blip r:embed="rId2"/>
          <a:srcRect l="63106" r="772" b="2"/>
          <a:stretch/>
        </p:blipFill>
        <p:spPr>
          <a:xfrm>
            <a:off x="8127755" y="10"/>
            <a:ext cx="4061070" cy="6857990"/>
          </a:xfrm>
          <a:prstGeom prst="rect">
            <a:avLst/>
          </a:prstGeom>
        </p:spPr>
      </p:pic>
      <p:grpSp>
        <p:nvGrpSpPr>
          <p:cNvPr id="16"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0235" y="713128"/>
            <a:ext cx="1068589" cy="2126625"/>
            <a:chOff x="10918968" y="713127"/>
            <a:chExt cx="1273032" cy="2532832"/>
          </a:xfrm>
        </p:grpSpPr>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repeatCount="indefinite" fill="hold" nodeType="withEffect">
                                  <p:stCondLst>
                                    <p:cond delay="0"/>
                                  </p:stCondLst>
                                  <p:childTnLst>
                                    <p:animClr clrSpc="hsl" dir="ccw">
                                      <p:cBhvr override="childStyle">
                                        <p:cTn id="6" dur="5000" fill="hold"/>
                                        <p:tgtEl>
                                          <p:spTgt spid="4">
                                            <p:txEl>
                                              <p:pRg st="0" end="0"/>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A96F5-4015-D846-9D5B-F1AB521822EE}"/>
              </a:ext>
            </a:extLst>
          </p:cNvPr>
          <p:cNvSpPr>
            <a:spLocks noGrp="1"/>
          </p:cNvSpPr>
          <p:nvPr>
            <p:ph type="title"/>
          </p:nvPr>
        </p:nvSpPr>
        <p:spPr>
          <a:xfrm>
            <a:off x="837981" y="365125"/>
            <a:ext cx="10512862" cy="1325563"/>
          </a:xfrm>
        </p:spPr>
        <p:txBody>
          <a:bodyPr vert="horz" lIns="91440" tIns="45720" rIns="91440" bIns="45720" rtlCol="0" anchor="ctr">
            <a:normAutofit/>
          </a:bodyPr>
          <a:lstStyle/>
          <a:p>
            <a:r>
              <a:rPr lang="en-US" sz="5300" kern="1200" dirty="0">
                <a:solidFill>
                  <a:schemeClr val="tx1"/>
                </a:solidFill>
                <a:latin typeface="+mj-lt"/>
                <a:ea typeface="+mj-ea"/>
                <a:cs typeface="+mj-cs"/>
              </a:rPr>
              <a:t>Tools and definition</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861" y="1677373"/>
            <a:ext cx="10851102" cy="18288"/>
          </a:xfrm>
          <a:custGeom>
            <a:avLst/>
            <a:gdLst>
              <a:gd name="connsiteX0" fmla="*/ 0 w 10851102"/>
              <a:gd name="connsiteY0" fmla="*/ 0 h 18288"/>
              <a:gd name="connsiteX1" fmla="*/ 461172 w 10851102"/>
              <a:gd name="connsiteY1" fmla="*/ 0 h 18288"/>
              <a:gd name="connsiteX2" fmla="*/ 1139366 w 10851102"/>
              <a:gd name="connsiteY2" fmla="*/ 0 h 18288"/>
              <a:gd name="connsiteX3" fmla="*/ 1926071 w 10851102"/>
              <a:gd name="connsiteY3" fmla="*/ 0 h 18288"/>
              <a:gd name="connsiteX4" fmla="*/ 2278731 w 10851102"/>
              <a:gd name="connsiteY4" fmla="*/ 0 h 18288"/>
              <a:gd name="connsiteX5" fmla="*/ 2631392 w 10851102"/>
              <a:gd name="connsiteY5" fmla="*/ 0 h 18288"/>
              <a:gd name="connsiteX6" fmla="*/ 3526608 w 10851102"/>
              <a:gd name="connsiteY6" fmla="*/ 0 h 18288"/>
              <a:gd name="connsiteX7" fmla="*/ 4204802 w 10851102"/>
              <a:gd name="connsiteY7" fmla="*/ 0 h 18288"/>
              <a:gd name="connsiteX8" fmla="*/ 4557463 w 10851102"/>
              <a:gd name="connsiteY8" fmla="*/ 0 h 18288"/>
              <a:gd name="connsiteX9" fmla="*/ 5235657 w 10851102"/>
              <a:gd name="connsiteY9" fmla="*/ 0 h 18288"/>
              <a:gd name="connsiteX10" fmla="*/ 6130873 w 10851102"/>
              <a:gd name="connsiteY10" fmla="*/ 0 h 18288"/>
              <a:gd name="connsiteX11" fmla="*/ 6700555 w 10851102"/>
              <a:gd name="connsiteY11" fmla="*/ 0 h 18288"/>
              <a:gd name="connsiteX12" fmla="*/ 7270238 w 10851102"/>
              <a:gd name="connsiteY12" fmla="*/ 0 h 18288"/>
              <a:gd name="connsiteX13" fmla="*/ 7948432 w 10851102"/>
              <a:gd name="connsiteY13" fmla="*/ 0 h 18288"/>
              <a:gd name="connsiteX14" fmla="*/ 8735137 w 10851102"/>
              <a:gd name="connsiteY14" fmla="*/ 0 h 18288"/>
              <a:gd name="connsiteX15" fmla="*/ 9521842 w 10851102"/>
              <a:gd name="connsiteY15" fmla="*/ 0 h 18288"/>
              <a:gd name="connsiteX16" fmla="*/ 10851102 w 10851102"/>
              <a:gd name="connsiteY16" fmla="*/ 0 h 18288"/>
              <a:gd name="connsiteX17" fmla="*/ 10851102 w 10851102"/>
              <a:gd name="connsiteY17" fmla="*/ 18288 h 18288"/>
              <a:gd name="connsiteX18" fmla="*/ 10389930 w 10851102"/>
              <a:gd name="connsiteY18" fmla="*/ 18288 h 18288"/>
              <a:gd name="connsiteX19" fmla="*/ 9494714 w 10851102"/>
              <a:gd name="connsiteY19" fmla="*/ 18288 h 18288"/>
              <a:gd name="connsiteX20" fmla="*/ 8816520 w 10851102"/>
              <a:gd name="connsiteY20" fmla="*/ 18288 h 18288"/>
              <a:gd name="connsiteX21" fmla="*/ 8463860 w 10851102"/>
              <a:gd name="connsiteY21" fmla="*/ 18288 h 18288"/>
              <a:gd name="connsiteX22" fmla="*/ 7785666 w 10851102"/>
              <a:gd name="connsiteY22" fmla="*/ 18288 h 18288"/>
              <a:gd name="connsiteX23" fmla="*/ 7215983 w 10851102"/>
              <a:gd name="connsiteY23" fmla="*/ 18288 h 18288"/>
              <a:gd name="connsiteX24" fmla="*/ 6646300 w 10851102"/>
              <a:gd name="connsiteY24" fmla="*/ 18288 h 18288"/>
              <a:gd name="connsiteX25" fmla="*/ 6076617 w 10851102"/>
              <a:gd name="connsiteY25" fmla="*/ 18288 h 18288"/>
              <a:gd name="connsiteX26" fmla="*/ 5506934 w 10851102"/>
              <a:gd name="connsiteY26" fmla="*/ 18288 h 18288"/>
              <a:gd name="connsiteX27" fmla="*/ 4720229 w 10851102"/>
              <a:gd name="connsiteY27" fmla="*/ 18288 h 18288"/>
              <a:gd name="connsiteX28" fmla="*/ 4042035 w 10851102"/>
              <a:gd name="connsiteY28" fmla="*/ 18288 h 18288"/>
              <a:gd name="connsiteX29" fmla="*/ 3689375 w 10851102"/>
              <a:gd name="connsiteY29" fmla="*/ 18288 h 18288"/>
              <a:gd name="connsiteX30" fmla="*/ 3119692 w 10851102"/>
              <a:gd name="connsiteY30" fmla="*/ 18288 h 18288"/>
              <a:gd name="connsiteX31" fmla="*/ 2332987 w 10851102"/>
              <a:gd name="connsiteY31" fmla="*/ 18288 h 18288"/>
              <a:gd name="connsiteX32" fmla="*/ 1871815 w 10851102"/>
              <a:gd name="connsiteY32" fmla="*/ 18288 h 18288"/>
              <a:gd name="connsiteX33" fmla="*/ 976599 w 10851102"/>
              <a:gd name="connsiteY33" fmla="*/ 18288 h 18288"/>
              <a:gd name="connsiteX34" fmla="*/ 0 w 10851102"/>
              <a:gd name="connsiteY34" fmla="*/ 18288 h 18288"/>
              <a:gd name="connsiteX35" fmla="*/ 0 w 10851102"/>
              <a:gd name="connsiteY35" fmla="*/ 0 h 18288"/>
              <a:gd name="connsiteX0" fmla="*/ 0 w 10851102"/>
              <a:gd name="connsiteY0" fmla="*/ 0 h 18288"/>
              <a:gd name="connsiteX1" fmla="*/ 569683 w 10851102"/>
              <a:gd name="connsiteY1" fmla="*/ 0 h 18288"/>
              <a:gd name="connsiteX2" fmla="*/ 922344 w 10851102"/>
              <a:gd name="connsiteY2" fmla="*/ 0 h 18288"/>
              <a:gd name="connsiteX3" fmla="*/ 1817560 w 10851102"/>
              <a:gd name="connsiteY3" fmla="*/ 0 h 18288"/>
              <a:gd name="connsiteX4" fmla="*/ 2387242 w 10851102"/>
              <a:gd name="connsiteY4" fmla="*/ 0 h 18288"/>
              <a:gd name="connsiteX5" fmla="*/ 2956925 w 10851102"/>
              <a:gd name="connsiteY5" fmla="*/ 0 h 18288"/>
              <a:gd name="connsiteX6" fmla="*/ 3852141 w 10851102"/>
              <a:gd name="connsiteY6" fmla="*/ 0 h 18288"/>
              <a:gd name="connsiteX7" fmla="*/ 4313313 w 10851102"/>
              <a:gd name="connsiteY7" fmla="*/ 0 h 18288"/>
              <a:gd name="connsiteX8" fmla="*/ 5208529 w 10851102"/>
              <a:gd name="connsiteY8" fmla="*/ 0 h 18288"/>
              <a:gd name="connsiteX9" fmla="*/ 6103745 w 10851102"/>
              <a:gd name="connsiteY9" fmla="*/ 0 h 18288"/>
              <a:gd name="connsiteX10" fmla="*/ 6781939 w 10851102"/>
              <a:gd name="connsiteY10" fmla="*/ 0 h 18288"/>
              <a:gd name="connsiteX11" fmla="*/ 7677155 w 10851102"/>
              <a:gd name="connsiteY11" fmla="*/ 0 h 18288"/>
              <a:gd name="connsiteX12" fmla="*/ 8246838 w 10851102"/>
              <a:gd name="connsiteY12" fmla="*/ 0 h 18288"/>
              <a:gd name="connsiteX13" fmla="*/ 8816520 w 10851102"/>
              <a:gd name="connsiteY13" fmla="*/ 0 h 18288"/>
              <a:gd name="connsiteX14" fmla="*/ 9603225 w 10851102"/>
              <a:gd name="connsiteY14" fmla="*/ 0 h 18288"/>
              <a:gd name="connsiteX15" fmla="*/ 10172908 w 10851102"/>
              <a:gd name="connsiteY15" fmla="*/ 0 h 18288"/>
              <a:gd name="connsiteX16" fmla="*/ 10851102 w 10851102"/>
              <a:gd name="connsiteY16" fmla="*/ 0 h 18288"/>
              <a:gd name="connsiteX17" fmla="*/ 10851102 w 10851102"/>
              <a:gd name="connsiteY17" fmla="*/ 18288 h 18288"/>
              <a:gd name="connsiteX18" fmla="*/ 10064397 w 10851102"/>
              <a:gd name="connsiteY18" fmla="*/ 18288 h 18288"/>
              <a:gd name="connsiteX19" fmla="*/ 9711736 w 10851102"/>
              <a:gd name="connsiteY19" fmla="*/ 18288 h 18288"/>
              <a:gd name="connsiteX20" fmla="*/ 9250564 w 10851102"/>
              <a:gd name="connsiteY20" fmla="*/ 18288 h 18288"/>
              <a:gd name="connsiteX21" fmla="*/ 8355349 w 10851102"/>
              <a:gd name="connsiteY21" fmla="*/ 18288 h 18288"/>
              <a:gd name="connsiteX22" fmla="*/ 7677155 w 10851102"/>
              <a:gd name="connsiteY22" fmla="*/ 18288 h 18288"/>
              <a:gd name="connsiteX23" fmla="*/ 7215983 w 10851102"/>
              <a:gd name="connsiteY23" fmla="*/ 18288 h 18288"/>
              <a:gd name="connsiteX24" fmla="*/ 6537789 w 10851102"/>
              <a:gd name="connsiteY24" fmla="*/ 18288 h 18288"/>
              <a:gd name="connsiteX25" fmla="*/ 6185128 w 10851102"/>
              <a:gd name="connsiteY25" fmla="*/ 18288 h 18288"/>
              <a:gd name="connsiteX26" fmla="*/ 5832467 w 10851102"/>
              <a:gd name="connsiteY26" fmla="*/ 18288 h 18288"/>
              <a:gd name="connsiteX27" fmla="*/ 5154273 w 10851102"/>
              <a:gd name="connsiteY27" fmla="*/ 18288 h 18288"/>
              <a:gd name="connsiteX28" fmla="*/ 4693102 w 10851102"/>
              <a:gd name="connsiteY28" fmla="*/ 18288 h 18288"/>
              <a:gd name="connsiteX29" fmla="*/ 3906397 w 10851102"/>
              <a:gd name="connsiteY29" fmla="*/ 18288 h 18288"/>
              <a:gd name="connsiteX30" fmla="*/ 3445225 w 10851102"/>
              <a:gd name="connsiteY30" fmla="*/ 18288 h 18288"/>
              <a:gd name="connsiteX31" fmla="*/ 2658520 w 10851102"/>
              <a:gd name="connsiteY31" fmla="*/ 18288 h 18288"/>
              <a:gd name="connsiteX32" fmla="*/ 2305859 w 10851102"/>
              <a:gd name="connsiteY32" fmla="*/ 18288 h 18288"/>
              <a:gd name="connsiteX33" fmla="*/ 1519154 w 10851102"/>
              <a:gd name="connsiteY33" fmla="*/ 18288 h 18288"/>
              <a:gd name="connsiteX34" fmla="*/ 1057982 w 10851102"/>
              <a:gd name="connsiteY34" fmla="*/ 18288 h 18288"/>
              <a:gd name="connsiteX35" fmla="*/ 705322 w 10851102"/>
              <a:gd name="connsiteY35" fmla="*/ 18288 h 18288"/>
              <a:gd name="connsiteX36" fmla="*/ 0 w 10851102"/>
              <a:gd name="connsiteY36" fmla="*/ 18288 h 18288"/>
              <a:gd name="connsiteX37" fmla="*/ 0 w 10851102"/>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851102" h="18288" fill="none" extrusionOk="0">
                <a:moveTo>
                  <a:pt x="0" y="0"/>
                </a:moveTo>
                <a:cubicBezTo>
                  <a:pt x="188417" y="-6288"/>
                  <a:pt x="350285" y="13553"/>
                  <a:pt x="461172" y="0"/>
                </a:cubicBezTo>
                <a:cubicBezTo>
                  <a:pt x="563778" y="-7906"/>
                  <a:pt x="999178" y="-43693"/>
                  <a:pt x="1139366" y="0"/>
                </a:cubicBezTo>
                <a:cubicBezTo>
                  <a:pt x="1316373" y="28259"/>
                  <a:pt x="1739443" y="14382"/>
                  <a:pt x="1926071" y="0"/>
                </a:cubicBezTo>
                <a:cubicBezTo>
                  <a:pt x="2138624" y="-6816"/>
                  <a:pt x="2174931" y="-17430"/>
                  <a:pt x="2278731" y="0"/>
                </a:cubicBezTo>
                <a:cubicBezTo>
                  <a:pt x="2384297" y="-6160"/>
                  <a:pt x="2525288" y="-3774"/>
                  <a:pt x="2631392" y="0"/>
                </a:cubicBezTo>
                <a:cubicBezTo>
                  <a:pt x="2680123" y="-5396"/>
                  <a:pt x="3224033" y="2313"/>
                  <a:pt x="3526608" y="0"/>
                </a:cubicBezTo>
                <a:cubicBezTo>
                  <a:pt x="3857339" y="-35225"/>
                  <a:pt x="4077106" y="-33420"/>
                  <a:pt x="4204802" y="0"/>
                </a:cubicBezTo>
                <a:cubicBezTo>
                  <a:pt x="4369832" y="24684"/>
                  <a:pt x="4395016" y="1759"/>
                  <a:pt x="4557463" y="0"/>
                </a:cubicBezTo>
                <a:cubicBezTo>
                  <a:pt x="4715931" y="18949"/>
                  <a:pt x="4916764" y="-12060"/>
                  <a:pt x="5235657" y="0"/>
                </a:cubicBezTo>
                <a:cubicBezTo>
                  <a:pt x="5546931" y="-1385"/>
                  <a:pt x="5740378" y="53249"/>
                  <a:pt x="6130873" y="0"/>
                </a:cubicBezTo>
                <a:cubicBezTo>
                  <a:pt x="6447783" y="-30916"/>
                  <a:pt x="6579901" y="-6688"/>
                  <a:pt x="6700555" y="0"/>
                </a:cubicBezTo>
                <a:cubicBezTo>
                  <a:pt x="6787588" y="-4332"/>
                  <a:pt x="7036705" y="18324"/>
                  <a:pt x="7270238" y="0"/>
                </a:cubicBezTo>
                <a:cubicBezTo>
                  <a:pt x="7488550" y="-21007"/>
                  <a:pt x="7654769" y="-1990"/>
                  <a:pt x="7948432" y="0"/>
                </a:cubicBezTo>
                <a:cubicBezTo>
                  <a:pt x="8221526" y="-85"/>
                  <a:pt x="8540897" y="38731"/>
                  <a:pt x="8735137" y="0"/>
                </a:cubicBezTo>
                <a:cubicBezTo>
                  <a:pt x="8909820" y="-45485"/>
                  <a:pt x="9289096" y="-43478"/>
                  <a:pt x="9521842" y="0"/>
                </a:cubicBezTo>
                <a:cubicBezTo>
                  <a:pt x="9726702" y="70336"/>
                  <a:pt x="10556624" y="-7417"/>
                  <a:pt x="10851102" y="0"/>
                </a:cubicBezTo>
                <a:cubicBezTo>
                  <a:pt x="10851283" y="4563"/>
                  <a:pt x="10851942" y="10185"/>
                  <a:pt x="10851102" y="18288"/>
                </a:cubicBezTo>
                <a:cubicBezTo>
                  <a:pt x="10670175" y="430"/>
                  <a:pt x="10523714" y="-10356"/>
                  <a:pt x="10389930" y="18288"/>
                </a:cubicBezTo>
                <a:cubicBezTo>
                  <a:pt x="10273310" y="6074"/>
                  <a:pt x="9796167" y="35333"/>
                  <a:pt x="9494714" y="18288"/>
                </a:cubicBezTo>
                <a:cubicBezTo>
                  <a:pt x="9227861" y="-30642"/>
                  <a:pt x="9137881" y="-4234"/>
                  <a:pt x="8816520" y="18288"/>
                </a:cubicBezTo>
                <a:cubicBezTo>
                  <a:pt x="8505326" y="59574"/>
                  <a:pt x="8646055" y="18164"/>
                  <a:pt x="8463860" y="18288"/>
                </a:cubicBezTo>
                <a:cubicBezTo>
                  <a:pt x="8303814" y="8242"/>
                  <a:pt x="8061455" y="-55406"/>
                  <a:pt x="7785666" y="18288"/>
                </a:cubicBezTo>
                <a:cubicBezTo>
                  <a:pt x="7501737" y="42294"/>
                  <a:pt x="7454710" y="16239"/>
                  <a:pt x="7215983" y="18288"/>
                </a:cubicBezTo>
                <a:cubicBezTo>
                  <a:pt x="6972775" y="35913"/>
                  <a:pt x="6919920" y="-7024"/>
                  <a:pt x="6646300" y="18288"/>
                </a:cubicBezTo>
                <a:cubicBezTo>
                  <a:pt x="6383120" y="32808"/>
                  <a:pt x="6217005" y="21952"/>
                  <a:pt x="6076617" y="18288"/>
                </a:cubicBezTo>
                <a:cubicBezTo>
                  <a:pt x="5971842" y="7100"/>
                  <a:pt x="5675149" y="10041"/>
                  <a:pt x="5506934" y="18288"/>
                </a:cubicBezTo>
                <a:cubicBezTo>
                  <a:pt x="5421288" y="30722"/>
                  <a:pt x="5079712" y="119606"/>
                  <a:pt x="4720229" y="18288"/>
                </a:cubicBezTo>
                <a:cubicBezTo>
                  <a:pt x="4340896" y="-29852"/>
                  <a:pt x="4254366" y="34595"/>
                  <a:pt x="4042035" y="18288"/>
                </a:cubicBezTo>
                <a:cubicBezTo>
                  <a:pt x="3848325" y="-3636"/>
                  <a:pt x="3837560" y="18547"/>
                  <a:pt x="3689375" y="18288"/>
                </a:cubicBezTo>
                <a:cubicBezTo>
                  <a:pt x="3547018" y="26154"/>
                  <a:pt x="3417797" y="-90"/>
                  <a:pt x="3119692" y="18288"/>
                </a:cubicBezTo>
                <a:cubicBezTo>
                  <a:pt x="2869463" y="16857"/>
                  <a:pt x="2705026" y="-37858"/>
                  <a:pt x="2332987" y="18288"/>
                </a:cubicBezTo>
                <a:cubicBezTo>
                  <a:pt x="1978013" y="43255"/>
                  <a:pt x="1992323" y="36701"/>
                  <a:pt x="1871815" y="18288"/>
                </a:cubicBezTo>
                <a:cubicBezTo>
                  <a:pt x="1810640" y="18377"/>
                  <a:pt x="1235041" y="64"/>
                  <a:pt x="976599" y="18288"/>
                </a:cubicBezTo>
                <a:cubicBezTo>
                  <a:pt x="700795" y="-12039"/>
                  <a:pt x="249930" y="45395"/>
                  <a:pt x="0" y="18288"/>
                </a:cubicBezTo>
                <a:cubicBezTo>
                  <a:pt x="-570" y="9383"/>
                  <a:pt x="151" y="3492"/>
                  <a:pt x="0" y="0"/>
                </a:cubicBezTo>
                <a:close/>
              </a:path>
              <a:path w="10851102" h="18288" stroke="0" extrusionOk="0">
                <a:moveTo>
                  <a:pt x="0" y="0"/>
                </a:moveTo>
                <a:cubicBezTo>
                  <a:pt x="239680" y="-7924"/>
                  <a:pt x="318955" y="-7377"/>
                  <a:pt x="569683" y="0"/>
                </a:cubicBezTo>
                <a:cubicBezTo>
                  <a:pt x="824587" y="16865"/>
                  <a:pt x="761000" y="14479"/>
                  <a:pt x="922344" y="0"/>
                </a:cubicBezTo>
                <a:cubicBezTo>
                  <a:pt x="1099425" y="-9656"/>
                  <a:pt x="1557568" y="6561"/>
                  <a:pt x="1817560" y="0"/>
                </a:cubicBezTo>
                <a:cubicBezTo>
                  <a:pt x="2103003" y="21814"/>
                  <a:pt x="2189663" y="1819"/>
                  <a:pt x="2387242" y="0"/>
                </a:cubicBezTo>
                <a:cubicBezTo>
                  <a:pt x="2581843" y="-14968"/>
                  <a:pt x="2705567" y="6730"/>
                  <a:pt x="2956925" y="0"/>
                </a:cubicBezTo>
                <a:cubicBezTo>
                  <a:pt x="3195893" y="-8358"/>
                  <a:pt x="3645278" y="-15558"/>
                  <a:pt x="3852141" y="0"/>
                </a:cubicBezTo>
                <a:cubicBezTo>
                  <a:pt x="4071575" y="19281"/>
                  <a:pt x="4215632" y="-16498"/>
                  <a:pt x="4313313" y="0"/>
                </a:cubicBezTo>
                <a:cubicBezTo>
                  <a:pt x="4471953" y="13239"/>
                  <a:pt x="4916777" y="19670"/>
                  <a:pt x="5208529" y="0"/>
                </a:cubicBezTo>
                <a:cubicBezTo>
                  <a:pt x="5434449" y="44704"/>
                  <a:pt x="5792916" y="37705"/>
                  <a:pt x="6103745" y="0"/>
                </a:cubicBezTo>
                <a:cubicBezTo>
                  <a:pt x="6452198" y="-38158"/>
                  <a:pt x="6490682" y="-10295"/>
                  <a:pt x="6781939" y="0"/>
                </a:cubicBezTo>
                <a:cubicBezTo>
                  <a:pt x="7053429" y="46381"/>
                  <a:pt x="7336436" y="74119"/>
                  <a:pt x="7677155" y="0"/>
                </a:cubicBezTo>
                <a:cubicBezTo>
                  <a:pt x="8043723" y="-30267"/>
                  <a:pt x="8097740" y="15833"/>
                  <a:pt x="8246838" y="0"/>
                </a:cubicBezTo>
                <a:cubicBezTo>
                  <a:pt x="8384885" y="-6051"/>
                  <a:pt x="8539633" y="18505"/>
                  <a:pt x="8816520" y="0"/>
                </a:cubicBezTo>
                <a:cubicBezTo>
                  <a:pt x="9053315" y="-18468"/>
                  <a:pt x="9322402" y="441"/>
                  <a:pt x="9603225" y="0"/>
                </a:cubicBezTo>
                <a:cubicBezTo>
                  <a:pt x="9844320" y="6634"/>
                  <a:pt x="9961217" y="9594"/>
                  <a:pt x="10172908" y="0"/>
                </a:cubicBezTo>
                <a:cubicBezTo>
                  <a:pt x="10384747" y="21914"/>
                  <a:pt x="10672737" y="47408"/>
                  <a:pt x="10851102" y="0"/>
                </a:cubicBezTo>
                <a:cubicBezTo>
                  <a:pt x="10851482" y="8302"/>
                  <a:pt x="10850890" y="14788"/>
                  <a:pt x="10851102" y="18288"/>
                </a:cubicBezTo>
                <a:cubicBezTo>
                  <a:pt x="10498083" y="6385"/>
                  <a:pt x="10386418" y="29524"/>
                  <a:pt x="10064397" y="18288"/>
                </a:cubicBezTo>
                <a:cubicBezTo>
                  <a:pt x="9757110" y="-12859"/>
                  <a:pt x="9882718" y="35572"/>
                  <a:pt x="9711736" y="18288"/>
                </a:cubicBezTo>
                <a:cubicBezTo>
                  <a:pt x="9585538" y="22929"/>
                  <a:pt x="9440603" y="7407"/>
                  <a:pt x="9250564" y="18288"/>
                </a:cubicBezTo>
                <a:cubicBezTo>
                  <a:pt x="9075912" y="37484"/>
                  <a:pt x="8633849" y="60864"/>
                  <a:pt x="8355349" y="18288"/>
                </a:cubicBezTo>
                <a:cubicBezTo>
                  <a:pt x="8105361" y="-17061"/>
                  <a:pt x="7846492" y="-18912"/>
                  <a:pt x="7677155" y="18288"/>
                </a:cubicBezTo>
                <a:cubicBezTo>
                  <a:pt x="7517681" y="50311"/>
                  <a:pt x="7436572" y="17015"/>
                  <a:pt x="7215983" y="18288"/>
                </a:cubicBezTo>
                <a:cubicBezTo>
                  <a:pt x="7025353" y="-12292"/>
                  <a:pt x="6681619" y="48723"/>
                  <a:pt x="6537789" y="18288"/>
                </a:cubicBezTo>
                <a:cubicBezTo>
                  <a:pt x="6413808" y="20739"/>
                  <a:pt x="6264886" y="28155"/>
                  <a:pt x="6185128" y="18288"/>
                </a:cubicBezTo>
                <a:cubicBezTo>
                  <a:pt x="6105718" y="-12957"/>
                  <a:pt x="5897346" y="9948"/>
                  <a:pt x="5832467" y="18288"/>
                </a:cubicBezTo>
                <a:cubicBezTo>
                  <a:pt x="5808951" y="12879"/>
                  <a:pt x="5441376" y="-46828"/>
                  <a:pt x="5154273" y="18288"/>
                </a:cubicBezTo>
                <a:cubicBezTo>
                  <a:pt x="4878507" y="56182"/>
                  <a:pt x="4810454" y="3167"/>
                  <a:pt x="4693102" y="18288"/>
                </a:cubicBezTo>
                <a:cubicBezTo>
                  <a:pt x="4561574" y="17290"/>
                  <a:pt x="4203604" y="20612"/>
                  <a:pt x="3906397" y="18288"/>
                </a:cubicBezTo>
                <a:cubicBezTo>
                  <a:pt x="3626019" y="52368"/>
                  <a:pt x="3663077" y="16207"/>
                  <a:pt x="3445225" y="18288"/>
                </a:cubicBezTo>
                <a:cubicBezTo>
                  <a:pt x="3190051" y="26549"/>
                  <a:pt x="2905011" y="-73016"/>
                  <a:pt x="2658520" y="18288"/>
                </a:cubicBezTo>
                <a:cubicBezTo>
                  <a:pt x="2405899" y="59162"/>
                  <a:pt x="2454989" y="13560"/>
                  <a:pt x="2305859" y="18288"/>
                </a:cubicBezTo>
                <a:cubicBezTo>
                  <a:pt x="2162581" y="58702"/>
                  <a:pt x="1818678" y="3978"/>
                  <a:pt x="1519154" y="18288"/>
                </a:cubicBezTo>
                <a:cubicBezTo>
                  <a:pt x="1277231" y="8229"/>
                  <a:pt x="1250559" y="13986"/>
                  <a:pt x="1057982" y="18288"/>
                </a:cubicBezTo>
                <a:cubicBezTo>
                  <a:pt x="870981" y="30051"/>
                  <a:pt x="831418" y="16992"/>
                  <a:pt x="705322" y="18288"/>
                </a:cubicBezTo>
                <a:cubicBezTo>
                  <a:pt x="550051" y="22745"/>
                  <a:pt x="217599" y="31281"/>
                  <a:pt x="0" y="18288"/>
                </a:cubicBezTo>
                <a:cubicBezTo>
                  <a:pt x="98" y="11241"/>
                  <a:pt x="-655" y="7485"/>
                  <a:pt x="0" y="0"/>
                </a:cubicBezTo>
                <a:close/>
              </a:path>
              <a:path w="10851102" h="18288" fill="none" stroke="0" extrusionOk="0">
                <a:moveTo>
                  <a:pt x="0" y="0"/>
                </a:moveTo>
                <a:cubicBezTo>
                  <a:pt x="180941" y="-17598"/>
                  <a:pt x="338196" y="1311"/>
                  <a:pt x="461172" y="0"/>
                </a:cubicBezTo>
                <a:cubicBezTo>
                  <a:pt x="599599" y="8385"/>
                  <a:pt x="934356" y="-14052"/>
                  <a:pt x="1139366" y="0"/>
                </a:cubicBezTo>
                <a:cubicBezTo>
                  <a:pt x="1275654" y="44732"/>
                  <a:pt x="1705965" y="18570"/>
                  <a:pt x="1926071" y="0"/>
                </a:cubicBezTo>
                <a:cubicBezTo>
                  <a:pt x="2140534" y="-11077"/>
                  <a:pt x="2180153" y="-10562"/>
                  <a:pt x="2278731" y="0"/>
                </a:cubicBezTo>
                <a:cubicBezTo>
                  <a:pt x="2402338" y="15361"/>
                  <a:pt x="2525688" y="-338"/>
                  <a:pt x="2631392" y="0"/>
                </a:cubicBezTo>
                <a:cubicBezTo>
                  <a:pt x="2734207" y="-11476"/>
                  <a:pt x="3190487" y="42493"/>
                  <a:pt x="3526608" y="0"/>
                </a:cubicBezTo>
                <a:cubicBezTo>
                  <a:pt x="3839652" y="-57442"/>
                  <a:pt x="4034155" y="-20697"/>
                  <a:pt x="4204802" y="0"/>
                </a:cubicBezTo>
                <a:cubicBezTo>
                  <a:pt x="4371218" y="32280"/>
                  <a:pt x="4400910" y="6289"/>
                  <a:pt x="4557463" y="0"/>
                </a:cubicBezTo>
                <a:cubicBezTo>
                  <a:pt x="4704322" y="-7332"/>
                  <a:pt x="4979048" y="45841"/>
                  <a:pt x="5235657" y="0"/>
                </a:cubicBezTo>
                <a:cubicBezTo>
                  <a:pt x="5558555" y="29468"/>
                  <a:pt x="5791022" y="57900"/>
                  <a:pt x="6130873" y="0"/>
                </a:cubicBezTo>
                <a:cubicBezTo>
                  <a:pt x="6475301" y="-35257"/>
                  <a:pt x="6587462" y="25321"/>
                  <a:pt x="6700555" y="0"/>
                </a:cubicBezTo>
                <a:cubicBezTo>
                  <a:pt x="6843610" y="-36653"/>
                  <a:pt x="7039908" y="-3683"/>
                  <a:pt x="7270238" y="0"/>
                </a:cubicBezTo>
                <a:cubicBezTo>
                  <a:pt x="7478623" y="-4230"/>
                  <a:pt x="7620334" y="-12110"/>
                  <a:pt x="7948432" y="0"/>
                </a:cubicBezTo>
                <a:cubicBezTo>
                  <a:pt x="8250190" y="3014"/>
                  <a:pt x="8530806" y="-6602"/>
                  <a:pt x="8735137" y="0"/>
                </a:cubicBezTo>
                <a:cubicBezTo>
                  <a:pt x="8921166" y="-58521"/>
                  <a:pt x="9240112" y="-174"/>
                  <a:pt x="9521842" y="0"/>
                </a:cubicBezTo>
                <a:cubicBezTo>
                  <a:pt x="9739235" y="57693"/>
                  <a:pt x="10609635" y="-11792"/>
                  <a:pt x="10851102" y="0"/>
                </a:cubicBezTo>
                <a:cubicBezTo>
                  <a:pt x="10851724" y="5014"/>
                  <a:pt x="10852556" y="8654"/>
                  <a:pt x="10851102" y="18288"/>
                </a:cubicBezTo>
                <a:cubicBezTo>
                  <a:pt x="10660229" y="25143"/>
                  <a:pt x="10503210" y="-1799"/>
                  <a:pt x="10389930" y="18288"/>
                </a:cubicBezTo>
                <a:cubicBezTo>
                  <a:pt x="10273258" y="73937"/>
                  <a:pt x="9712509" y="91204"/>
                  <a:pt x="9494714" y="18288"/>
                </a:cubicBezTo>
                <a:cubicBezTo>
                  <a:pt x="9217538" y="-30343"/>
                  <a:pt x="9114700" y="-175"/>
                  <a:pt x="8816520" y="18288"/>
                </a:cubicBezTo>
                <a:cubicBezTo>
                  <a:pt x="8515315" y="48005"/>
                  <a:pt x="8631428" y="38252"/>
                  <a:pt x="8463860" y="18288"/>
                </a:cubicBezTo>
                <a:cubicBezTo>
                  <a:pt x="8289761" y="14540"/>
                  <a:pt x="8059737" y="-12915"/>
                  <a:pt x="7785666" y="18288"/>
                </a:cubicBezTo>
                <a:cubicBezTo>
                  <a:pt x="7513139" y="44133"/>
                  <a:pt x="7452955" y="4700"/>
                  <a:pt x="7215983" y="18288"/>
                </a:cubicBezTo>
                <a:cubicBezTo>
                  <a:pt x="6987976" y="27841"/>
                  <a:pt x="6907234" y="-3323"/>
                  <a:pt x="6646300" y="18288"/>
                </a:cubicBezTo>
                <a:cubicBezTo>
                  <a:pt x="6374518" y="57127"/>
                  <a:pt x="6187272" y="-6545"/>
                  <a:pt x="6076617" y="18288"/>
                </a:cubicBezTo>
                <a:cubicBezTo>
                  <a:pt x="5988713" y="3889"/>
                  <a:pt x="5666834" y="-4499"/>
                  <a:pt x="5506934" y="18288"/>
                </a:cubicBezTo>
                <a:cubicBezTo>
                  <a:pt x="5343541" y="13574"/>
                  <a:pt x="5102260" y="30151"/>
                  <a:pt x="4720229" y="18288"/>
                </a:cubicBezTo>
                <a:cubicBezTo>
                  <a:pt x="4351250" y="-12489"/>
                  <a:pt x="4245321" y="62052"/>
                  <a:pt x="4042035" y="18288"/>
                </a:cubicBezTo>
                <a:cubicBezTo>
                  <a:pt x="3849168" y="600"/>
                  <a:pt x="3835843" y="21019"/>
                  <a:pt x="3689375" y="18288"/>
                </a:cubicBezTo>
                <a:cubicBezTo>
                  <a:pt x="3571889" y="25509"/>
                  <a:pt x="3382199" y="-20385"/>
                  <a:pt x="3119692" y="18288"/>
                </a:cubicBezTo>
                <a:cubicBezTo>
                  <a:pt x="2880956" y="36990"/>
                  <a:pt x="2710578" y="14922"/>
                  <a:pt x="2332987" y="18288"/>
                </a:cubicBezTo>
                <a:cubicBezTo>
                  <a:pt x="1977435" y="44288"/>
                  <a:pt x="1990786" y="39401"/>
                  <a:pt x="1871815" y="18288"/>
                </a:cubicBezTo>
                <a:cubicBezTo>
                  <a:pt x="1768684" y="13446"/>
                  <a:pt x="1226066" y="-2809"/>
                  <a:pt x="976599" y="18288"/>
                </a:cubicBezTo>
                <a:cubicBezTo>
                  <a:pt x="679343" y="68837"/>
                  <a:pt x="271927" y="38239"/>
                  <a:pt x="0" y="18288"/>
                </a:cubicBezTo>
                <a:cubicBezTo>
                  <a:pt x="105" y="9128"/>
                  <a:pt x="-166" y="38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0851102"/>
                      <a:gd name="connsiteY0" fmla="*/ 0 h 18288"/>
                      <a:gd name="connsiteX1" fmla="*/ 461172 w 10851102"/>
                      <a:gd name="connsiteY1" fmla="*/ 0 h 18288"/>
                      <a:gd name="connsiteX2" fmla="*/ 1139366 w 10851102"/>
                      <a:gd name="connsiteY2" fmla="*/ 0 h 18288"/>
                      <a:gd name="connsiteX3" fmla="*/ 1926071 w 10851102"/>
                      <a:gd name="connsiteY3" fmla="*/ 0 h 18288"/>
                      <a:gd name="connsiteX4" fmla="*/ 2278731 w 10851102"/>
                      <a:gd name="connsiteY4" fmla="*/ 0 h 18288"/>
                      <a:gd name="connsiteX5" fmla="*/ 2631392 w 10851102"/>
                      <a:gd name="connsiteY5" fmla="*/ 0 h 18288"/>
                      <a:gd name="connsiteX6" fmla="*/ 3526608 w 10851102"/>
                      <a:gd name="connsiteY6" fmla="*/ 0 h 18288"/>
                      <a:gd name="connsiteX7" fmla="*/ 4204802 w 10851102"/>
                      <a:gd name="connsiteY7" fmla="*/ 0 h 18288"/>
                      <a:gd name="connsiteX8" fmla="*/ 4557463 w 10851102"/>
                      <a:gd name="connsiteY8" fmla="*/ 0 h 18288"/>
                      <a:gd name="connsiteX9" fmla="*/ 5235657 w 10851102"/>
                      <a:gd name="connsiteY9" fmla="*/ 0 h 18288"/>
                      <a:gd name="connsiteX10" fmla="*/ 6130873 w 10851102"/>
                      <a:gd name="connsiteY10" fmla="*/ 0 h 18288"/>
                      <a:gd name="connsiteX11" fmla="*/ 6700555 w 10851102"/>
                      <a:gd name="connsiteY11" fmla="*/ 0 h 18288"/>
                      <a:gd name="connsiteX12" fmla="*/ 7270238 w 10851102"/>
                      <a:gd name="connsiteY12" fmla="*/ 0 h 18288"/>
                      <a:gd name="connsiteX13" fmla="*/ 7948432 w 10851102"/>
                      <a:gd name="connsiteY13" fmla="*/ 0 h 18288"/>
                      <a:gd name="connsiteX14" fmla="*/ 8735137 w 10851102"/>
                      <a:gd name="connsiteY14" fmla="*/ 0 h 18288"/>
                      <a:gd name="connsiteX15" fmla="*/ 9521842 w 10851102"/>
                      <a:gd name="connsiteY15" fmla="*/ 0 h 18288"/>
                      <a:gd name="connsiteX16" fmla="*/ 10851102 w 10851102"/>
                      <a:gd name="connsiteY16" fmla="*/ 0 h 18288"/>
                      <a:gd name="connsiteX17" fmla="*/ 10851102 w 10851102"/>
                      <a:gd name="connsiteY17" fmla="*/ 18288 h 18288"/>
                      <a:gd name="connsiteX18" fmla="*/ 10389930 w 10851102"/>
                      <a:gd name="connsiteY18" fmla="*/ 18288 h 18288"/>
                      <a:gd name="connsiteX19" fmla="*/ 9494714 w 10851102"/>
                      <a:gd name="connsiteY19" fmla="*/ 18288 h 18288"/>
                      <a:gd name="connsiteX20" fmla="*/ 8816520 w 10851102"/>
                      <a:gd name="connsiteY20" fmla="*/ 18288 h 18288"/>
                      <a:gd name="connsiteX21" fmla="*/ 8463860 w 10851102"/>
                      <a:gd name="connsiteY21" fmla="*/ 18288 h 18288"/>
                      <a:gd name="connsiteX22" fmla="*/ 7785666 w 10851102"/>
                      <a:gd name="connsiteY22" fmla="*/ 18288 h 18288"/>
                      <a:gd name="connsiteX23" fmla="*/ 7215983 w 10851102"/>
                      <a:gd name="connsiteY23" fmla="*/ 18288 h 18288"/>
                      <a:gd name="connsiteX24" fmla="*/ 6646300 w 10851102"/>
                      <a:gd name="connsiteY24" fmla="*/ 18288 h 18288"/>
                      <a:gd name="connsiteX25" fmla="*/ 6076617 w 10851102"/>
                      <a:gd name="connsiteY25" fmla="*/ 18288 h 18288"/>
                      <a:gd name="connsiteX26" fmla="*/ 5506934 w 10851102"/>
                      <a:gd name="connsiteY26" fmla="*/ 18288 h 18288"/>
                      <a:gd name="connsiteX27" fmla="*/ 4720229 w 10851102"/>
                      <a:gd name="connsiteY27" fmla="*/ 18288 h 18288"/>
                      <a:gd name="connsiteX28" fmla="*/ 4042035 w 10851102"/>
                      <a:gd name="connsiteY28" fmla="*/ 18288 h 18288"/>
                      <a:gd name="connsiteX29" fmla="*/ 3689375 w 10851102"/>
                      <a:gd name="connsiteY29" fmla="*/ 18288 h 18288"/>
                      <a:gd name="connsiteX30" fmla="*/ 3119692 w 10851102"/>
                      <a:gd name="connsiteY30" fmla="*/ 18288 h 18288"/>
                      <a:gd name="connsiteX31" fmla="*/ 2332987 w 10851102"/>
                      <a:gd name="connsiteY31" fmla="*/ 18288 h 18288"/>
                      <a:gd name="connsiteX32" fmla="*/ 1871815 w 10851102"/>
                      <a:gd name="connsiteY32" fmla="*/ 18288 h 18288"/>
                      <a:gd name="connsiteX33" fmla="*/ 976599 w 10851102"/>
                      <a:gd name="connsiteY33" fmla="*/ 18288 h 18288"/>
                      <a:gd name="connsiteX34" fmla="*/ 0 w 10851102"/>
                      <a:gd name="connsiteY34" fmla="*/ 18288 h 18288"/>
                      <a:gd name="connsiteX35" fmla="*/ 0 w 10851102"/>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1102" h="18288" fill="none" extrusionOk="0">
                        <a:moveTo>
                          <a:pt x="0" y="0"/>
                        </a:moveTo>
                        <a:cubicBezTo>
                          <a:pt x="194610" y="-9166"/>
                          <a:pt x="349194" y="-2817"/>
                          <a:pt x="461172" y="0"/>
                        </a:cubicBezTo>
                        <a:cubicBezTo>
                          <a:pt x="573150" y="2817"/>
                          <a:pt x="972917" y="-15278"/>
                          <a:pt x="1139366" y="0"/>
                        </a:cubicBezTo>
                        <a:cubicBezTo>
                          <a:pt x="1305815" y="15278"/>
                          <a:pt x="1707707" y="8942"/>
                          <a:pt x="1926071" y="0"/>
                        </a:cubicBezTo>
                        <a:cubicBezTo>
                          <a:pt x="2144436" y="-8942"/>
                          <a:pt x="2175060" y="-12996"/>
                          <a:pt x="2278731" y="0"/>
                        </a:cubicBezTo>
                        <a:cubicBezTo>
                          <a:pt x="2382402" y="12996"/>
                          <a:pt x="2520545" y="10246"/>
                          <a:pt x="2631392" y="0"/>
                        </a:cubicBezTo>
                        <a:cubicBezTo>
                          <a:pt x="2742239" y="-10246"/>
                          <a:pt x="3210064" y="24061"/>
                          <a:pt x="3526608" y="0"/>
                        </a:cubicBezTo>
                        <a:cubicBezTo>
                          <a:pt x="3843152" y="-24061"/>
                          <a:pt x="4041311" y="-30642"/>
                          <a:pt x="4204802" y="0"/>
                        </a:cubicBezTo>
                        <a:cubicBezTo>
                          <a:pt x="4368293" y="30642"/>
                          <a:pt x="4394237" y="4685"/>
                          <a:pt x="4557463" y="0"/>
                        </a:cubicBezTo>
                        <a:cubicBezTo>
                          <a:pt x="4720689" y="-4685"/>
                          <a:pt x="4944210" y="17350"/>
                          <a:pt x="5235657" y="0"/>
                        </a:cubicBezTo>
                        <a:cubicBezTo>
                          <a:pt x="5527104" y="-17350"/>
                          <a:pt x="5789254" y="39584"/>
                          <a:pt x="6130873" y="0"/>
                        </a:cubicBezTo>
                        <a:cubicBezTo>
                          <a:pt x="6472492" y="-39584"/>
                          <a:pt x="6580368" y="16631"/>
                          <a:pt x="6700555" y="0"/>
                        </a:cubicBezTo>
                        <a:cubicBezTo>
                          <a:pt x="6820742" y="-16631"/>
                          <a:pt x="7037371" y="8250"/>
                          <a:pt x="7270238" y="0"/>
                        </a:cubicBezTo>
                        <a:cubicBezTo>
                          <a:pt x="7503105" y="-8250"/>
                          <a:pt x="7632008" y="-4055"/>
                          <a:pt x="7948432" y="0"/>
                        </a:cubicBezTo>
                        <a:cubicBezTo>
                          <a:pt x="8264856" y="4055"/>
                          <a:pt x="8550896" y="34351"/>
                          <a:pt x="8735137" y="0"/>
                        </a:cubicBezTo>
                        <a:cubicBezTo>
                          <a:pt x="8919379" y="-34351"/>
                          <a:pt x="9287879" y="-28066"/>
                          <a:pt x="9521842" y="0"/>
                        </a:cubicBezTo>
                        <a:cubicBezTo>
                          <a:pt x="9755805" y="28066"/>
                          <a:pt x="10570134" y="-41144"/>
                          <a:pt x="10851102" y="0"/>
                        </a:cubicBezTo>
                        <a:cubicBezTo>
                          <a:pt x="10851748" y="4451"/>
                          <a:pt x="10851592" y="9226"/>
                          <a:pt x="10851102" y="18288"/>
                        </a:cubicBezTo>
                        <a:cubicBezTo>
                          <a:pt x="10675242" y="1309"/>
                          <a:pt x="10524002" y="-2908"/>
                          <a:pt x="10389930" y="18288"/>
                        </a:cubicBezTo>
                        <a:cubicBezTo>
                          <a:pt x="10255858" y="39484"/>
                          <a:pt x="9773244" y="59176"/>
                          <a:pt x="9494714" y="18288"/>
                        </a:cubicBezTo>
                        <a:cubicBezTo>
                          <a:pt x="9216184" y="-22600"/>
                          <a:pt x="9131929" y="800"/>
                          <a:pt x="8816520" y="18288"/>
                        </a:cubicBezTo>
                        <a:cubicBezTo>
                          <a:pt x="8501111" y="35776"/>
                          <a:pt x="8634497" y="28985"/>
                          <a:pt x="8463860" y="18288"/>
                        </a:cubicBezTo>
                        <a:cubicBezTo>
                          <a:pt x="8293223" y="7591"/>
                          <a:pt x="8065500" y="-5268"/>
                          <a:pt x="7785666" y="18288"/>
                        </a:cubicBezTo>
                        <a:cubicBezTo>
                          <a:pt x="7505832" y="41844"/>
                          <a:pt x="7453436" y="14686"/>
                          <a:pt x="7215983" y="18288"/>
                        </a:cubicBezTo>
                        <a:cubicBezTo>
                          <a:pt x="6978530" y="21890"/>
                          <a:pt x="6912959" y="-4579"/>
                          <a:pt x="6646300" y="18288"/>
                        </a:cubicBezTo>
                        <a:cubicBezTo>
                          <a:pt x="6379641" y="41155"/>
                          <a:pt x="6192949" y="11334"/>
                          <a:pt x="6076617" y="18288"/>
                        </a:cubicBezTo>
                        <a:cubicBezTo>
                          <a:pt x="5960285" y="25242"/>
                          <a:pt x="5654491" y="16931"/>
                          <a:pt x="5506934" y="18288"/>
                        </a:cubicBezTo>
                        <a:cubicBezTo>
                          <a:pt x="5359377" y="19645"/>
                          <a:pt x="5074820" y="57133"/>
                          <a:pt x="4720229" y="18288"/>
                        </a:cubicBezTo>
                        <a:cubicBezTo>
                          <a:pt x="4365638" y="-20557"/>
                          <a:pt x="4235643" y="35829"/>
                          <a:pt x="4042035" y="18288"/>
                        </a:cubicBezTo>
                        <a:cubicBezTo>
                          <a:pt x="3848427" y="747"/>
                          <a:pt x="3836250" y="19497"/>
                          <a:pt x="3689375" y="18288"/>
                        </a:cubicBezTo>
                        <a:cubicBezTo>
                          <a:pt x="3542500" y="17079"/>
                          <a:pt x="3388619" y="546"/>
                          <a:pt x="3119692" y="18288"/>
                        </a:cubicBezTo>
                        <a:cubicBezTo>
                          <a:pt x="2850765" y="36030"/>
                          <a:pt x="2691101" y="-5259"/>
                          <a:pt x="2332987" y="18288"/>
                        </a:cubicBezTo>
                        <a:cubicBezTo>
                          <a:pt x="1974873" y="41835"/>
                          <a:pt x="1990372" y="38390"/>
                          <a:pt x="1871815" y="18288"/>
                        </a:cubicBezTo>
                        <a:cubicBezTo>
                          <a:pt x="1753258" y="-1814"/>
                          <a:pt x="1233786" y="7515"/>
                          <a:pt x="976599" y="18288"/>
                        </a:cubicBezTo>
                        <a:cubicBezTo>
                          <a:pt x="719412" y="29061"/>
                          <a:pt x="248269" y="32929"/>
                          <a:pt x="0" y="18288"/>
                        </a:cubicBezTo>
                        <a:cubicBezTo>
                          <a:pt x="-213" y="9468"/>
                          <a:pt x="187" y="4459"/>
                          <a:pt x="0" y="0"/>
                        </a:cubicBezTo>
                        <a:close/>
                      </a:path>
                      <a:path w="10851102" h="18288" stroke="0" extrusionOk="0">
                        <a:moveTo>
                          <a:pt x="0" y="0"/>
                        </a:moveTo>
                        <a:cubicBezTo>
                          <a:pt x="249512" y="603"/>
                          <a:pt x="322886" y="-12005"/>
                          <a:pt x="569683" y="0"/>
                        </a:cubicBezTo>
                        <a:cubicBezTo>
                          <a:pt x="816480" y="12005"/>
                          <a:pt x="757534" y="14978"/>
                          <a:pt x="922344" y="0"/>
                        </a:cubicBezTo>
                        <a:cubicBezTo>
                          <a:pt x="1087154" y="-14978"/>
                          <a:pt x="1528858" y="-11977"/>
                          <a:pt x="1817560" y="0"/>
                        </a:cubicBezTo>
                        <a:cubicBezTo>
                          <a:pt x="2106262" y="11977"/>
                          <a:pt x="2178362" y="8275"/>
                          <a:pt x="2387242" y="0"/>
                        </a:cubicBezTo>
                        <a:cubicBezTo>
                          <a:pt x="2596122" y="-8275"/>
                          <a:pt x="2715945" y="23193"/>
                          <a:pt x="2956925" y="0"/>
                        </a:cubicBezTo>
                        <a:cubicBezTo>
                          <a:pt x="3197905" y="-23193"/>
                          <a:pt x="3634004" y="-24933"/>
                          <a:pt x="3852141" y="0"/>
                        </a:cubicBezTo>
                        <a:cubicBezTo>
                          <a:pt x="4070278" y="24933"/>
                          <a:pt x="4207124" y="-1171"/>
                          <a:pt x="4313313" y="0"/>
                        </a:cubicBezTo>
                        <a:cubicBezTo>
                          <a:pt x="4419502" y="1171"/>
                          <a:pt x="4961603" y="-7515"/>
                          <a:pt x="5208529" y="0"/>
                        </a:cubicBezTo>
                        <a:cubicBezTo>
                          <a:pt x="5455455" y="7515"/>
                          <a:pt x="5766394" y="32819"/>
                          <a:pt x="6103745" y="0"/>
                        </a:cubicBezTo>
                        <a:cubicBezTo>
                          <a:pt x="6441096" y="-32819"/>
                          <a:pt x="6493798" y="-5746"/>
                          <a:pt x="6781939" y="0"/>
                        </a:cubicBezTo>
                        <a:cubicBezTo>
                          <a:pt x="7070080" y="5746"/>
                          <a:pt x="7302605" y="31316"/>
                          <a:pt x="7677155" y="0"/>
                        </a:cubicBezTo>
                        <a:cubicBezTo>
                          <a:pt x="8051705" y="-31316"/>
                          <a:pt x="8097099" y="8110"/>
                          <a:pt x="8246838" y="0"/>
                        </a:cubicBezTo>
                        <a:cubicBezTo>
                          <a:pt x="8396577" y="-8110"/>
                          <a:pt x="8541823" y="9462"/>
                          <a:pt x="8816520" y="0"/>
                        </a:cubicBezTo>
                        <a:cubicBezTo>
                          <a:pt x="9091217" y="-9462"/>
                          <a:pt x="9367610" y="-25115"/>
                          <a:pt x="9603225" y="0"/>
                        </a:cubicBezTo>
                        <a:cubicBezTo>
                          <a:pt x="9838841" y="25115"/>
                          <a:pt x="9969402" y="14411"/>
                          <a:pt x="10172908" y="0"/>
                        </a:cubicBezTo>
                        <a:cubicBezTo>
                          <a:pt x="10376414" y="-14411"/>
                          <a:pt x="10657578" y="5673"/>
                          <a:pt x="10851102" y="0"/>
                        </a:cubicBezTo>
                        <a:cubicBezTo>
                          <a:pt x="10850695" y="8690"/>
                          <a:pt x="10850948" y="14141"/>
                          <a:pt x="10851102" y="18288"/>
                        </a:cubicBezTo>
                        <a:cubicBezTo>
                          <a:pt x="10486066" y="-10634"/>
                          <a:pt x="10362943" y="52582"/>
                          <a:pt x="10064397" y="18288"/>
                        </a:cubicBezTo>
                        <a:cubicBezTo>
                          <a:pt x="9765852" y="-16006"/>
                          <a:pt x="9863248" y="31531"/>
                          <a:pt x="9711736" y="18288"/>
                        </a:cubicBezTo>
                        <a:cubicBezTo>
                          <a:pt x="9560224" y="5045"/>
                          <a:pt x="9431887" y="14666"/>
                          <a:pt x="9250564" y="18288"/>
                        </a:cubicBezTo>
                        <a:cubicBezTo>
                          <a:pt x="9069241" y="21910"/>
                          <a:pt x="8611460" y="57462"/>
                          <a:pt x="8355349" y="18288"/>
                        </a:cubicBezTo>
                        <a:cubicBezTo>
                          <a:pt x="8099238" y="-20886"/>
                          <a:pt x="7839674" y="-13896"/>
                          <a:pt x="7677155" y="18288"/>
                        </a:cubicBezTo>
                        <a:cubicBezTo>
                          <a:pt x="7514636" y="50472"/>
                          <a:pt x="7428268" y="36826"/>
                          <a:pt x="7215983" y="18288"/>
                        </a:cubicBezTo>
                        <a:cubicBezTo>
                          <a:pt x="7003698" y="-250"/>
                          <a:pt x="6679167" y="13652"/>
                          <a:pt x="6537789" y="18288"/>
                        </a:cubicBezTo>
                        <a:cubicBezTo>
                          <a:pt x="6396411" y="22924"/>
                          <a:pt x="6260542" y="35250"/>
                          <a:pt x="6185128" y="18288"/>
                        </a:cubicBezTo>
                        <a:cubicBezTo>
                          <a:pt x="6109714" y="1326"/>
                          <a:pt x="5906586" y="24198"/>
                          <a:pt x="5832467" y="18288"/>
                        </a:cubicBezTo>
                        <a:cubicBezTo>
                          <a:pt x="5758348" y="12378"/>
                          <a:pt x="5412281" y="-15196"/>
                          <a:pt x="5154273" y="18288"/>
                        </a:cubicBezTo>
                        <a:cubicBezTo>
                          <a:pt x="4896265" y="51772"/>
                          <a:pt x="4821094" y="7078"/>
                          <a:pt x="4693102" y="18288"/>
                        </a:cubicBezTo>
                        <a:cubicBezTo>
                          <a:pt x="4565110" y="29498"/>
                          <a:pt x="4184341" y="-13419"/>
                          <a:pt x="3906397" y="18288"/>
                        </a:cubicBezTo>
                        <a:cubicBezTo>
                          <a:pt x="3628454" y="49995"/>
                          <a:pt x="3664035" y="4493"/>
                          <a:pt x="3445225" y="18288"/>
                        </a:cubicBezTo>
                        <a:cubicBezTo>
                          <a:pt x="3226415" y="32083"/>
                          <a:pt x="2902565" y="-15508"/>
                          <a:pt x="2658520" y="18288"/>
                        </a:cubicBezTo>
                        <a:cubicBezTo>
                          <a:pt x="2414476" y="52084"/>
                          <a:pt x="2461019" y="10411"/>
                          <a:pt x="2305859" y="18288"/>
                        </a:cubicBezTo>
                        <a:cubicBezTo>
                          <a:pt x="2150699" y="26165"/>
                          <a:pt x="1765181" y="23925"/>
                          <a:pt x="1519154" y="18288"/>
                        </a:cubicBezTo>
                        <a:cubicBezTo>
                          <a:pt x="1273128" y="12651"/>
                          <a:pt x="1243243" y="14997"/>
                          <a:pt x="1057982" y="18288"/>
                        </a:cubicBezTo>
                        <a:cubicBezTo>
                          <a:pt x="872721" y="21579"/>
                          <a:pt x="822488" y="15142"/>
                          <a:pt x="705322" y="18288"/>
                        </a:cubicBezTo>
                        <a:cubicBezTo>
                          <a:pt x="588156" y="21434"/>
                          <a:pt x="238882" y="45496"/>
                          <a:pt x="0" y="18288"/>
                        </a:cubicBezTo>
                        <a:cubicBezTo>
                          <a:pt x="-53" y="11301"/>
                          <a:pt x="-649" y="7756"/>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382192-F5C7-544C-9ED7-6A6E8DA4163D}"/>
              </a:ext>
            </a:extLst>
          </p:cNvPr>
          <p:cNvSpPr>
            <a:spLocks noGrp="1"/>
          </p:cNvSpPr>
          <p:nvPr>
            <p:ph idx="1"/>
          </p:nvPr>
        </p:nvSpPr>
        <p:spPr>
          <a:xfrm>
            <a:off x="837981" y="1929384"/>
            <a:ext cx="10512862" cy="3959352"/>
          </a:xfrm>
        </p:spPr>
        <p:txBody>
          <a:bodyPr vert="horz" lIns="91440" tIns="45720" rIns="91440" bIns="45720" rtlCol="0">
            <a:noAutofit/>
          </a:bodyPr>
          <a:lstStyle/>
          <a:p>
            <a:pPr marL="615950" indent="-342900" algn="just">
              <a:spcBef>
                <a:spcPts val="600"/>
              </a:spcBef>
              <a:buFont typeface="+mj-lt"/>
              <a:buAutoNum type="arabicPeriod"/>
            </a:pPr>
            <a:r>
              <a:rPr lang="en-US" sz="1800"/>
              <a:t>HTML (HyperText Markup Language) is the standard markup language for documents designed to be displayed in a web browser.</a:t>
            </a:r>
          </a:p>
          <a:p>
            <a:pPr marL="615950" indent="-342900" algn="just">
              <a:spcBef>
                <a:spcPts val="600"/>
              </a:spcBef>
              <a:buFont typeface="+mj-lt"/>
              <a:buAutoNum type="arabicPeriod"/>
            </a:pPr>
            <a:endParaRPr lang="en-US" sz="1800"/>
          </a:p>
          <a:p>
            <a:pPr marL="615950" indent="-342900" algn="just">
              <a:spcBef>
                <a:spcPts val="600"/>
              </a:spcBef>
              <a:buFont typeface="+mj-lt"/>
              <a:buAutoNum type="arabicPeriod"/>
            </a:pPr>
            <a:r>
              <a:rPr lang="en-US" sz="1800"/>
              <a:t>PHP </a:t>
            </a:r>
            <a:r>
              <a:rPr lang="en-US" sz="1800" dirty="0"/>
              <a:t>(Hypertext Preprocessor) is used to create dynamic content that interacts with the databases of the applications</a:t>
            </a:r>
            <a:r>
              <a:rPr lang="en-US" sz="1800"/>
              <a:t>. </a:t>
            </a:r>
          </a:p>
          <a:p>
            <a:pPr marL="615950" indent="-342900" algn="just">
              <a:spcBef>
                <a:spcPts val="600"/>
              </a:spcBef>
              <a:buFont typeface="+mj-lt"/>
              <a:buAutoNum type="arabicPeriod"/>
            </a:pPr>
            <a:endParaRPr lang="en-US" sz="1800" dirty="0"/>
          </a:p>
          <a:p>
            <a:pPr marL="615950" indent="-342900" algn="just">
              <a:spcBef>
                <a:spcPts val="600"/>
              </a:spcBef>
              <a:buFont typeface="+mj-lt"/>
              <a:buAutoNum type="arabicPeriod"/>
            </a:pPr>
            <a:r>
              <a:rPr lang="en-US" sz="1800" dirty="0"/>
              <a:t>PHP Framework Help the developers to promote RAD (Rapid Application Development) for saving time, building more stable applications, and reducing repetitive </a:t>
            </a:r>
            <a:r>
              <a:rPr lang="en-US" sz="1800"/>
              <a:t>coding.</a:t>
            </a:r>
          </a:p>
          <a:p>
            <a:pPr marL="615950" indent="-342900" algn="just">
              <a:spcBef>
                <a:spcPts val="600"/>
              </a:spcBef>
              <a:buFont typeface="+mj-lt"/>
              <a:buAutoNum type="arabicPeriod"/>
            </a:pPr>
            <a:endParaRPr lang="en-US" sz="1800" dirty="0"/>
          </a:p>
          <a:p>
            <a:pPr marL="615950" indent="-342900" algn="just">
              <a:spcBef>
                <a:spcPts val="600"/>
              </a:spcBef>
              <a:buFont typeface="+mj-lt"/>
              <a:buAutoNum type="arabicPeriod"/>
            </a:pPr>
            <a:r>
              <a:rPr lang="en-US" sz="1800" dirty="0"/>
              <a:t>JavaScript is a text-based programming language used both on the client-side and server-side that allows you to make web </a:t>
            </a:r>
            <a:r>
              <a:rPr lang="en-US" sz="1800"/>
              <a:t>pages interactive</a:t>
            </a:r>
          </a:p>
          <a:p>
            <a:pPr marL="615950" indent="-342900" algn="just">
              <a:spcBef>
                <a:spcPts val="600"/>
              </a:spcBef>
              <a:buFont typeface="+mj-lt"/>
              <a:buAutoNum type="arabicPeriod"/>
            </a:pPr>
            <a:endParaRPr lang="en-US" sz="1800" dirty="0"/>
          </a:p>
          <a:p>
            <a:pPr marL="615950" indent="-342900" algn="just">
              <a:spcBef>
                <a:spcPts val="600"/>
              </a:spcBef>
              <a:buFont typeface="+mj-lt"/>
              <a:buAutoNum type="arabicPeriod"/>
            </a:pPr>
            <a:r>
              <a:rPr lang="en-US" sz="1800"/>
              <a:t>CSS  </a:t>
            </a:r>
            <a:r>
              <a:rPr lang="en-US" sz="1800" dirty="0"/>
              <a:t>(Cascading Style Sheets) is a style sheet language used for describing the presentation of a document written in a markup language such as </a:t>
            </a:r>
            <a:r>
              <a:rPr lang="en-US" sz="1800"/>
              <a:t>HTML.</a:t>
            </a:r>
            <a:endParaRPr lang="en-US" sz="1800" dirty="0"/>
          </a:p>
        </p:txBody>
      </p:sp>
    </p:spTree>
    <p:extLst>
      <p:ext uri="{BB962C8B-B14F-4D97-AF65-F5344CB8AC3E}">
        <p14:creationId xmlns:p14="http://schemas.microsoft.com/office/powerpoint/2010/main" val="2943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88825"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5F6A9-4B6D-0A43-969B-AF253A42C385}"/>
              </a:ext>
            </a:extLst>
          </p:cNvPr>
          <p:cNvSpPr>
            <a:spLocks noGrp="1"/>
          </p:cNvSpPr>
          <p:nvPr>
            <p:ph type="title"/>
          </p:nvPr>
        </p:nvSpPr>
        <p:spPr>
          <a:xfrm>
            <a:off x="556387" y="643467"/>
            <a:ext cx="1120800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PHP Framework</a:t>
            </a:r>
          </a:p>
        </p:txBody>
      </p:sp>
      <p:pic>
        <p:nvPicPr>
          <p:cNvPr id="4" name="Content Placeholder 3">
            <a:extLst>
              <a:ext uri="{FF2B5EF4-FFF2-40B4-BE49-F238E27FC236}">
                <a16:creationId xmlns:a16="http://schemas.microsoft.com/office/drawing/2014/main" id="{965BC0B9-CD49-FE41-A06D-D393B640C8AE}"/>
              </a:ext>
            </a:extLst>
          </p:cNvPr>
          <p:cNvPicPr>
            <a:picLocks noGrp="1" noChangeAspect="1"/>
          </p:cNvPicPr>
          <p:nvPr>
            <p:ph idx="1"/>
          </p:nvPr>
        </p:nvPicPr>
        <p:blipFill>
          <a:blip r:embed="rId2"/>
          <a:stretch>
            <a:fillRect/>
          </a:stretch>
        </p:blipFill>
        <p:spPr>
          <a:xfrm>
            <a:off x="643299" y="1978065"/>
            <a:ext cx="10902226" cy="3788523"/>
          </a:xfrm>
          <a:prstGeom prst="rect">
            <a:avLst/>
          </a:prstGeom>
        </p:spPr>
      </p:pic>
    </p:spTree>
    <p:extLst>
      <p:ext uri="{BB962C8B-B14F-4D97-AF65-F5344CB8AC3E}">
        <p14:creationId xmlns:p14="http://schemas.microsoft.com/office/powerpoint/2010/main" val="63155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o&#10;&#10;Description automatically generated">
            <a:extLst>
              <a:ext uri="{FF2B5EF4-FFF2-40B4-BE49-F238E27FC236}">
                <a16:creationId xmlns:a16="http://schemas.microsoft.com/office/drawing/2014/main" id="{7A99C54A-D754-2547-A85A-738BA72DD9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7" r="25494"/>
          <a:stretch/>
        </p:blipFill>
        <p:spPr bwMode="auto">
          <a:xfrm>
            <a:off x="630771" y="707794"/>
            <a:ext cx="5457547" cy="5442411"/>
          </a:xfrm>
          <a:prstGeom prst="rect">
            <a:avLst/>
          </a:prstGeom>
          <a:noFill/>
          <a:extLst>
            <a:ext uri="{909E8E84-426E-40DD-AFC4-6F175D3DCCD1}">
              <a14:hiddenFill xmlns:a14="http://schemas.microsoft.com/office/drawing/2010/main">
                <a:solidFill>
                  <a:srgbClr val="FFFFFF"/>
                </a:solidFill>
              </a14:hiddenFill>
            </a:ext>
          </a:extLst>
        </p:spPr>
      </p:pic>
      <p:sp>
        <p:nvSpPr>
          <p:cNvPr id="78"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7373" y="2372868"/>
            <a:ext cx="3254247" cy="18288"/>
          </a:xfrm>
          <a:custGeom>
            <a:avLst/>
            <a:gdLst>
              <a:gd name="connsiteX0" fmla="*/ 0 w 3254247"/>
              <a:gd name="connsiteY0" fmla="*/ 0 h 18288"/>
              <a:gd name="connsiteX1" fmla="*/ 618307 w 3254247"/>
              <a:gd name="connsiteY1" fmla="*/ 0 h 18288"/>
              <a:gd name="connsiteX2" fmla="*/ 1269156 w 3254247"/>
              <a:gd name="connsiteY2" fmla="*/ 0 h 18288"/>
              <a:gd name="connsiteX3" fmla="*/ 1952548 w 3254247"/>
              <a:gd name="connsiteY3" fmla="*/ 0 h 18288"/>
              <a:gd name="connsiteX4" fmla="*/ 2635940 w 3254247"/>
              <a:gd name="connsiteY4" fmla="*/ 0 h 18288"/>
              <a:gd name="connsiteX5" fmla="*/ 3254247 w 3254247"/>
              <a:gd name="connsiteY5" fmla="*/ 0 h 18288"/>
              <a:gd name="connsiteX6" fmla="*/ 3254247 w 3254247"/>
              <a:gd name="connsiteY6" fmla="*/ 18288 h 18288"/>
              <a:gd name="connsiteX7" fmla="*/ 2538313 w 3254247"/>
              <a:gd name="connsiteY7" fmla="*/ 18288 h 18288"/>
              <a:gd name="connsiteX8" fmla="*/ 1822378 w 3254247"/>
              <a:gd name="connsiteY8" fmla="*/ 18288 h 18288"/>
              <a:gd name="connsiteX9" fmla="*/ 1171529 w 3254247"/>
              <a:gd name="connsiteY9" fmla="*/ 18288 h 18288"/>
              <a:gd name="connsiteX10" fmla="*/ 0 w 3254247"/>
              <a:gd name="connsiteY10" fmla="*/ 18288 h 18288"/>
              <a:gd name="connsiteX11" fmla="*/ 0 w 3254247"/>
              <a:gd name="connsiteY11" fmla="*/ 0 h 18288"/>
              <a:gd name="connsiteX0" fmla="*/ 0 w 3254247"/>
              <a:gd name="connsiteY0" fmla="*/ 0 h 18288"/>
              <a:gd name="connsiteX1" fmla="*/ 618307 w 3254247"/>
              <a:gd name="connsiteY1" fmla="*/ 0 h 18288"/>
              <a:gd name="connsiteX2" fmla="*/ 1171529 w 3254247"/>
              <a:gd name="connsiteY2" fmla="*/ 0 h 18288"/>
              <a:gd name="connsiteX3" fmla="*/ 1887463 w 3254247"/>
              <a:gd name="connsiteY3" fmla="*/ 0 h 18288"/>
              <a:gd name="connsiteX4" fmla="*/ 2505770 w 3254247"/>
              <a:gd name="connsiteY4" fmla="*/ 0 h 18288"/>
              <a:gd name="connsiteX5" fmla="*/ 3254247 w 3254247"/>
              <a:gd name="connsiteY5" fmla="*/ 0 h 18288"/>
              <a:gd name="connsiteX6" fmla="*/ 3254247 w 3254247"/>
              <a:gd name="connsiteY6" fmla="*/ 18288 h 18288"/>
              <a:gd name="connsiteX7" fmla="*/ 2603398 w 3254247"/>
              <a:gd name="connsiteY7" fmla="*/ 18288 h 18288"/>
              <a:gd name="connsiteX8" fmla="*/ 1887463 w 3254247"/>
              <a:gd name="connsiteY8" fmla="*/ 18288 h 18288"/>
              <a:gd name="connsiteX9" fmla="*/ 1334241 w 3254247"/>
              <a:gd name="connsiteY9" fmla="*/ 18288 h 18288"/>
              <a:gd name="connsiteX10" fmla="*/ 683392 w 3254247"/>
              <a:gd name="connsiteY10" fmla="*/ 18288 h 18288"/>
              <a:gd name="connsiteX11" fmla="*/ 0 w 3254247"/>
              <a:gd name="connsiteY11" fmla="*/ 18288 h 18288"/>
              <a:gd name="connsiteX12" fmla="*/ 0 w 3254247"/>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54247" h="18288" fill="none" extrusionOk="0">
                <a:moveTo>
                  <a:pt x="0" y="0"/>
                </a:moveTo>
                <a:cubicBezTo>
                  <a:pt x="170390" y="-35104"/>
                  <a:pt x="435554" y="-38343"/>
                  <a:pt x="618307" y="0"/>
                </a:cubicBezTo>
                <a:cubicBezTo>
                  <a:pt x="766739" y="6680"/>
                  <a:pt x="1055388" y="-7398"/>
                  <a:pt x="1269156" y="0"/>
                </a:cubicBezTo>
                <a:cubicBezTo>
                  <a:pt x="1452764" y="-9287"/>
                  <a:pt x="1697258" y="-76372"/>
                  <a:pt x="1952548" y="0"/>
                </a:cubicBezTo>
                <a:cubicBezTo>
                  <a:pt x="2186220" y="-20862"/>
                  <a:pt x="2361014" y="-425"/>
                  <a:pt x="2635940" y="0"/>
                </a:cubicBezTo>
                <a:cubicBezTo>
                  <a:pt x="2869607" y="29136"/>
                  <a:pt x="3051805" y="13560"/>
                  <a:pt x="3254247" y="0"/>
                </a:cubicBezTo>
                <a:cubicBezTo>
                  <a:pt x="3253528" y="8390"/>
                  <a:pt x="3254290" y="11854"/>
                  <a:pt x="3254247" y="18288"/>
                </a:cubicBezTo>
                <a:cubicBezTo>
                  <a:pt x="2952776" y="7486"/>
                  <a:pt x="2711362" y="17728"/>
                  <a:pt x="2538313" y="18288"/>
                </a:cubicBezTo>
                <a:cubicBezTo>
                  <a:pt x="2385928" y="68484"/>
                  <a:pt x="2039249" y="27410"/>
                  <a:pt x="1822378" y="18288"/>
                </a:cubicBezTo>
                <a:cubicBezTo>
                  <a:pt x="1574404" y="21208"/>
                  <a:pt x="1447817" y="10667"/>
                  <a:pt x="1171529" y="18288"/>
                </a:cubicBezTo>
                <a:cubicBezTo>
                  <a:pt x="904027" y="43317"/>
                  <a:pt x="550889" y="74405"/>
                  <a:pt x="0" y="18288"/>
                </a:cubicBezTo>
                <a:cubicBezTo>
                  <a:pt x="-405" y="13204"/>
                  <a:pt x="-1092" y="5311"/>
                  <a:pt x="0" y="0"/>
                </a:cubicBezTo>
                <a:close/>
              </a:path>
              <a:path w="3254247" h="18288" stroke="0" extrusionOk="0">
                <a:moveTo>
                  <a:pt x="0" y="0"/>
                </a:moveTo>
                <a:cubicBezTo>
                  <a:pt x="251157" y="-26706"/>
                  <a:pt x="412647" y="7862"/>
                  <a:pt x="618307" y="0"/>
                </a:cubicBezTo>
                <a:cubicBezTo>
                  <a:pt x="831195" y="-17667"/>
                  <a:pt x="889669" y="21419"/>
                  <a:pt x="1171529" y="0"/>
                </a:cubicBezTo>
                <a:cubicBezTo>
                  <a:pt x="1432227" y="-6621"/>
                  <a:pt x="1712813" y="-38346"/>
                  <a:pt x="1887463" y="0"/>
                </a:cubicBezTo>
                <a:cubicBezTo>
                  <a:pt x="2085961" y="15551"/>
                  <a:pt x="2367085" y="-8220"/>
                  <a:pt x="2505770" y="0"/>
                </a:cubicBezTo>
                <a:cubicBezTo>
                  <a:pt x="2653608" y="-27626"/>
                  <a:pt x="3056599" y="-53002"/>
                  <a:pt x="3254247" y="0"/>
                </a:cubicBezTo>
                <a:cubicBezTo>
                  <a:pt x="3253621" y="4696"/>
                  <a:pt x="3254925" y="10269"/>
                  <a:pt x="3254247" y="18288"/>
                </a:cubicBezTo>
                <a:cubicBezTo>
                  <a:pt x="2939698" y="-8570"/>
                  <a:pt x="2744238" y="57155"/>
                  <a:pt x="2603398" y="18288"/>
                </a:cubicBezTo>
                <a:cubicBezTo>
                  <a:pt x="2519757" y="15717"/>
                  <a:pt x="2180493" y="-3107"/>
                  <a:pt x="1887463" y="18288"/>
                </a:cubicBezTo>
                <a:cubicBezTo>
                  <a:pt x="1607944" y="26506"/>
                  <a:pt x="1508503" y="42402"/>
                  <a:pt x="1334241" y="18288"/>
                </a:cubicBezTo>
                <a:cubicBezTo>
                  <a:pt x="1180410" y="14831"/>
                  <a:pt x="965068" y="25430"/>
                  <a:pt x="683392" y="18288"/>
                </a:cubicBezTo>
                <a:cubicBezTo>
                  <a:pt x="422506" y="36152"/>
                  <a:pt x="249436" y="-4936"/>
                  <a:pt x="0" y="18288"/>
                </a:cubicBezTo>
                <a:cubicBezTo>
                  <a:pt x="527" y="9891"/>
                  <a:pt x="870" y="7012"/>
                  <a:pt x="0" y="0"/>
                </a:cubicBezTo>
                <a:close/>
              </a:path>
              <a:path w="3254247" h="18288" fill="none" stroke="0" extrusionOk="0">
                <a:moveTo>
                  <a:pt x="0" y="0"/>
                </a:moveTo>
                <a:cubicBezTo>
                  <a:pt x="122904" y="-25682"/>
                  <a:pt x="392942" y="13214"/>
                  <a:pt x="618307" y="0"/>
                </a:cubicBezTo>
                <a:cubicBezTo>
                  <a:pt x="826820" y="3388"/>
                  <a:pt x="1032260" y="10297"/>
                  <a:pt x="1269156" y="0"/>
                </a:cubicBezTo>
                <a:cubicBezTo>
                  <a:pt x="1437689" y="12414"/>
                  <a:pt x="1712269" y="30061"/>
                  <a:pt x="1952548" y="0"/>
                </a:cubicBezTo>
                <a:cubicBezTo>
                  <a:pt x="2139435" y="1613"/>
                  <a:pt x="2432543" y="-5981"/>
                  <a:pt x="2635940" y="0"/>
                </a:cubicBezTo>
                <a:cubicBezTo>
                  <a:pt x="2883553" y="23476"/>
                  <a:pt x="3047827" y="-28770"/>
                  <a:pt x="3254247" y="0"/>
                </a:cubicBezTo>
                <a:cubicBezTo>
                  <a:pt x="3253396" y="8135"/>
                  <a:pt x="3253191" y="12730"/>
                  <a:pt x="3254247" y="18288"/>
                </a:cubicBezTo>
                <a:cubicBezTo>
                  <a:pt x="2958603" y="-17009"/>
                  <a:pt x="2710380" y="24824"/>
                  <a:pt x="2538313" y="18288"/>
                </a:cubicBezTo>
                <a:cubicBezTo>
                  <a:pt x="2397019" y="39256"/>
                  <a:pt x="2085338" y="13965"/>
                  <a:pt x="1822378" y="18288"/>
                </a:cubicBezTo>
                <a:cubicBezTo>
                  <a:pt x="1550999" y="22362"/>
                  <a:pt x="1481122" y="28588"/>
                  <a:pt x="1171529" y="18288"/>
                </a:cubicBezTo>
                <a:cubicBezTo>
                  <a:pt x="909396" y="64505"/>
                  <a:pt x="558215" y="74301"/>
                  <a:pt x="0" y="18288"/>
                </a:cubicBezTo>
                <a:cubicBezTo>
                  <a:pt x="508" y="13336"/>
                  <a:pt x="437" y="727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3254247"/>
                      <a:gd name="connsiteY0" fmla="*/ 0 h 18288"/>
                      <a:gd name="connsiteX1" fmla="*/ 618307 w 3254247"/>
                      <a:gd name="connsiteY1" fmla="*/ 0 h 18288"/>
                      <a:gd name="connsiteX2" fmla="*/ 1269156 w 3254247"/>
                      <a:gd name="connsiteY2" fmla="*/ 0 h 18288"/>
                      <a:gd name="connsiteX3" fmla="*/ 1952548 w 3254247"/>
                      <a:gd name="connsiteY3" fmla="*/ 0 h 18288"/>
                      <a:gd name="connsiteX4" fmla="*/ 2635940 w 3254247"/>
                      <a:gd name="connsiteY4" fmla="*/ 0 h 18288"/>
                      <a:gd name="connsiteX5" fmla="*/ 3254247 w 3254247"/>
                      <a:gd name="connsiteY5" fmla="*/ 0 h 18288"/>
                      <a:gd name="connsiteX6" fmla="*/ 3254247 w 3254247"/>
                      <a:gd name="connsiteY6" fmla="*/ 18288 h 18288"/>
                      <a:gd name="connsiteX7" fmla="*/ 2538313 w 3254247"/>
                      <a:gd name="connsiteY7" fmla="*/ 18288 h 18288"/>
                      <a:gd name="connsiteX8" fmla="*/ 1822378 w 3254247"/>
                      <a:gd name="connsiteY8" fmla="*/ 18288 h 18288"/>
                      <a:gd name="connsiteX9" fmla="*/ 1171529 w 3254247"/>
                      <a:gd name="connsiteY9" fmla="*/ 18288 h 18288"/>
                      <a:gd name="connsiteX10" fmla="*/ 0 w 3254247"/>
                      <a:gd name="connsiteY10" fmla="*/ 18288 h 18288"/>
                      <a:gd name="connsiteX11" fmla="*/ 0 w 3254247"/>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4247" h="18288" fill="none" extrusionOk="0">
                        <a:moveTo>
                          <a:pt x="0" y="0"/>
                        </a:moveTo>
                        <a:cubicBezTo>
                          <a:pt x="144450" y="-12392"/>
                          <a:pt x="427337" y="305"/>
                          <a:pt x="618307" y="0"/>
                        </a:cubicBezTo>
                        <a:cubicBezTo>
                          <a:pt x="809277" y="-305"/>
                          <a:pt x="1078885" y="8814"/>
                          <a:pt x="1269156" y="0"/>
                        </a:cubicBezTo>
                        <a:cubicBezTo>
                          <a:pt x="1459427" y="-8814"/>
                          <a:pt x="1722292" y="-25341"/>
                          <a:pt x="1952548" y="0"/>
                        </a:cubicBezTo>
                        <a:cubicBezTo>
                          <a:pt x="2182804" y="25341"/>
                          <a:pt x="2398437" y="-22277"/>
                          <a:pt x="2635940" y="0"/>
                        </a:cubicBezTo>
                        <a:cubicBezTo>
                          <a:pt x="2873443" y="22277"/>
                          <a:pt x="3033770" y="159"/>
                          <a:pt x="3254247" y="0"/>
                        </a:cubicBezTo>
                        <a:cubicBezTo>
                          <a:pt x="3253538" y="8157"/>
                          <a:pt x="3253834" y="12125"/>
                          <a:pt x="3254247" y="18288"/>
                        </a:cubicBezTo>
                        <a:cubicBezTo>
                          <a:pt x="2959973" y="-3940"/>
                          <a:pt x="2715651" y="17499"/>
                          <a:pt x="2538313" y="18288"/>
                        </a:cubicBezTo>
                        <a:cubicBezTo>
                          <a:pt x="2360975" y="19077"/>
                          <a:pt x="2071193" y="10564"/>
                          <a:pt x="1822378" y="18288"/>
                        </a:cubicBezTo>
                        <a:cubicBezTo>
                          <a:pt x="1573564" y="26012"/>
                          <a:pt x="1460056" y="11360"/>
                          <a:pt x="1171529" y="18288"/>
                        </a:cubicBezTo>
                        <a:cubicBezTo>
                          <a:pt x="883002" y="25216"/>
                          <a:pt x="556569" y="57254"/>
                          <a:pt x="0" y="18288"/>
                        </a:cubicBezTo>
                        <a:cubicBezTo>
                          <a:pt x="-46" y="12483"/>
                          <a:pt x="-203" y="6491"/>
                          <a:pt x="0" y="0"/>
                        </a:cubicBezTo>
                        <a:close/>
                      </a:path>
                      <a:path w="3254247" h="18288" stroke="0" extrusionOk="0">
                        <a:moveTo>
                          <a:pt x="0" y="0"/>
                        </a:moveTo>
                        <a:cubicBezTo>
                          <a:pt x="245716" y="-28411"/>
                          <a:pt x="413361" y="22670"/>
                          <a:pt x="618307" y="0"/>
                        </a:cubicBezTo>
                        <a:cubicBezTo>
                          <a:pt x="823253" y="-22670"/>
                          <a:pt x="907327" y="17544"/>
                          <a:pt x="1171529" y="0"/>
                        </a:cubicBezTo>
                        <a:cubicBezTo>
                          <a:pt x="1435731" y="-17544"/>
                          <a:pt x="1714065" y="-34404"/>
                          <a:pt x="1887463" y="0"/>
                        </a:cubicBezTo>
                        <a:cubicBezTo>
                          <a:pt x="2060861" y="34404"/>
                          <a:pt x="2348517" y="24017"/>
                          <a:pt x="2505770" y="0"/>
                        </a:cubicBezTo>
                        <a:cubicBezTo>
                          <a:pt x="2663023" y="-24017"/>
                          <a:pt x="3030962" y="-27792"/>
                          <a:pt x="3254247" y="0"/>
                        </a:cubicBezTo>
                        <a:cubicBezTo>
                          <a:pt x="3253983" y="4493"/>
                          <a:pt x="3254631" y="9472"/>
                          <a:pt x="3254247" y="18288"/>
                        </a:cubicBezTo>
                        <a:cubicBezTo>
                          <a:pt x="2934372" y="-7513"/>
                          <a:pt x="2749175" y="38681"/>
                          <a:pt x="2603398" y="18288"/>
                        </a:cubicBezTo>
                        <a:cubicBezTo>
                          <a:pt x="2457621" y="-2105"/>
                          <a:pt x="2184707" y="10633"/>
                          <a:pt x="1887463" y="18288"/>
                        </a:cubicBezTo>
                        <a:cubicBezTo>
                          <a:pt x="1590219" y="25943"/>
                          <a:pt x="1494607" y="28003"/>
                          <a:pt x="1334241" y="18288"/>
                        </a:cubicBezTo>
                        <a:cubicBezTo>
                          <a:pt x="1173875" y="8573"/>
                          <a:pt x="962016" y="17971"/>
                          <a:pt x="683392" y="18288"/>
                        </a:cubicBezTo>
                        <a:cubicBezTo>
                          <a:pt x="404768" y="18605"/>
                          <a:pt x="256873" y="5009"/>
                          <a:pt x="0" y="18288"/>
                        </a:cubicBezTo>
                        <a:cubicBezTo>
                          <a:pt x="843" y="9577"/>
                          <a:pt x="371" y="69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8" name="Content Placeholder 2">
            <a:extLst>
              <a:ext uri="{FF2B5EF4-FFF2-40B4-BE49-F238E27FC236}">
                <a16:creationId xmlns:a16="http://schemas.microsoft.com/office/drawing/2014/main" id="{94732F2E-B9ED-4E4E-B317-17292C1D435C}"/>
              </a:ext>
            </a:extLst>
          </p:cNvPr>
          <p:cNvGraphicFramePr>
            <a:graphicFrameLocks noGrp="1"/>
          </p:cNvGraphicFramePr>
          <p:nvPr>
            <p:ph idx="1"/>
            <p:extLst>
              <p:ext uri="{D42A27DB-BD31-4B8C-83A1-F6EECF244321}">
                <p14:modId xmlns:p14="http://schemas.microsoft.com/office/powerpoint/2010/main" val="922773506"/>
              </p:ext>
            </p:extLst>
          </p:nvPr>
        </p:nvGraphicFramePr>
        <p:xfrm>
          <a:off x="6671105" y="1447800"/>
          <a:ext cx="4817633" cy="35507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28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610" y="1410608"/>
            <a:ext cx="6858000" cy="4036784"/>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611" y="1420745"/>
            <a:ext cx="6857999" cy="4036787"/>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397" y="3588611"/>
            <a:ext cx="2501979" cy="4036789"/>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606" y="969718"/>
            <a:ext cx="3899340"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619" y="1400469"/>
            <a:ext cx="6858003" cy="403678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669AA-C43F-CF49-8329-653205CB8608}"/>
              </a:ext>
            </a:extLst>
          </p:cNvPr>
          <p:cNvSpPr>
            <a:spLocks noGrp="1"/>
          </p:cNvSpPr>
          <p:nvPr>
            <p:ph type="title"/>
          </p:nvPr>
        </p:nvSpPr>
        <p:spPr>
          <a:xfrm>
            <a:off x="466600" y="586855"/>
            <a:ext cx="3200532" cy="3387497"/>
          </a:xfrm>
        </p:spPr>
        <p:txBody>
          <a:bodyPr vert="horz" lIns="91440" tIns="45720" rIns="91440" bIns="45720" rtlCol="0" anchor="b">
            <a:normAutofit/>
          </a:bodyPr>
          <a:lstStyle/>
          <a:p>
            <a:pPr algn="r"/>
            <a:r>
              <a:rPr lang="en-US" kern="1200">
                <a:solidFill>
                  <a:srgbClr val="FFFFFF"/>
                </a:solidFill>
                <a:latin typeface="+mj-lt"/>
                <a:ea typeface="+mj-ea"/>
                <a:cs typeface="+mj-cs"/>
              </a:rPr>
              <a:t>Why laravel</a:t>
            </a:r>
          </a:p>
        </p:txBody>
      </p:sp>
      <p:sp>
        <p:nvSpPr>
          <p:cNvPr id="3" name="Content Placeholder 2">
            <a:extLst>
              <a:ext uri="{FF2B5EF4-FFF2-40B4-BE49-F238E27FC236}">
                <a16:creationId xmlns:a16="http://schemas.microsoft.com/office/drawing/2014/main" id="{EDFBD388-A175-1046-9A83-24FB9C0BD8F9}"/>
              </a:ext>
            </a:extLst>
          </p:cNvPr>
          <p:cNvSpPr>
            <a:spLocks noGrp="1"/>
          </p:cNvSpPr>
          <p:nvPr>
            <p:ph idx="1"/>
          </p:nvPr>
        </p:nvSpPr>
        <p:spPr>
          <a:xfrm>
            <a:off x="4809006" y="649480"/>
            <a:ext cx="6553640" cy="5546047"/>
          </a:xfrm>
        </p:spPr>
        <p:txBody>
          <a:bodyPr vert="horz" lIns="91440" tIns="45720" rIns="91440" bIns="45720" rtlCol="0" anchor="ctr">
            <a:normAutofit/>
          </a:bodyPr>
          <a:lstStyle/>
          <a:p>
            <a:pPr marL="228600" lvl="0">
              <a:spcBef>
                <a:spcPts val="600"/>
              </a:spcBef>
              <a:buFont typeface="Arial" panose="020B0604020202020204" pitchFamily="34" charset="0"/>
              <a:buChar char="•"/>
            </a:pPr>
            <a:r>
              <a:rPr lang="en-US" sz="2000" dirty="0"/>
              <a:t>MVC architecture and OO approach to enhance the performance</a:t>
            </a:r>
          </a:p>
          <a:p>
            <a:pPr marL="228600" lvl="0">
              <a:spcBef>
                <a:spcPts val="600"/>
              </a:spcBef>
              <a:buFont typeface="Arial" panose="020B0604020202020204" pitchFamily="34" charset="0"/>
              <a:buChar char="•"/>
            </a:pPr>
            <a:r>
              <a:rPr lang="en-US" sz="2000" dirty="0"/>
              <a:t>Built-In Authentication and Authorization</a:t>
            </a:r>
          </a:p>
          <a:p>
            <a:pPr marL="228600" lvl="0">
              <a:spcBef>
                <a:spcPts val="600"/>
              </a:spcBef>
              <a:buFont typeface="Arial" panose="020B0604020202020204" pitchFamily="34" charset="0"/>
              <a:buChar char="•"/>
            </a:pPr>
            <a:r>
              <a:rPr lang="en-US" sz="2000" dirty="0"/>
              <a:t>Artisan CLI for simple and fast commands</a:t>
            </a:r>
          </a:p>
          <a:p>
            <a:pPr marL="228600" lvl="0">
              <a:spcBef>
                <a:spcPts val="600"/>
              </a:spcBef>
              <a:buFont typeface="Arial" panose="020B0604020202020204" pitchFamily="34" charset="0"/>
              <a:buChar char="•"/>
            </a:pPr>
            <a:r>
              <a:rPr lang="en-US" sz="2000" dirty="0"/>
              <a:t>The Eloquent ORM</a:t>
            </a:r>
          </a:p>
          <a:p>
            <a:pPr marL="228600" lvl="0">
              <a:spcBef>
                <a:spcPts val="600"/>
              </a:spcBef>
              <a:buFont typeface="Arial" panose="020B0604020202020204" pitchFamily="34" charset="0"/>
              <a:buChar char="•"/>
            </a:pPr>
            <a:r>
              <a:rPr lang="en-US" sz="2000" dirty="0"/>
              <a:t>Blade Templating Engine for stunning layouts</a:t>
            </a:r>
          </a:p>
          <a:p>
            <a:pPr marL="228600" lvl="0">
              <a:spcBef>
                <a:spcPts val="600"/>
              </a:spcBef>
              <a:buFont typeface="Arial" panose="020B0604020202020204" pitchFamily="34" charset="0"/>
              <a:buChar char="•"/>
            </a:pPr>
            <a:r>
              <a:rPr lang="en-US" sz="2000" dirty="0"/>
              <a:t>Testing Automation For Test Driven Development</a:t>
            </a:r>
          </a:p>
          <a:p>
            <a:pPr marL="228600" lvl="0">
              <a:spcBef>
                <a:spcPts val="600"/>
              </a:spcBef>
              <a:buFont typeface="Arial" panose="020B0604020202020204" pitchFamily="34" charset="0"/>
              <a:buChar char="•"/>
            </a:pPr>
            <a:r>
              <a:rPr lang="en-US" sz="2000" dirty="0"/>
              <a:t>Clean And Simple Routing</a:t>
            </a:r>
          </a:p>
          <a:p>
            <a:pPr marL="228600" lvl="0">
              <a:spcBef>
                <a:spcPts val="600"/>
              </a:spcBef>
              <a:buFont typeface="Arial" panose="020B0604020202020204" pitchFamily="34" charset="0"/>
              <a:buChar char="•"/>
            </a:pPr>
            <a:r>
              <a:rPr lang="en-US" sz="2000" dirty="0"/>
              <a:t>Security</a:t>
            </a:r>
          </a:p>
          <a:p>
            <a:pPr marL="228600" lvl="0">
              <a:spcBef>
                <a:spcPts val="600"/>
              </a:spcBef>
              <a:buFont typeface="Arial" panose="020B0604020202020204" pitchFamily="34" charset="0"/>
              <a:buChar char="•"/>
            </a:pPr>
            <a:r>
              <a:rPr lang="en-US" sz="2000" dirty="0"/>
              <a:t>Elegant Dependency Injection and Dependency Management</a:t>
            </a:r>
          </a:p>
          <a:p>
            <a:pPr marL="228600" lvl="0">
              <a:spcBef>
                <a:spcPts val="600"/>
              </a:spcBef>
              <a:buFont typeface="Arial" panose="020B0604020202020204" pitchFamily="34" charset="0"/>
              <a:buChar char="•"/>
            </a:pPr>
            <a:r>
              <a:rPr lang="en-US" sz="2000" dirty="0"/>
              <a:t>Great Tutorials and Documentation</a:t>
            </a:r>
          </a:p>
          <a:p>
            <a:pPr marL="228600" lvl="0">
              <a:spcBef>
                <a:spcPts val="600"/>
              </a:spcBef>
              <a:buFont typeface="Arial" panose="020B0604020202020204" pitchFamily="34" charset="0"/>
              <a:buChar char="•"/>
            </a:pPr>
            <a:r>
              <a:rPr lang="en-US" sz="2000" dirty="0"/>
              <a:t>Active Community</a:t>
            </a:r>
          </a:p>
        </p:txBody>
      </p:sp>
    </p:spTree>
    <p:extLst>
      <p:ext uri="{BB962C8B-B14F-4D97-AF65-F5344CB8AC3E}">
        <p14:creationId xmlns:p14="http://schemas.microsoft.com/office/powerpoint/2010/main" val="106539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DA47B-7060-3E42-A383-C2EC60B887A7}"/>
              </a:ext>
            </a:extLst>
          </p:cNvPr>
          <p:cNvSpPr>
            <a:spLocks noGrp="1"/>
          </p:cNvSpPr>
          <p:nvPr>
            <p:ph type="title"/>
          </p:nvPr>
        </p:nvSpPr>
        <p:spPr>
          <a:xfrm>
            <a:off x="630771" y="640823"/>
            <a:ext cx="3418966" cy="5583148"/>
          </a:xfrm>
        </p:spPr>
        <p:txBody>
          <a:bodyPr vert="horz" lIns="91440" tIns="45720" rIns="91440" bIns="45720" rtlCol="0" anchor="ctr">
            <a:normAutofit/>
          </a:bodyPr>
          <a:lstStyle/>
          <a:p>
            <a:r>
              <a:rPr lang="en-US" sz="5300" kern="1200">
                <a:solidFill>
                  <a:schemeClr val="tx1"/>
                </a:solidFill>
                <a:latin typeface="+mj-lt"/>
                <a:ea typeface="+mj-ea"/>
                <a:cs typeface="+mj-cs"/>
              </a:rPr>
              <a:t>MVC</a:t>
            </a:r>
          </a:p>
        </p:txBody>
      </p:sp>
      <p:sp>
        <p:nvSpPr>
          <p:cNvPr id="27"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6088" y="630936"/>
            <a:ext cx="18283" cy="5590381"/>
          </a:xfrm>
          <a:custGeom>
            <a:avLst/>
            <a:gdLst>
              <a:gd name="connsiteX0" fmla="*/ 0 w 18283"/>
              <a:gd name="connsiteY0" fmla="*/ 0 h 5590381"/>
              <a:gd name="connsiteX1" fmla="*/ 18283 w 18283"/>
              <a:gd name="connsiteY1" fmla="*/ 0 h 5590381"/>
              <a:gd name="connsiteX2" fmla="*/ 18283 w 18283"/>
              <a:gd name="connsiteY2" fmla="*/ 754701 h 5590381"/>
              <a:gd name="connsiteX3" fmla="*/ 18283 w 18283"/>
              <a:gd name="connsiteY3" fmla="*/ 1565307 h 5590381"/>
              <a:gd name="connsiteX4" fmla="*/ 18283 w 18283"/>
              <a:gd name="connsiteY4" fmla="*/ 2152297 h 5590381"/>
              <a:gd name="connsiteX5" fmla="*/ 18283 w 18283"/>
              <a:gd name="connsiteY5" fmla="*/ 2906998 h 5590381"/>
              <a:gd name="connsiteX6" fmla="*/ 18283 w 18283"/>
              <a:gd name="connsiteY6" fmla="*/ 3549892 h 5590381"/>
              <a:gd name="connsiteX7" fmla="*/ 18283 w 18283"/>
              <a:gd name="connsiteY7" fmla="*/ 4080978 h 5590381"/>
              <a:gd name="connsiteX8" fmla="*/ 18283 w 18283"/>
              <a:gd name="connsiteY8" fmla="*/ 4835680 h 5590381"/>
              <a:gd name="connsiteX9" fmla="*/ 18283 w 18283"/>
              <a:gd name="connsiteY9" fmla="*/ 5590381 h 5590381"/>
              <a:gd name="connsiteX10" fmla="*/ 0 w 18283"/>
              <a:gd name="connsiteY10" fmla="*/ 5590381 h 5590381"/>
              <a:gd name="connsiteX11" fmla="*/ 0 w 18283"/>
              <a:gd name="connsiteY11" fmla="*/ 4835680 h 5590381"/>
              <a:gd name="connsiteX12" fmla="*/ 0 w 18283"/>
              <a:gd name="connsiteY12" fmla="*/ 4304593 h 5590381"/>
              <a:gd name="connsiteX13" fmla="*/ 0 w 18283"/>
              <a:gd name="connsiteY13" fmla="*/ 3773507 h 5590381"/>
              <a:gd name="connsiteX14" fmla="*/ 0 w 18283"/>
              <a:gd name="connsiteY14" fmla="*/ 3186517 h 5590381"/>
              <a:gd name="connsiteX15" fmla="*/ 0 w 18283"/>
              <a:gd name="connsiteY15" fmla="*/ 2487720 h 5590381"/>
              <a:gd name="connsiteX16" fmla="*/ 0 w 18283"/>
              <a:gd name="connsiteY16" fmla="*/ 1956633 h 5590381"/>
              <a:gd name="connsiteX17" fmla="*/ 0 w 18283"/>
              <a:gd name="connsiteY17" fmla="*/ 1425547 h 5590381"/>
              <a:gd name="connsiteX18" fmla="*/ 0 w 18283"/>
              <a:gd name="connsiteY18" fmla="*/ 614942 h 5590381"/>
              <a:gd name="connsiteX19" fmla="*/ 0 w 18283"/>
              <a:gd name="connsiteY19" fmla="*/ 0 h 5590381"/>
              <a:gd name="connsiteX0" fmla="*/ 0 w 18283"/>
              <a:gd name="connsiteY0" fmla="*/ 0 h 5590381"/>
              <a:gd name="connsiteX1" fmla="*/ 18283 w 18283"/>
              <a:gd name="connsiteY1" fmla="*/ 0 h 5590381"/>
              <a:gd name="connsiteX2" fmla="*/ 18283 w 18283"/>
              <a:gd name="connsiteY2" fmla="*/ 698798 h 5590381"/>
              <a:gd name="connsiteX3" fmla="*/ 18283 w 18283"/>
              <a:gd name="connsiteY3" fmla="*/ 1397595 h 5590381"/>
              <a:gd name="connsiteX4" fmla="*/ 18283 w 18283"/>
              <a:gd name="connsiteY4" fmla="*/ 2152297 h 5590381"/>
              <a:gd name="connsiteX5" fmla="*/ 18283 w 18283"/>
              <a:gd name="connsiteY5" fmla="*/ 2739287 h 5590381"/>
              <a:gd name="connsiteX6" fmla="*/ 18283 w 18283"/>
              <a:gd name="connsiteY6" fmla="*/ 3493988 h 5590381"/>
              <a:gd name="connsiteX7" fmla="*/ 18283 w 18283"/>
              <a:gd name="connsiteY7" fmla="*/ 4304593 h 5590381"/>
              <a:gd name="connsiteX8" fmla="*/ 18283 w 18283"/>
              <a:gd name="connsiteY8" fmla="*/ 5590381 h 5590381"/>
              <a:gd name="connsiteX9" fmla="*/ 0 w 18283"/>
              <a:gd name="connsiteY9" fmla="*/ 5590381 h 5590381"/>
              <a:gd name="connsiteX10" fmla="*/ 0 w 18283"/>
              <a:gd name="connsiteY10" fmla="*/ 4835680 h 5590381"/>
              <a:gd name="connsiteX11" fmla="*/ 0 w 18283"/>
              <a:gd name="connsiteY11" fmla="*/ 4136882 h 5590381"/>
              <a:gd name="connsiteX12" fmla="*/ 0 w 18283"/>
              <a:gd name="connsiteY12" fmla="*/ 3549892 h 5590381"/>
              <a:gd name="connsiteX13" fmla="*/ 0 w 18283"/>
              <a:gd name="connsiteY13" fmla="*/ 2851094 h 5590381"/>
              <a:gd name="connsiteX14" fmla="*/ 0 w 18283"/>
              <a:gd name="connsiteY14" fmla="*/ 2264104 h 5590381"/>
              <a:gd name="connsiteX15" fmla="*/ 0 w 18283"/>
              <a:gd name="connsiteY15" fmla="*/ 1733018 h 5590381"/>
              <a:gd name="connsiteX16" fmla="*/ 0 w 18283"/>
              <a:gd name="connsiteY16" fmla="*/ 1090124 h 5590381"/>
              <a:gd name="connsiteX17" fmla="*/ 0 w 18283"/>
              <a:gd name="connsiteY17"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3" h="5590381" fill="none" extrusionOk="0">
                <a:moveTo>
                  <a:pt x="0" y="0"/>
                </a:moveTo>
                <a:cubicBezTo>
                  <a:pt x="9083" y="952"/>
                  <a:pt x="13488" y="157"/>
                  <a:pt x="18283" y="0"/>
                </a:cubicBezTo>
                <a:cubicBezTo>
                  <a:pt x="39500" y="215318"/>
                  <a:pt x="31818" y="565582"/>
                  <a:pt x="18283" y="754701"/>
                </a:cubicBezTo>
                <a:cubicBezTo>
                  <a:pt x="-41560" y="1001571"/>
                  <a:pt x="21069" y="1226848"/>
                  <a:pt x="18283" y="1565307"/>
                </a:cubicBezTo>
                <a:cubicBezTo>
                  <a:pt x="5085" y="1889109"/>
                  <a:pt x="-11800" y="2000548"/>
                  <a:pt x="18283" y="2152297"/>
                </a:cubicBezTo>
                <a:cubicBezTo>
                  <a:pt x="-23184" y="2293511"/>
                  <a:pt x="31034" y="2577637"/>
                  <a:pt x="18283" y="2906998"/>
                </a:cubicBezTo>
                <a:cubicBezTo>
                  <a:pt x="14884" y="3210592"/>
                  <a:pt x="28461" y="3347388"/>
                  <a:pt x="18283" y="3549892"/>
                </a:cubicBezTo>
                <a:cubicBezTo>
                  <a:pt x="2483" y="3774164"/>
                  <a:pt x="34378" y="3846282"/>
                  <a:pt x="18283" y="4080978"/>
                </a:cubicBezTo>
                <a:cubicBezTo>
                  <a:pt x="-29516" y="4316157"/>
                  <a:pt x="-17147" y="4469094"/>
                  <a:pt x="18283" y="4835680"/>
                </a:cubicBezTo>
                <a:cubicBezTo>
                  <a:pt x="59380" y="5147918"/>
                  <a:pt x="-13357" y="5390556"/>
                  <a:pt x="18283" y="5590381"/>
                </a:cubicBezTo>
                <a:cubicBezTo>
                  <a:pt x="11588" y="5590340"/>
                  <a:pt x="6219" y="5589361"/>
                  <a:pt x="0" y="5590381"/>
                </a:cubicBezTo>
                <a:cubicBezTo>
                  <a:pt x="25138" y="5250698"/>
                  <a:pt x="-4619" y="5075445"/>
                  <a:pt x="0" y="4835680"/>
                </a:cubicBezTo>
                <a:cubicBezTo>
                  <a:pt x="36581" y="4590550"/>
                  <a:pt x="3022" y="4474529"/>
                  <a:pt x="0" y="4304593"/>
                </a:cubicBezTo>
                <a:cubicBezTo>
                  <a:pt x="-12701" y="4111845"/>
                  <a:pt x="27688" y="3905584"/>
                  <a:pt x="0" y="3773507"/>
                </a:cubicBezTo>
                <a:cubicBezTo>
                  <a:pt x="-26601" y="3606595"/>
                  <a:pt x="-5508" y="3333425"/>
                  <a:pt x="0" y="3186517"/>
                </a:cubicBezTo>
                <a:cubicBezTo>
                  <a:pt x="27803" y="3020623"/>
                  <a:pt x="39608" y="2648539"/>
                  <a:pt x="0" y="2487720"/>
                </a:cubicBezTo>
                <a:cubicBezTo>
                  <a:pt x="-30668" y="2356394"/>
                  <a:pt x="-10848" y="2125581"/>
                  <a:pt x="0" y="1956633"/>
                </a:cubicBezTo>
                <a:cubicBezTo>
                  <a:pt x="21350" y="1832604"/>
                  <a:pt x="13098" y="1675326"/>
                  <a:pt x="0" y="1425547"/>
                </a:cubicBezTo>
                <a:cubicBezTo>
                  <a:pt x="51943" y="1231575"/>
                  <a:pt x="-49685" y="947153"/>
                  <a:pt x="0" y="614942"/>
                </a:cubicBezTo>
                <a:cubicBezTo>
                  <a:pt x="23685" y="274445"/>
                  <a:pt x="15608" y="143232"/>
                  <a:pt x="0" y="0"/>
                </a:cubicBezTo>
                <a:close/>
              </a:path>
              <a:path w="18283" h="5590381" stroke="0" extrusionOk="0">
                <a:moveTo>
                  <a:pt x="0" y="0"/>
                </a:moveTo>
                <a:cubicBezTo>
                  <a:pt x="4524" y="1023"/>
                  <a:pt x="11506" y="969"/>
                  <a:pt x="18283" y="0"/>
                </a:cubicBezTo>
                <a:cubicBezTo>
                  <a:pt x="48589" y="114427"/>
                  <a:pt x="12796" y="453118"/>
                  <a:pt x="18283" y="698798"/>
                </a:cubicBezTo>
                <a:cubicBezTo>
                  <a:pt x="38991" y="963774"/>
                  <a:pt x="41167" y="1212364"/>
                  <a:pt x="18283" y="1397595"/>
                </a:cubicBezTo>
                <a:cubicBezTo>
                  <a:pt x="52850" y="1542354"/>
                  <a:pt x="29942" y="1802464"/>
                  <a:pt x="18283" y="2152297"/>
                </a:cubicBezTo>
                <a:cubicBezTo>
                  <a:pt x="8402" y="2525678"/>
                  <a:pt x="26381" y="2592868"/>
                  <a:pt x="18283" y="2739287"/>
                </a:cubicBezTo>
                <a:cubicBezTo>
                  <a:pt x="5651" y="2874965"/>
                  <a:pt x="-31881" y="3144013"/>
                  <a:pt x="18283" y="3493988"/>
                </a:cubicBezTo>
                <a:cubicBezTo>
                  <a:pt x="-12638" y="3852647"/>
                  <a:pt x="71059" y="4038484"/>
                  <a:pt x="18283" y="4304593"/>
                </a:cubicBezTo>
                <a:cubicBezTo>
                  <a:pt x="-78787" y="4564310"/>
                  <a:pt x="118511" y="5225828"/>
                  <a:pt x="18283" y="5590381"/>
                </a:cubicBezTo>
                <a:cubicBezTo>
                  <a:pt x="9802" y="5591463"/>
                  <a:pt x="4429" y="5590875"/>
                  <a:pt x="0" y="5590381"/>
                </a:cubicBezTo>
                <a:cubicBezTo>
                  <a:pt x="35863" y="5257220"/>
                  <a:pt x="-32757" y="5135372"/>
                  <a:pt x="0" y="4835680"/>
                </a:cubicBezTo>
                <a:cubicBezTo>
                  <a:pt x="7921" y="4562721"/>
                  <a:pt x="-29047" y="4351594"/>
                  <a:pt x="0" y="4136882"/>
                </a:cubicBezTo>
                <a:cubicBezTo>
                  <a:pt x="1393" y="3929098"/>
                  <a:pt x="-4372" y="3755796"/>
                  <a:pt x="0" y="3549892"/>
                </a:cubicBezTo>
                <a:cubicBezTo>
                  <a:pt x="-14123" y="3323552"/>
                  <a:pt x="21701" y="3076195"/>
                  <a:pt x="0" y="2851094"/>
                </a:cubicBezTo>
                <a:cubicBezTo>
                  <a:pt x="-51577" y="2661940"/>
                  <a:pt x="-7702" y="2448681"/>
                  <a:pt x="0" y="2264104"/>
                </a:cubicBezTo>
                <a:cubicBezTo>
                  <a:pt x="-8180" y="2080123"/>
                  <a:pt x="16108" y="1991682"/>
                  <a:pt x="0" y="1733018"/>
                </a:cubicBezTo>
                <a:cubicBezTo>
                  <a:pt x="-21280" y="1472795"/>
                  <a:pt x="8343" y="1385598"/>
                  <a:pt x="0" y="1090124"/>
                </a:cubicBezTo>
                <a:cubicBezTo>
                  <a:pt x="41559" y="815693"/>
                  <a:pt x="-53513" y="485395"/>
                  <a:pt x="0" y="0"/>
                </a:cubicBezTo>
                <a:close/>
              </a:path>
              <a:path w="18283" h="5590381" fill="none" stroke="0" extrusionOk="0">
                <a:moveTo>
                  <a:pt x="0" y="0"/>
                </a:moveTo>
                <a:cubicBezTo>
                  <a:pt x="8875" y="870"/>
                  <a:pt x="13242" y="606"/>
                  <a:pt x="18283" y="0"/>
                </a:cubicBezTo>
                <a:cubicBezTo>
                  <a:pt x="-6830" y="210553"/>
                  <a:pt x="46362" y="570219"/>
                  <a:pt x="18283" y="754701"/>
                </a:cubicBezTo>
                <a:cubicBezTo>
                  <a:pt x="-11778" y="939055"/>
                  <a:pt x="10047" y="1271330"/>
                  <a:pt x="18283" y="1565307"/>
                </a:cubicBezTo>
                <a:cubicBezTo>
                  <a:pt x="4781" y="1888228"/>
                  <a:pt x="-17872" y="2000817"/>
                  <a:pt x="18283" y="2152297"/>
                </a:cubicBezTo>
                <a:cubicBezTo>
                  <a:pt x="41050" y="2302199"/>
                  <a:pt x="47861" y="2645200"/>
                  <a:pt x="18283" y="2906998"/>
                </a:cubicBezTo>
                <a:cubicBezTo>
                  <a:pt x="14967" y="3203875"/>
                  <a:pt x="32286" y="3309255"/>
                  <a:pt x="18283" y="3549892"/>
                </a:cubicBezTo>
                <a:cubicBezTo>
                  <a:pt x="-3756" y="3767364"/>
                  <a:pt x="40806" y="3859248"/>
                  <a:pt x="18283" y="4080978"/>
                </a:cubicBezTo>
                <a:cubicBezTo>
                  <a:pt x="-23795" y="4308528"/>
                  <a:pt x="-12793" y="4464817"/>
                  <a:pt x="18283" y="4835680"/>
                </a:cubicBezTo>
                <a:cubicBezTo>
                  <a:pt x="41753" y="5120324"/>
                  <a:pt x="-616" y="5409792"/>
                  <a:pt x="18283" y="5590381"/>
                </a:cubicBezTo>
                <a:cubicBezTo>
                  <a:pt x="11468" y="5590280"/>
                  <a:pt x="6467" y="5589363"/>
                  <a:pt x="0" y="5590381"/>
                </a:cubicBezTo>
                <a:cubicBezTo>
                  <a:pt x="366" y="5289836"/>
                  <a:pt x="-51421" y="5037027"/>
                  <a:pt x="0" y="4835680"/>
                </a:cubicBezTo>
                <a:cubicBezTo>
                  <a:pt x="30695" y="4638845"/>
                  <a:pt x="15954" y="4503929"/>
                  <a:pt x="0" y="4304593"/>
                </a:cubicBezTo>
                <a:cubicBezTo>
                  <a:pt x="14622" y="4089881"/>
                  <a:pt x="18900" y="3917008"/>
                  <a:pt x="0" y="3773507"/>
                </a:cubicBezTo>
                <a:cubicBezTo>
                  <a:pt x="-3147" y="3613850"/>
                  <a:pt x="-23547" y="3335869"/>
                  <a:pt x="0" y="3186517"/>
                </a:cubicBezTo>
                <a:cubicBezTo>
                  <a:pt x="5486" y="3055843"/>
                  <a:pt x="41826" y="2645889"/>
                  <a:pt x="0" y="2487720"/>
                </a:cubicBezTo>
                <a:cubicBezTo>
                  <a:pt x="-23992" y="2347034"/>
                  <a:pt x="14189" y="2145771"/>
                  <a:pt x="0" y="1956633"/>
                </a:cubicBezTo>
                <a:cubicBezTo>
                  <a:pt x="14669" y="1780910"/>
                  <a:pt x="-4302" y="1660669"/>
                  <a:pt x="0" y="1425547"/>
                </a:cubicBezTo>
                <a:cubicBezTo>
                  <a:pt x="70611" y="1196115"/>
                  <a:pt x="14725" y="924393"/>
                  <a:pt x="0" y="614942"/>
                </a:cubicBezTo>
                <a:cubicBezTo>
                  <a:pt x="-2330" y="269013"/>
                  <a:pt x="15133" y="13266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custGeom>
                    <a:avLst/>
                    <a:gdLst>
                      <a:gd name="connsiteX0" fmla="*/ 0 w 18283"/>
                      <a:gd name="connsiteY0" fmla="*/ 0 h 5590381"/>
                      <a:gd name="connsiteX1" fmla="*/ 18283 w 18283"/>
                      <a:gd name="connsiteY1" fmla="*/ 0 h 5590381"/>
                      <a:gd name="connsiteX2" fmla="*/ 18283 w 18283"/>
                      <a:gd name="connsiteY2" fmla="*/ 754701 h 5590381"/>
                      <a:gd name="connsiteX3" fmla="*/ 18283 w 18283"/>
                      <a:gd name="connsiteY3" fmla="*/ 1565307 h 5590381"/>
                      <a:gd name="connsiteX4" fmla="*/ 18283 w 18283"/>
                      <a:gd name="connsiteY4" fmla="*/ 2152297 h 5590381"/>
                      <a:gd name="connsiteX5" fmla="*/ 18283 w 18283"/>
                      <a:gd name="connsiteY5" fmla="*/ 2906998 h 5590381"/>
                      <a:gd name="connsiteX6" fmla="*/ 18283 w 18283"/>
                      <a:gd name="connsiteY6" fmla="*/ 3549892 h 5590381"/>
                      <a:gd name="connsiteX7" fmla="*/ 18283 w 18283"/>
                      <a:gd name="connsiteY7" fmla="*/ 4080978 h 5590381"/>
                      <a:gd name="connsiteX8" fmla="*/ 18283 w 18283"/>
                      <a:gd name="connsiteY8" fmla="*/ 4835680 h 5590381"/>
                      <a:gd name="connsiteX9" fmla="*/ 18283 w 18283"/>
                      <a:gd name="connsiteY9" fmla="*/ 5590381 h 5590381"/>
                      <a:gd name="connsiteX10" fmla="*/ 0 w 18283"/>
                      <a:gd name="connsiteY10" fmla="*/ 5590381 h 5590381"/>
                      <a:gd name="connsiteX11" fmla="*/ 0 w 18283"/>
                      <a:gd name="connsiteY11" fmla="*/ 4835680 h 5590381"/>
                      <a:gd name="connsiteX12" fmla="*/ 0 w 18283"/>
                      <a:gd name="connsiteY12" fmla="*/ 4304593 h 5590381"/>
                      <a:gd name="connsiteX13" fmla="*/ 0 w 18283"/>
                      <a:gd name="connsiteY13" fmla="*/ 3773507 h 5590381"/>
                      <a:gd name="connsiteX14" fmla="*/ 0 w 18283"/>
                      <a:gd name="connsiteY14" fmla="*/ 3186517 h 5590381"/>
                      <a:gd name="connsiteX15" fmla="*/ 0 w 18283"/>
                      <a:gd name="connsiteY15" fmla="*/ 2487720 h 5590381"/>
                      <a:gd name="connsiteX16" fmla="*/ 0 w 18283"/>
                      <a:gd name="connsiteY16" fmla="*/ 1956633 h 5590381"/>
                      <a:gd name="connsiteX17" fmla="*/ 0 w 18283"/>
                      <a:gd name="connsiteY17" fmla="*/ 1425547 h 5590381"/>
                      <a:gd name="connsiteX18" fmla="*/ 0 w 18283"/>
                      <a:gd name="connsiteY18" fmla="*/ 614942 h 5590381"/>
                      <a:gd name="connsiteX19" fmla="*/ 0 w 18283"/>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3" h="5590381" fill="none" extrusionOk="0">
                        <a:moveTo>
                          <a:pt x="0" y="0"/>
                        </a:moveTo>
                        <a:cubicBezTo>
                          <a:pt x="8371" y="782"/>
                          <a:pt x="14058" y="462"/>
                          <a:pt x="18283" y="0"/>
                        </a:cubicBezTo>
                        <a:cubicBezTo>
                          <a:pt x="-5231" y="225076"/>
                          <a:pt x="46270" y="562283"/>
                          <a:pt x="18283" y="754701"/>
                        </a:cubicBezTo>
                        <a:cubicBezTo>
                          <a:pt x="-9704" y="947119"/>
                          <a:pt x="30076" y="1239251"/>
                          <a:pt x="18283" y="1565307"/>
                        </a:cubicBezTo>
                        <a:cubicBezTo>
                          <a:pt x="6490" y="1891363"/>
                          <a:pt x="7155" y="1999140"/>
                          <a:pt x="18283" y="2152297"/>
                        </a:cubicBezTo>
                        <a:cubicBezTo>
                          <a:pt x="29412" y="2305454"/>
                          <a:pt x="28700" y="2598333"/>
                          <a:pt x="18283" y="2906998"/>
                        </a:cubicBezTo>
                        <a:cubicBezTo>
                          <a:pt x="7866" y="3215663"/>
                          <a:pt x="35258" y="3327412"/>
                          <a:pt x="18283" y="3549892"/>
                        </a:cubicBezTo>
                        <a:cubicBezTo>
                          <a:pt x="1308" y="3772372"/>
                          <a:pt x="38556" y="3843836"/>
                          <a:pt x="18283" y="4080978"/>
                        </a:cubicBezTo>
                        <a:cubicBezTo>
                          <a:pt x="-1990" y="4318120"/>
                          <a:pt x="-3811" y="4511166"/>
                          <a:pt x="18283" y="4835680"/>
                        </a:cubicBezTo>
                        <a:cubicBezTo>
                          <a:pt x="40377" y="5160194"/>
                          <a:pt x="-13075" y="5401748"/>
                          <a:pt x="18283" y="5590381"/>
                        </a:cubicBezTo>
                        <a:cubicBezTo>
                          <a:pt x="12646" y="5590229"/>
                          <a:pt x="5549" y="5589689"/>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3" h="5590381" stroke="0" extrusionOk="0">
                        <a:moveTo>
                          <a:pt x="0" y="0"/>
                        </a:moveTo>
                        <a:cubicBezTo>
                          <a:pt x="5378" y="21"/>
                          <a:pt x="12202" y="-308"/>
                          <a:pt x="18283" y="0"/>
                        </a:cubicBezTo>
                        <a:cubicBezTo>
                          <a:pt x="41136" y="165299"/>
                          <a:pt x="3608" y="427555"/>
                          <a:pt x="18283" y="698798"/>
                        </a:cubicBezTo>
                        <a:cubicBezTo>
                          <a:pt x="32958" y="970041"/>
                          <a:pt x="19675" y="1226199"/>
                          <a:pt x="18283" y="1397595"/>
                        </a:cubicBezTo>
                        <a:cubicBezTo>
                          <a:pt x="16891" y="1568991"/>
                          <a:pt x="38793" y="1794517"/>
                          <a:pt x="18283" y="2152297"/>
                        </a:cubicBezTo>
                        <a:cubicBezTo>
                          <a:pt x="-2227" y="2510077"/>
                          <a:pt x="40841" y="2594424"/>
                          <a:pt x="18283" y="2739287"/>
                        </a:cubicBezTo>
                        <a:cubicBezTo>
                          <a:pt x="-4275" y="2884150"/>
                          <a:pt x="27112" y="3129706"/>
                          <a:pt x="18283" y="3493988"/>
                        </a:cubicBezTo>
                        <a:cubicBezTo>
                          <a:pt x="9454" y="3858270"/>
                          <a:pt x="54196" y="4041447"/>
                          <a:pt x="18283" y="4304593"/>
                        </a:cubicBezTo>
                        <a:cubicBezTo>
                          <a:pt x="-17630" y="4567740"/>
                          <a:pt x="49622" y="5149125"/>
                          <a:pt x="18283" y="5590381"/>
                        </a:cubicBezTo>
                        <a:cubicBezTo>
                          <a:pt x="10638" y="5590954"/>
                          <a:pt x="5240" y="5591100"/>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The Model-View-Controller">
            <a:extLst>
              <a:ext uri="{FF2B5EF4-FFF2-40B4-BE49-F238E27FC236}">
                <a16:creationId xmlns:a16="http://schemas.microsoft.com/office/drawing/2014/main" id="{8B3B32AB-7265-2548-8E3D-CC7794B9D1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382" r="1" b="2"/>
          <a:stretch/>
        </p:blipFill>
        <p:spPr bwMode="auto">
          <a:xfrm>
            <a:off x="4653083" y="914400"/>
            <a:ext cx="6892781" cy="29579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938CAB0-4F4D-F14B-9947-FD9AB381F31F}"/>
              </a:ext>
            </a:extLst>
          </p:cNvPr>
          <p:cNvSpPr>
            <a:spLocks noGrp="1"/>
          </p:cNvSpPr>
          <p:nvPr>
            <p:ph idx="1"/>
          </p:nvPr>
        </p:nvSpPr>
        <p:spPr>
          <a:xfrm>
            <a:off x="4680508" y="4267200"/>
            <a:ext cx="6892781" cy="1428487"/>
          </a:xfrm>
        </p:spPr>
        <p:txBody>
          <a:bodyPr vert="horz" lIns="91440" tIns="45720" rIns="91440" bIns="45720" rtlCol="0" anchor="t">
            <a:noAutofit/>
          </a:bodyPr>
          <a:lstStyle/>
          <a:p>
            <a:pPr marL="361950" indent="-349250" algn="just">
              <a:spcBef>
                <a:spcPts val="600"/>
              </a:spcBef>
              <a:buFont typeface="+mj-lt"/>
              <a:buAutoNum type="arabicPeriod"/>
            </a:pPr>
            <a:r>
              <a:rPr lang="en-US" sz="1800" dirty="0"/>
              <a:t>Model : represents the shape of the data your application operates on.</a:t>
            </a:r>
          </a:p>
          <a:p>
            <a:pPr marL="361950" indent="-349250" algn="just">
              <a:spcBef>
                <a:spcPts val="600"/>
              </a:spcBef>
              <a:buFont typeface="+mj-lt"/>
              <a:buAutoNum type="arabicPeriod"/>
            </a:pPr>
            <a:r>
              <a:rPr lang="en-US" sz="1800" dirty="0"/>
              <a:t>Controller :  interacts with this model. Talks and updates to the model (database) and retrieves the info. The controller contains most of the logic for your application.</a:t>
            </a:r>
          </a:p>
          <a:p>
            <a:pPr marL="361950" indent="-349250" algn="just">
              <a:spcBef>
                <a:spcPts val="600"/>
              </a:spcBef>
              <a:buFont typeface="+mj-lt"/>
              <a:buAutoNum type="arabicPeriod"/>
            </a:pPr>
            <a:r>
              <a:rPr lang="en-US" sz="1800" dirty="0"/>
              <a:t>View is a template with which the model can be plugged into and displayed, and it can be manipulated by the controller.</a:t>
            </a:r>
          </a:p>
        </p:txBody>
      </p:sp>
    </p:spTree>
    <p:extLst>
      <p:ext uri="{BB962C8B-B14F-4D97-AF65-F5344CB8AC3E}">
        <p14:creationId xmlns:p14="http://schemas.microsoft.com/office/powerpoint/2010/main" val="110548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082EC4-5EBE-4104-8777-6146B19CAC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2273" y="685800"/>
            <a:ext cx="9784278" cy="5486400"/>
          </a:xfrm>
        </p:spPr>
      </p:pic>
    </p:spTree>
    <p:extLst>
      <p:ext uri="{BB962C8B-B14F-4D97-AF65-F5344CB8AC3E}">
        <p14:creationId xmlns:p14="http://schemas.microsoft.com/office/powerpoint/2010/main" val="370717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610" y="1410608"/>
            <a:ext cx="6858000" cy="4036784"/>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611" y="1420745"/>
            <a:ext cx="6857999" cy="4036787"/>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397" y="3588611"/>
            <a:ext cx="2501979" cy="4036789"/>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606" y="969718"/>
            <a:ext cx="3899340"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619" y="1400469"/>
            <a:ext cx="6858003" cy="403678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040EE-0C6A-9F46-B6EA-8DFEA183F6B1}"/>
              </a:ext>
            </a:extLst>
          </p:cNvPr>
          <p:cNvSpPr>
            <a:spLocks noGrp="1"/>
          </p:cNvSpPr>
          <p:nvPr>
            <p:ph type="title"/>
          </p:nvPr>
        </p:nvSpPr>
        <p:spPr>
          <a:xfrm>
            <a:off x="466600" y="586855"/>
            <a:ext cx="3200532" cy="3387497"/>
          </a:xfrm>
        </p:spPr>
        <p:txBody>
          <a:bodyPr vert="horz" lIns="91440" tIns="45720" rIns="91440" bIns="45720" rtlCol="0" anchor="b">
            <a:normAutofit/>
          </a:bodyPr>
          <a:lstStyle/>
          <a:p>
            <a:pPr algn="r"/>
            <a:r>
              <a:rPr lang="en-US" kern="1200" dirty="0">
                <a:solidFill>
                  <a:srgbClr val="FFFFFF"/>
                </a:solidFill>
                <a:latin typeface="+mj-lt"/>
                <a:ea typeface="+mj-ea"/>
                <a:cs typeface="+mj-cs"/>
              </a:rPr>
              <a:t>Installing Laravel</a:t>
            </a:r>
            <a:br>
              <a:rPr lang="en-US" kern="1200" dirty="0">
                <a:solidFill>
                  <a:srgbClr val="FFFFFF"/>
                </a:solidFill>
                <a:latin typeface="+mj-lt"/>
                <a:ea typeface="+mj-ea"/>
                <a:cs typeface="+mj-cs"/>
              </a:rPr>
            </a:br>
            <a:br>
              <a:rPr lang="en-US" kern="1200" dirty="0">
                <a:solidFill>
                  <a:srgbClr val="FFFFFF"/>
                </a:solidFill>
                <a:latin typeface="+mj-lt"/>
                <a:ea typeface="+mj-ea"/>
                <a:cs typeface="+mj-cs"/>
              </a:rPr>
            </a:br>
            <a:r>
              <a:rPr lang="en-US" sz="2400" kern="1200" dirty="0">
                <a:solidFill>
                  <a:srgbClr val="FFFFFF"/>
                </a:solidFill>
                <a:latin typeface="+mj-lt"/>
                <a:ea typeface="+mj-ea"/>
                <a:cs typeface="+mj-cs"/>
              </a:rPr>
              <a:t>prerequisite</a:t>
            </a:r>
          </a:p>
        </p:txBody>
      </p:sp>
      <p:sp>
        <p:nvSpPr>
          <p:cNvPr id="3" name="Content Placeholder 2">
            <a:extLst>
              <a:ext uri="{FF2B5EF4-FFF2-40B4-BE49-F238E27FC236}">
                <a16:creationId xmlns:a16="http://schemas.microsoft.com/office/drawing/2014/main" id="{5DCD44B8-D64E-8942-81D6-DAFBBB343A62}"/>
              </a:ext>
            </a:extLst>
          </p:cNvPr>
          <p:cNvSpPr>
            <a:spLocks noGrp="1"/>
          </p:cNvSpPr>
          <p:nvPr>
            <p:ph idx="1"/>
          </p:nvPr>
        </p:nvSpPr>
        <p:spPr>
          <a:xfrm>
            <a:off x="4809006" y="649480"/>
            <a:ext cx="6553640" cy="5546047"/>
          </a:xfrm>
        </p:spPr>
        <p:txBody>
          <a:bodyPr vert="horz" lIns="91440" tIns="45720" rIns="91440" bIns="45720" rtlCol="0" anchor="ctr">
            <a:normAutofit/>
          </a:bodyPr>
          <a:lstStyle/>
          <a:p>
            <a:pPr marL="731520" lvl="1">
              <a:lnSpc>
                <a:spcPct val="150000"/>
              </a:lnSpc>
              <a:buFont typeface="Arial" panose="020B0604020202020204" pitchFamily="34" charset="0"/>
              <a:buChar char="•"/>
            </a:pPr>
            <a:r>
              <a:rPr lang="en-US"/>
              <a:t>Minimal PHP 7.3</a:t>
            </a:r>
          </a:p>
          <a:p>
            <a:pPr marL="731520" lvl="1">
              <a:lnSpc>
                <a:spcPct val="150000"/>
              </a:lnSpc>
              <a:buFont typeface="Arial" panose="020B0604020202020204" pitchFamily="34" charset="0"/>
              <a:buChar char="•"/>
            </a:pPr>
            <a:r>
              <a:rPr lang="en-US"/>
              <a:t>Web </a:t>
            </a:r>
            <a:r>
              <a:rPr lang="en-US" dirty="0"/>
              <a:t>server (apache, </a:t>
            </a:r>
            <a:r>
              <a:rPr lang="en-US" dirty="0" err="1"/>
              <a:t>nginx</a:t>
            </a:r>
            <a:r>
              <a:rPr lang="en-US" dirty="0"/>
              <a:t>, or else) </a:t>
            </a:r>
          </a:p>
          <a:p>
            <a:pPr marL="731520" lvl="1">
              <a:lnSpc>
                <a:spcPct val="150000"/>
              </a:lnSpc>
              <a:buFont typeface="Arial" panose="020B0604020202020204" pitchFamily="34" charset="0"/>
              <a:buChar char="•"/>
            </a:pPr>
            <a:r>
              <a:rPr lang="en-US" dirty="0"/>
              <a:t>DBMS (MariaDB, MySQL, or else)</a:t>
            </a:r>
          </a:p>
          <a:p>
            <a:pPr marL="731520" lvl="1">
              <a:lnSpc>
                <a:spcPct val="150000"/>
              </a:lnSpc>
              <a:buFont typeface="Arial" panose="020B0604020202020204" pitchFamily="34" charset="0"/>
              <a:buChar char="•"/>
            </a:pPr>
            <a:r>
              <a:rPr lang="en-US"/>
              <a:t>Composer 2</a:t>
            </a:r>
          </a:p>
          <a:p>
            <a:pPr marL="731520" lvl="1">
              <a:lnSpc>
                <a:spcPct val="150000"/>
              </a:lnSpc>
              <a:buFont typeface="Arial" panose="020B0604020202020204" pitchFamily="34" charset="0"/>
              <a:buChar char="•"/>
            </a:pPr>
            <a:r>
              <a:rPr lang="en-US"/>
              <a:t>Terminal (CMD/Powershell/GitBash)</a:t>
            </a:r>
          </a:p>
          <a:p>
            <a:pPr marL="731520" lvl="1">
              <a:lnSpc>
                <a:spcPct val="150000"/>
              </a:lnSpc>
              <a:buFont typeface="Arial" panose="020B0604020202020204" pitchFamily="34" charset="0"/>
              <a:buChar char="•"/>
            </a:pPr>
            <a:r>
              <a:rPr lang="en-US"/>
              <a:t>Code Editor (e.g. VS Code)+ Extensions</a:t>
            </a:r>
          </a:p>
        </p:txBody>
      </p:sp>
    </p:spTree>
    <p:extLst>
      <p:ext uri="{BB962C8B-B14F-4D97-AF65-F5344CB8AC3E}">
        <p14:creationId xmlns:p14="http://schemas.microsoft.com/office/powerpoint/2010/main" val="64445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36">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 y="1"/>
            <a:ext cx="972454" cy="1935307"/>
            <a:chOff x="10918968" y="713127"/>
            <a:chExt cx="1273032" cy="2532832"/>
          </a:xfrm>
        </p:grpSpPr>
        <p:sp>
          <p:nvSpPr>
            <p:cNvPr id="38" name="Rectangle 37">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67B17FA-02C4-0141-89AF-0236E381C1A4}"/>
              </a:ext>
            </a:extLst>
          </p:cNvPr>
          <p:cNvSpPr>
            <a:spLocks noGrp="1"/>
          </p:cNvSpPr>
          <p:nvPr>
            <p:ph type="title"/>
          </p:nvPr>
        </p:nvSpPr>
        <p:spPr>
          <a:xfrm>
            <a:off x="643299" y="321734"/>
            <a:ext cx="10902226" cy="1135737"/>
          </a:xfrm>
        </p:spPr>
        <p:txBody>
          <a:bodyPr vert="horz" lIns="91440" tIns="45720" rIns="91440" bIns="45720" rtlCol="0" anchor="ctr">
            <a:normAutofit/>
          </a:bodyPr>
          <a:lstStyle/>
          <a:p>
            <a:r>
              <a:rPr lang="en-US" sz="3600" kern="1200">
                <a:solidFill>
                  <a:schemeClr val="tx1"/>
                </a:solidFill>
                <a:latin typeface="+mj-lt"/>
                <a:ea typeface="+mj-ea"/>
                <a:cs typeface="+mj-cs"/>
              </a:rPr>
              <a:t>Installing laravel</a:t>
            </a:r>
          </a:p>
        </p:txBody>
      </p:sp>
      <p:pic>
        <p:nvPicPr>
          <p:cNvPr id="6" name="Picture 5" descr="Text&#10;&#10;Description automatically generated">
            <a:extLst>
              <a:ext uri="{FF2B5EF4-FFF2-40B4-BE49-F238E27FC236}">
                <a16:creationId xmlns:a16="http://schemas.microsoft.com/office/drawing/2014/main" id="{E1F02E79-79A4-8447-8852-2F86FB884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815901"/>
            <a:ext cx="7696200" cy="3963541"/>
          </a:xfrm>
          <a:prstGeom prst="rect">
            <a:avLst/>
          </a:prstGeom>
        </p:spPr>
      </p:pic>
      <p:sp>
        <p:nvSpPr>
          <p:cNvPr id="3" name="Content Placeholder 2">
            <a:extLst>
              <a:ext uri="{FF2B5EF4-FFF2-40B4-BE49-F238E27FC236}">
                <a16:creationId xmlns:a16="http://schemas.microsoft.com/office/drawing/2014/main" id="{FAD811F2-E06C-6545-8A7B-F985250D9263}"/>
              </a:ext>
            </a:extLst>
          </p:cNvPr>
          <p:cNvSpPr>
            <a:spLocks noGrp="1"/>
          </p:cNvSpPr>
          <p:nvPr>
            <p:ph idx="1"/>
          </p:nvPr>
        </p:nvSpPr>
        <p:spPr>
          <a:xfrm>
            <a:off x="643297" y="1782981"/>
            <a:ext cx="10902226" cy="1179018"/>
          </a:xfrm>
        </p:spPr>
        <p:txBody>
          <a:bodyPr vert="horz" lIns="91440" tIns="45720" rIns="91440" bIns="45720" rtlCol="0">
            <a:normAutofit/>
          </a:bodyPr>
          <a:lstStyle/>
          <a:p>
            <a:pPr marL="731520" indent="-457200">
              <a:spcBef>
                <a:spcPts val="600"/>
              </a:spcBef>
              <a:buFont typeface="+mj-lt"/>
              <a:buAutoNum type="arabicPeriod"/>
            </a:pPr>
            <a:r>
              <a:rPr lang="en-US" sz="2000" dirty="0"/>
              <a:t>Buka console/terminal </a:t>
            </a:r>
            <a:r>
              <a:rPr lang="en-US" sz="2000" dirty="0" err="1"/>
              <a:t>arahkan</a:t>
            </a:r>
            <a:r>
              <a:rPr lang="en-US" sz="2000" dirty="0"/>
              <a:t> </a:t>
            </a:r>
            <a:r>
              <a:rPr lang="en-US" sz="2000" dirty="0" err="1"/>
              <a:t>ke</a:t>
            </a:r>
            <a:r>
              <a:rPr lang="en-US" sz="2000" dirty="0"/>
              <a:t> root directory web server. </a:t>
            </a:r>
          </a:p>
          <a:p>
            <a:pPr marL="731520" indent="-457200">
              <a:spcBef>
                <a:spcPts val="600"/>
              </a:spcBef>
              <a:buFont typeface="+mj-lt"/>
              <a:buAutoNum type="arabicPeriod"/>
            </a:pPr>
            <a:r>
              <a:rPr lang="en-US" sz="2000" dirty="0" err="1"/>
              <a:t>Eksekusi</a:t>
            </a:r>
            <a:r>
              <a:rPr lang="en-US" sz="2000" dirty="0"/>
              <a:t> </a:t>
            </a:r>
            <a:r>
              <a:rPr lang="en-US" sz="2000" dirty="0" err="1"/>
              <a:t>perintah</a:t>
            </a:r>
            <a:r>
              <a:rPr lang="en-US" sz="2000" dirty="0"/>
              <a:t> :</a:t>
            </a:r>
          </a:p>
          <a:p>
            <a:pPr marL="0" indent="0">
              <a:spcBef>
                <a:spcPts val="600"/>
              </a:spcBef>
              <a:buNone/>
            </a:pPr>
            <a:r>
              <a:rPr lang="en-US" sz="2000" dirty="0">
                <a:latin typeface="Courier" pitchFamily="2" charset="0"/>
              </a:rPr>
              <a:t>	composer create-project </a:t>
            </a:r>
            <a:r>
              <a:rPr lang="en-US" sz="2000" dirty="0" err="1">
                <a:latin typeface="Courier" pitchFamily="2" charset="0"/>
              </a:rPr>
              <a:t>laravel</a:t>
            </a:r>
            <a:r>
              <a:rPr lang="en-US" sz="2000" dirty="0">
                <a:latin typeface="Courier" pitchFamily="2" charset="0"/>
              </a:rPr>
              <a:t>/</a:t>
            </a:r>
            <a:r>
              <a:rPr lang="en-US" sz="2000" dirty="0" err="1">
                <a:latin typeface="Courier" pitchFamily="2" charset="0"/>
              </a:rPr>
              <a:t>laravel</a:t>
            </a:r>
            <a:r>
              <a:rPr lang="en-US" sz="2000" dirty="0">
                <a:latin typeface="Courier" pitchFamily="2" charset="0"/>
              </a:rPr>
              <a:t> </a:t>
            </a:r>
            <a:r>
              <a:rPr lang="en-US" sz="2000" dirty="0" err="1">
                <a:latin typeface="Courier" pitchFamily="2" charset="0"/>
              </a:rPr>
              <a:t>laravelApp</a:t>
            </a:r>
            <a:endParaRPr lang="en-US" sz="2000" dirty="0">
              <a:latin typeface="Courier" pitchFamily="2" charset="0"/>
            </a:endParaRPr>
          </a:p>
        </p:txBody>
      </p:sp>
      <p:grpSp>
        <p:nvGrpSpPr>
          <p:cNvPr id="41" name="Group 40">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5029" y="4601497"/>
            <a:ext cx="1013796" cy="2017580"/>
            <a:chOff x="11177940" y="4601497"/>
            <a:chExt cx="1014060" cy="2017580"/>
          </a:xfrm>
        </p:grpSpPr>
        <p:sp>
          <p:nvSpPr>
            <p:cNvPr id="42" name="Isosceles Triangle 41">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146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864</Words>
  <Application>Microsoft Office PowerPoint</Application>
  <PresentationFormat>Custom</PresentationFormat>
  <Paragraphs>94</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Courier</vt:lpstr>
      <vt:lpstr>Continental World 16x9</vt:lpstr>
      <vt:lpstr>Materi Pembelajaran</vt:lpstr>
      <vt:lpstr>Tools and definition</vt:lpstr>
      <vt:lpstr>PHP Framework</vt:lpstr>
      <vt:lpstr>PowerPoint Presentation</vt:lpstr>
      <vt:lpstr>Why laravel</vt:lpstr>
      <vt:lpstr>MVC</vt:lpstr>
      <vt:lpstr>PowerPoint Presentation</vt:lpstr>
      <vt:lpstr>Installing Laravel  prerequisite</vt:lpstr>
      <vt:lpstr>Installing laravel</vt:lpstr>
      <vt:lpstr>Installing laravel</vt:lpstr>
      <vt:lpstr>Installing laravel</vt:lpstr>
      <vt:lpstr>Laravel Important folder</vt:lpstr>
      <vt:lpstr>Assignment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2018-01-17T07:51:41Z</dcterms:created>
  <dcterms:modified xsi:type="dcterms:W3CDTF">2021-10-03T21:19:27Z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KSOProductBuildVer">
    <vt:lpwstr>1033-10.1.0.5707</vt:lpwstr>
  </property>
</Properties>
</file>