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313" r:id="rId2"/>
    <p:sldId id="315" r:id="rId3"/>
    <p:sldId id="316" r:id="rId4"/>
    <p:sldId id="308" r:id="rId5"/>
    <p:sldId id="309" r:id="rId6"/>
    <p:sldId id="311" r:id="rId7"/>
    <p:sldId id="265" r:id="rId8"/>
    <p:sldId id="258" r:id="rId9"/>
    <p:sldId id="312" r:id="rId10"/>
    <p:sldId id="314" r:id="rId11"/>
    <p:sldId id="296"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85901" autoAdjust="0"/>
  </p:normalViewPr>
  <p:slideViewPr>
    <p:cSldViewPr>
      <p:cViewPr varScale="1">
        <p:scale>
          <a:sx n="59" d="100"/>
          <a:sy n="59" d="100"/>
        </p:scale>
        <p:origin x="1182" y="66"/>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10/4/2021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Subtitle 2"/>
          <p:cNvSpPr txBox="1"/>
          <p:nvPr userDrawn="1"/>
        </p:nvSpPr>
        <p:spPr>
          <a:xfrm>
            <a:off x="1255714" y="6185078"/>
            <a:ext cx="9753600" cy="2157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buClr>
              <a:buSzPct val="80000"/>
              <a:buFont typeface="Arial" panose="0208060402020202020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anose="0208060402020202020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anose="0208060402020202020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anose="0208060402020202020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anose="0208060402020202020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anose="0208060402020202020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anose="0208060402020202020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anose="0208060402020202020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anose="02080604020202020204" charset="0"/>
              <a:buNone/>
              <a:defRPr sz="1600" kern="1200" baseline="0">
                <a:solidFill>
                  <a:schemeClr val="tx1">
                    <a:tint val="75000"/>
                  </a:schemeClr>
                </a:solidFill>
                <a:latin typeface="+mn-lt"/>
                <a:ea typeface="+mn-ea"/>
                <a:cs typeface="+mn-cs"/>
              </a:defRPr>
            </a:lvl9pPr>
          </a:lstStyle>
          <a:p>
            <a:pPr algn="ctr"/>
            <a:r>
              <a:rPr lang="en-US" sz="1400" dirty="0" err="1"/>
              <a:t>Hanya</a:t>
            </a:r>
            <a:r>
              <a:rPr lang="en-US" sz="1400" dirty="0"/>
              <a:t> </a:t>
            </a:r>
            <a:r>
              <a:rPr lang="en-US" sz="1400" dirty="0" err="1"/>
              <a:t>dipergunakan</a:t>
            </a:r>
            <a:r>
              <a:rPr lang="en-US" sz="1400" dirty="0"/>
              <a:t> </a:t>
            </a:r>
            <a:r>
              <a:rPr lang="en-US" sz="1400" dirty="0" err="1"/>
              <a:t>untuk</a:t>
            </a:r>
            <a:r>
              <a:rPr lang="en-US" sz="1400" dirty="0"/>
              <a:t> </a:t>
            </a:r>
            <a:r>
              <a:rPr lang="en-US" sz="1400" dirty="0" err="1"/>
              <a:t>kepentingan</a:t>
            </a:r>
            <a:r>
              <a:rPr lang="en-US" sz="1400" dirty="0"/>
              <a:t> </a:t>
            </a:r>
            <a:r>
              <a:rPr lang="en-US" sz="1400" dirty="0" err="1"/>
              <a:t>pengajaran</a:t>
            </a:r>
            <a:r>
              <a:rPr lang="en-US" sz="1400" dirty="0"/>
              <a:t> di </a:t>
            </a:r>
            <a:r>
              <a:rPr lang="en-US" sz="1400" dirty="0" err="1"/>
              <a:t>lingkungan</a:t>
            </a:r>
            <a:r>
              <a:rPr lang="en-US" sz="1400" dirty="0"/>
              <a:t> </a:t>
            </a:r>
            <a:r>
              <a:rPr lang="en-US" sz="1400" dirty="0" err="1"/>
              <a:t>Universitas</a:t>
            </a:r>
            <a:r>
              <a:rPr lang="en-US" sz="1400" dirty="0"/>
              <a:t> Telkom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9431" y="307658"/>
            <a:ext cx="1182024" cy="1441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33987-6305-4E2A-BF18-EF013ECE927B}" type="datetimeFigureOut">
              <a:rPr lang="en-US"/>
              <a:t>10/4/2021</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33987-6305-4E2A-BF18-EF013ECE927B}" type="datetimeFigureOut">
              <a:rPr lang="en-US"/>
              <a:t>10/4/2021</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33987-6305-4E2A-BF18-EF013ECE927B}" type="datetimeFigureOut">
              <a:rPr lang="en-US"/>
              <a:t>10/4/2021</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10/4/2021</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F33987-6305-4E2A-BF18-EF013ECE927B}" type="datetimeFigureOut">
              <a:rPr lang="en-US"/>
              <a:t>10/4/2021</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F33987-6305-4E2A-BF18-EF013ECE927B}" type="datetimeFigureOut">
              <a:rPr lang="en-US"/>
              <a:t>10/4/2021</a:t>
            </a:fld>
            <a:endParaRPr lang="en-US"/>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33987-6305-4E2A-BF18-EF013ECE927B}" type="datetimeFigureOut">
              <a:rPr lang="en-US"/>
              <a:t>10/4/2021</a:t>
            </a:fld>
            <a:endParaRPr lang="en-US"/>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10/4/2021</a:t>
            </a:fld>
            <a:endParaRPr lang="en-US"/>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10/4/2021</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10/4/2021</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t>10/4/2021</a:t>
            </a:fld>
            <a:endParaRPr lang="en-US"/>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8060402020202020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anose="0208060402020202020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anose="0208060402020202020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anose="0208060402020202020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anose="0208060402020202020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anose="0208060402020202020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8060402020202020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8060402020202020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8060402020202020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aravel.com/docs/8.x/starter-kits#laravel-jetstream" TargetMode="External"/><Relationship Id="rId2" Type="http://schemas.openxmlformats.org/officeDocument/2006/relationships/hyperlink" Target="https://laravel.com/docs/8.x/starter-kits#laravel-breez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299" y="321734"/>
            <a:ext cx="10902226" cy="1135737"/>
          </a:xfrm>
        </p:spPr>
        <p:txBody>
          <a:bodyPr vert="horz" lIns="91440" tIns="45720" rIns="91440" bIns="45720" rtlCol="0" anchor="ctr">
            <a:normAutofit/>
          </a:bodyPr>
          <a:lstStyle/>
          <a:p>
            <a:r>
              <a:rPr lang="en-US" sz="3600" kern="1200" dirty="0" err="1">
                <a:solidFill>
                  <a:schemeClr val="tx1"/>
                </a:solidFill>
                <a:latin typeface="+mj-lt"/>
                <a:ea typeface="+mj-ea"/>
                <a:cs typeface="+mj-cs"/>
              </a:rPr>
              <a:t>Materi</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Pembelajaran</a:t>
            </a:r>
            <a:endParaRPr lang="en-US" sz="3600" kern="1200" dirty="0">
              <a:solidFill>
                <a:schemeClr val="tx1"/>
              </a:solidFill>
              <a:latin typeface="+mj-lt"/>
              <a:ea typeface="+mj-ea"/>
              <a:cs typeface="+mj-cs"/>
            </a:endParaRPr>
          </a:p>
        </p:txBody>
      </p:sp>
      <p:sp>
        <p:nvSpPr>
          <p:cNvPr id="4" name="Content Placeholder 3"/>
          <p:cNvSpPr>
            <a:spLocks noGrp="1"/>
          </p:cNvSpPr>
          <p:nvPr>
            <p:ph idx="1"/>
          </p:nvPr>
        </p:nvSpPr>
        <p:spPr>
          <a:xfrm>
            <a:off x="643299" y="1782981"/>
            <a:ext cx="10902226" cy="4393982"/>
          </a:xfrm>
        </p:spPr>
        <p:txBody>
          <a:bodyPr vert="horz" lIns="91440" tIns="45720" rIns="91440" bIns="45720" rtlCol="0">
            <a:normAutofit lnSpcReduction="10000"/>
          </a:bodyPr>
          <a:lstStyle/>
          <a:p>
            <a:pPr marL="0" lvl="0" indent="0">
              <a:spcBef>
                <a:spcPts val="0"/>
              </a:spcBef>
              <a:spcAft>
                <a:spcPts val="600"/>
              </a:spcAft>
              <a:buClr>
                <a:srgbClr val="000000"/>
              </a:buClr>
              <a:buSzPts val="1200"/>
              <a:buNone/>
            </a:pPr>
            <a:r>
              <a:rPr lang="en-US" sz="1800" b="1" dirty="0" err="1">
                <a:sym typeface="Cambria"/>
              </a:rPr>
              <a:t>Deskripsi</a:t>
            </a:r>
            <a:endParaRPr lang="en-US" sz="1800" b="1" dirty="0">
              <a:sym typeface="Cambria"/>
            </a:endParaRPr>
          </a:p>
          <a:p>
            <a:pPr marL="935038" lvl="0" indent="-223838">
              <a:spcBef>
                <a:spcPts val="0"/>
              </a:spcBef>
              <a:spcAft>
                <a:spcPts val="600"/>
              </a:spcAft>
              <a:buClr>
                <a:srgbClr val="000000"/>
              </a:buClr>
              <a:buSzPts val="1200"/>
              <a:buFont typeface="Arial" panose="020B0604020202020204" pitchFamily="34" charset="0"/>
              <a:buChar char="•"/>
            </a:pPr>
            <a:r>
              <a:rPr lang="en-US" sz="1800">
                <a:sym typeface="Cambria"/>
              </a:rPr>
              <a:t>Membahas Starter Kits Laravel 8</a:t>
            </a:r>
          </a:p>
          <a:p>
            <a:pPr marL="935038" lvl="0" indent="-223838">
              <a:spcBef>
                <a:spcPts val="0"/>
              </a:spcBef>
              <a:spcAft>
                <a:spcPts val="600"/>
              </a:spcAft>
              <a:buClr>
                <a:srgbClr val="000000"/>
              </a:buClr>
              <a:buSzPts val="1200"/>
              <a:buFont typeface="Arial" panose="020B0604020202020204" pitchFamily="34" charset="0"/>
              <a:buChar char="•"/>
            </a:pPr>
            <a:r>
              <a:rPr lang="en-US" sz="1800">
                <a:sym typeface="Cambria"/>
              </a:rPr>
              <a:t>Membahas Laravel </a:t>
            </a:r>
            <a:r>
              <a:rPr lang="en-US" sz="1800" dirty="0">
                <a:sym typeface="Cambria"/>
              </a:rPr>
              <a:t>Breeze</a:t>
            </a:r>
          </a:p>
          <a:p>
            <a:pPr marL="935038" lvl="0" indent="-223838">
              <a:spcBef>
                <a:spcPts val="0"/>
              </a:spcBef>
              <a:spcAft>
                <a:spcPts val="600"/>
              </a:spcAft>
              <a:buClr>
                <a:srgbClr val="000000"/>
              </a:buClr>
              <a:buSzPts val="1200"/>
              <a:buFont typeface="Arial" panose="020B0604020202020204" pitchFamily="34" charset="0"/>
              <a:buChar char="•"/>
            </a:pPr>
            <a:r>
              <a:rPr lang="en-US" sz="1800" err="1">
                <a:sym typeface="Cambria"/>
              </a:rPr>
              <a:t>Membahas</a:t>
            </a:r>
            <a:r>
              <a:rPr lang="en-US" sz="1800">
                <a:sym typeface="Cambria"/>
              </a:rPr>
              <a:t> pembuatan </a:t>
            </a:r>
            <a:r>
              <a:rPr lang="en-US" sz="1800" dirty="0">
                <a:sym typeface="Cambria"/>
              </a:rPr>
              <a:t>page</a:t>
            </a:r>
          </a:p>
          <a:p>
            <a:pPr marL="935038" indent="-223838">
              <a:spcBef>
                <a:spcPts val="0"/>
              </a:spcBef>
              <a:spcAft>
                <a:spcPts val="600"/>
              </a:spcAft>
              <a:buClr>
                <a:srgbClr val="000000"/>
              </a:buClr>
              <a:buSzPts val="1200"/>
              <a:buFont typeface="Arial" panose="020B0604020202020204" pitchFamily="34" charset="0"/>
              <a:buChar char="•"/>
            </a:pPr>
            <a:r>
              <a:rPr lang="en-US" sz="1800" err="1">
                <a:sym typeface="Cambria"/>
              </a:rPr>
              <a:t>Membahas</a:t>
            </a:r>
            <a:r>
              <a:rPr lang="en-US" sz="1800">
                <a:sym typeface="Cambria"/>
              </a:rPr>
              <a:t> pembuatan </a:t>
            </a:r>
            <a:r>
              <a:rPr lang="en-US" sz="1800" dirty="0">
                <a:sym typeface="Cambria"/>
              </a:rPr>
              <a:t>navigation bar</a:t>
            </a:r>
          </a:p>
          <a:p>
            <a:pPr marL="0" lvl="0" indent="0">
              <a:spcBef>
                <a:spcPts val="0"/>
              </a:spcBef>
              <a:spcAft>
                <a:spcPts val="600"/>
              </a:spcAft>
              <a:buClr>
                <a:srgbClr val="000000"/>
              </a:buClr>
              <a:buSzPts val="1200"/>
              <a:buNone/>
            </a:pPr>
            <a:r>
              <a:rPr lang="en-US" sz="1800" b="1" dirty="0" err="1">
                <a:sym typeface="Cambria"/>
              </a:rPr>
              <a:t>Materi</a:t>
            </a:r>
            <a:r>
              <a:rPr lang="en-US" sz="1800" b="1" dirty="0">
                <a:sym typeface="Cambria"/>
              </a:rPr>
              <a:t> yang Akan </a:t>
            </a:r>
            <a:r>
              <a:rPr lang="en-US" sz="1800" b="1" dirty="0" err="1">
                <a:sym typeface="Cambria"/>
              </a:rPr>
              <a:t>Disampaikan</a:t>
            </a:r>
            <a:r>
              <a:rPr lang="en-US" sz="1800" b="1" dirty="0">
                <a:sym typeface="Cambria"/>
              </a:rPr>
              <a:t>:</a:t>
            </a:r>
          </a:p>
          <a:p>
            <a:pPr marL="935038" lvl="0" indent="-209550">
              <a:spcBef>
                <a:spcPts val="0"/>
              </a:spcBef>
              <a:spcAft>
                <a:spcPts val="600"/>
              </a:spcAft>
              <a:buClr>
                <a:srgbClr val="000000"/>
              </a:buClr>
              <a:buSzPts val="1200"/>
              <a:buFont typeface="Arial" panose="020B0604020202020204" pitchFamily="34" charset="0"/>
              <a:buChar char="•"/>
            </a:pPr>
            <a:r>
              <a:rPr lang="en-US" sz="1800" dirty="0" err="1">
                <a:sym typeface="Cambria"/>
              </a:rPr>
              <a:t>Instalasi</a:t>
            </a:r>
            <a:r>
              <a:rPr lang="en-US" sz="1800" dirty="0">
                <a:sym typeface="Cambria"/>
              </a:rPr>
              <a:t> Laravel Breeze</a:t>
            </a:r>
          </a:p>
          <a:p>
            <a:pPr marL="935038" lvl="0" indent="-209550">
              <a:spcBef>
                <a:spcPts val="0"/>
              </a:spcBef>
              <a:spcAft>
                <a:spcPts val="600"/>
              </a:spcAft>
              <a:buClr>
                <a:srgbClr val="000000"/>
              </a:buClr>
              <a:buSzPts val="1200"/>
              <a:buFont typeface="Arial" panose="020B0604020202020204" pitchFamily="34" charset="0"/>
              <a:buChar char="•"/>
            </a:pPr>
            <a:r>
              <a:rPr lang="en-US" sz="1800" dirty="0" err="1">
                <a:sym typeface="Cambria"/>
              </a:rPr>
              <a:t>Pembuatan</a:t>
            </a:r>
            <a:r>
              <a:rPr lang="en-US" sz="1800" dirty="0">
                <a:sym typeface="Cambria"/>
              </a:rPr>
              <a:t> page dan system </a:t>
            </a:r>
            <a:r>
              <a:rPr lang="en-US" sz="1800" dirty="0" err="1">
                <a:sym typeface="Cambria"/>
              </a:rPr>
              <a:t>navigasi</a:t>
            </a:r>
            <a:endParaRPr lang="en-US" sz="1800" dirty="0">
              <a:sym typeface="Cambria"/>
            </a:endParaRPr>
          </a:p>
          <a:p>
            <a:pPr marL="0" lvl="0" indent="0">
              <a:spcBef>
                <a:spcPts val="0"/>
              </a:spcBef>
              <a:spcAft>
                <a:spcPts val="600"/>
              </a:spcAft>
              <a:buClr>
                <a:srgbClr val="000000"/>
              </a:buClr>
              <a:buSzPts val="1200"/>
              <a:buNone/>
            </a:pPr>
            <a:r>
              <a:rPr lang="en-US" sz="1800" b="1" dirty="0" err="1">
                <a:sym typeface="Cambria"/>
              </a:rPr>
              <a:t>Tugas</a:t>
            </a:r>
            <a:r>
              <a:rPr lang="en-US" sz="1800" b="1" dirty="0">
                <a:sym typeface="Cambria"/>
              </a:rPr>
              <a:t> : </a:t>
            </a:r>
          </a:p>
          <a:p>
            <a:pPr marL="935038" lvl="0" indent="-209550">
              <a:spcBef>
                <a:spcPts val="0"/>
              </a:spcBef>
              <a:spcAft>
                <a:spcPts val="600"/>
              </a:spcAft>
              <a:buClr>
                <a:srgbClr val="000000"/>
              </a:buClr>
              <a:buSzPts val="1200"/>
              <a:buFont typeface="Arial" panose="020B0604020202020204" pitchFamily="34" charset="0"/>
              <a:buChar char="•"/>
            </a:pPr>
            <a:r>
              <a:rPr lang="en-US" sz="1800" dirty="0" err="1">
                <a:sym typeface="Cambria"/>
              </a:rPr>
              <a:t>Membuat</a:t>
            </a:r>
            <a:r>
              <a:rPr lang="en-US" sz="1800" dirty="0">
                <a:sym typeface="Cambria"/>
              </a:rPr>
              <a:t> system </a:t>
            </a:r>
            <a:r>
              <a:rPr lang="en-US" sz="1800" dirty="0" err="1">
                <a:sym typeface="Cambria"/>
              </a:rPr>
              <a:t>autentikasi</a:t>
            </a:r>
            <a:r>
              <a:rPr lang="en-US" sz="1800" dirty="0">
                <a:sym typeface="Cambria"/>
              </a:rPr>
              <a:t> dan </a:t>
            </a:r>
            <a:r>
              <a:rPr lang="en-US" sz="1800" dirty="0" err="1">
                <a:sym typeface="Cambria"/>
              </a:rPr>
              <a:t>otorisasi</a:t>
            </a:r>
            <a:r>
              <a:rPr lang="en-US" sz="1800" dirty="0">
                <a:sym typeface="Cambria"/>
              </a:rPr>
              <a:t> </a:t>
            </a:r>
            <a:r>
              <a:rPr lang="en-US" sz="1800" dirty="0" err="1">
                <a:sym typeface="Cambria"/>
              </a:rPr>
              <a:t>menggunakan</a:t>
            </a:r>
            <a:r>
              <a:rPr lang="en-US" sz="1800" dirty="0">
                <a:sym typeface="Cambria"/>
              </a:rPr>
              <a:t> Laravel breeze</a:t>
            </a:r>
          </a:p>
          <a:p>
            <a:pPr marL="935038" lvl="0" indent="-209550">
              <a:spcBef>
                <a:spcPts val="0"/>
              </a:spcBef>
              <a:spcAft>
                <a:spcPts val="600"/>
              </a:spcAft>
              <a:buClr>
                <a:srgbClr val="000000"/>
              </a:buClr>
              <a:buSzPts val="1200"/>
              <a:buFont typeface="Arial" panose="020B0604020202020204" pitchFamily="34" charset="0"/>
              <a:buChar char="•"/>
            </a:pPr>
            <a:r>
              <a:rPr lang="en-US" sz="1800" dirty="0" err="1">
                <a:sym typeface="Cambria"/>
              </a:rPr>
              <a:t>Membuat</a:t>
            </a:r>
            <a:r>
              <a:rPr lang="en-US" sz="1800" dirty="0">
                <a:sym typeface="Cambria"/>
              </a:rPr>
              <a:t> system </a:t>
            </a:r>
            <a:r>
              <a:rPr lang="en-US" sz="1800" dirty="0" err="1">
                <a:sym typeface="Cambria"/>
              </a:rPr>
              <a:t>navigasi</a:t>
            </a:r>
            <a:r>
              <a:rPr lang="en-US" sz="1800" dirty="0">
                <a:sym typeface="Cambria"/>
              </a:rPr>
              <a:t> </a:t>
            </a:r>
            <a:r>
              <a:rPr lang="en-US" sz="1800" dirty="0" err="1">
                <a:sym typeface="Cambria"/>
              </a:rPr>
              <a:t>aplikasi</a:t>
            </a:r>
            <a:endParaRPr lang="en-US" sz="1800" dirty="0">
              <a:sym typeface="Cambria"/>
            </a:endParaRPr>
          </a:p>
          <a:p>
            <a:pPr marL="0" lvl="0" indent="0">
              <a:spcBef>
                <a:spcPts val="0"/>
              </a:spcBef>
              <a:spcAft>
                <a:spcPts val="600"/>
              </a:spcAft>
              <a:buClr>
                <a:srgbClr val="000000"/>
              </a:buClr>
              <a:buSzPts val="1200"/>
              <a:buNone/>
            </a:pPr>
            <a:r>
              <a:rPr lang="en-US" sz="1800" b="1" i="1">
                <a:sym typeface="Cambria"/>
              </a:rPr>
              <a:t>Learning Outcome</a:t>
            </a:r>
            <a:endParaRPr lang="en-US" sz="1800" b="1" dirty="0">
              <a:sym typeface="Cambria"/>
            </a:endParaRPr>
          </a:p>
          <a:p>
            <a:pPr marL="0" lvl="0" indent="0">
              <a:spcBef>
                <a:spcPts val="0"/>
              </a:spcBef>
              <a:spcAft>
                <a:spcPts val="600"/>
              </a:spcAft>
              <a:buClr>
                <a:srgbClr val="000000"/>
              </a:buClr>
              <a:buSzPts val="1200"/>
              <a:buNone/>
            </a:pPr>
            <a:r>
              <a:rPr lang="en-US" sz="1800" b="1" dirty="0">
                <a:sym typeface="Cambria"/>
              </a:rPr>
              <a:t>	</a:t>
            </a:r>
            <a:r>
              <a:rPr lang="en-US" sz="1800" dirty="0" err="1"/>
              <a:t>Mahasiswa</a:t>
            </a:r>
            <a:r>
              <a:rPr lang="en-US" sz="1800" dirty="0"/>
              <a:t> </a:t>
            </a:r>
            <a:r>
              <a:rPr lang="en-US" sz="1800" dirty="0" err="1"/>
              <a:t>mampu</a:t>
            </a:r>
            <a:r>
              <a:rPr lang="en-US" sz="1800" dirty="0"/>
              <a:t> </a:t>
            </a:r>
            <a:r>
              <a:rPr lang="en-US" sz="1800" dirty="0" err="1"/>
              <a:t>melakukan</a:t>
            </a:r>
            <a:r>
              <a:rPr lang="en-US" sz="1800" dirty="0"/>
              <a:t> </a:t>
            </a:r>
            <a:r>
              <a:rPr lang="en-US" sz="1800" dirty="0" err="1"/>
              <a:t>pembuatan</a:t>
            </a:r>
            <a:r>
              <a:rPr lang="en-US" sz="1800" dirty="0"/>
              <a:t> </a:t>
            </a:r>
            <a:r>
              <a:rPr lang="en-US" sz="1800" dirty="0" err="1"/>
              <a:t>fitur</a:t>
            </a:r>
            <a:r>
              <a:rPr lang="en-US" sz="1800" dirty="0"/>
              <a:t> </a:t>
            </a:r>
            <a:r>
              <a:rPr lang="en-US" sz="1800" dirty="0" err="1"/>
              <a:t>autentikasi</a:t>
            </a:r>
            <a:r>
              <a:rPr lang="en-US" sz="1800" dirty="0"/>
              <a:t> dan </a:t>
            </a:r>
            <a:r>
              <a:rPr lang="en-US" sz="1800" dirty="0" err="1"/>
              <a:t>otorisasi</a:t>
            </a:r>
            <a:r>
              <a:rPr lang="en-US" sz="1800" dirty="0"/>
              <a:t> </a:t>
            </a:r>
            <a:r>
              <a:rPr lang="en-US" sz="1800" dirty="0" err="1"/>
              <a:t>aplikasi</a:t>
            </a:r>
            <a:r>
              <a:rPr lang="en-US" sz="1800" dirty="0"/>
              <a:t> 	</a:t>
            </a:r>
            <a:r>
              <a:rPr lang="en-US" sz="1800" dirty="0" err="1"/>
              <a:t>menggunakan</a:t>
            </a:r>
            <a:r>
              <a:rPr lang="en-US" sz="1800" dirty="0"/>
              <a:t> </a:t>
            </a:r>
            <a:r>
              <a:rPr lang="en-US" sz="1800"/>
              <a:t>framework pengembangan </a:t>
            </a:r>
            <a:r>
              <a:rPr lang="en-US" sz="1800" dirty="0" err="1"/>
              <a:t>aplikasi</a:t>
            </a:r>
            <a:endParaRPr lang="en-US" sz="1800" dirty="0"/>
          </a:p>
        </p:txBody>
      </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21911C-812B-1C4E-8A73-A0AA90AD48B7}"/>
              </a:ext>
            </a:extLst>
          </p:cNvPr>
          <p:cNvSpPr>
            <a:spLocks noGrp="1"/>
          </p:cNvSpPr>
          <p:nvPr>
            <p:ph type="title"/>
          </p:nvPr>
        </p:nvSpPr>
        <p:spPr>
          <a:xfrm>
            <a:off x="643299" y="321734"/>
            <a:ext cx="1090222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Assignment</a:t>
            </a:r>
          </a:p>
        </p:txBody>
      </p:sp>
      <p:sp>
        <p:nvSpPr>
          <p:cNvPr id="3" name="Content Placeholder 2">
            <a:extLst>
              <a:ext uri="{FF2B5EF4-FFF2-40B4-BE49-F238E27FC236}">
                <a16:creationId xmlns:a16="http://schemas.microsoft.com/office/drawing/2014/main" id="{ECD35CE3-07E6-F948-B9FE-CFCE19822165}"/>
              </a:ext>
            </a:extLst>
          </p:cNvPr>
          <p:cNvSpPr>
            <a:spLocks noGrp="1"/>
          </p:cNvSpPr>
          <p:nvPr>
            <p:ph idx="1"/>
          </p:nvPr>
        </p:nvSpPr>
        <p:spPr>
          <a:xfrm>
            <a:off x="643299" y="1782981"/>
            <a:ext cx="10902226" cy="4393982"/>
          </a:xfrm>
        </p:spPr>
        <p:txBody>
          <a:bodyPr vert="horz" lIns="91440" tIns="45720" rIns="91440" bIns="45720" rtlCol="0">
            <a:normAutofit lnSpcReduction="10000"/>
          </a:bodyPr>
          <a:lstStyle/>
          <a:p>
            <a:pPr marL="502920" indent="-457200">
              <a:buFont typeface="+mj-lt"/>
              <a:buAutoNum type="arabicPeriod"/>
            </a:pPr>
            <a:r>
              <a:rPr lang="en-US" dirty="0" err="1"/>
              <a:t>Buatlah</a:t>
            </a:r>
            <a:r>
              <a:rPr lang="en-US" dirty="0"/>
              <a:t> routing table dan daftar </a:t>
            </a:r>
            <a:r>
              <a:rPr lang="en-US" dirty="0" err="1"/>
              <a:t>struktur</a:t>
            </a:r>
            <a:r>
              <a:rPr lang="en-US" dirty="0"/>
              <a:t> </a:t>
            </a:r>
            <a:r>
              <a:rPr lang="en-US" dirty="0" err="1"/>
              <a:t>aplikasi</a:t>
            </a:r>
            <a:r>
              <a:rPr lang="en-US" dirty="0"/>
              <a:t> yang </a:t>
            </a:r>
            <a:r>
              <a:rPr lang="en-US" dirty="0" err="1"/>
              <a:t>terdiri</a:t>
            </a:r>
            <a:r>
              <a:rPr lang="en-US" dirty="0"/>
              <a:t> </a:t>
            </a:r>
            <a:r>
              <a:rPr lang="en-US" dirty="0" err="1"/>
              <a:t>dari</a:t>
            </a:r>
            <a:r>
              <a:rPr lang="en-US" dirty="0"/>
              <a:t> </a:t>
            </a:r>
            <a:r>
              <a:rPr lang="en-US" dirty="0" err="1"/>
              <a:t>beberapa</a:t>
            </a:r>
            <a:r>
              <a:rPr lang="en-US" dirty="0"/>
              <a:t> </a:t>
            </a:r>
            <a:r>
              <a:rPr lang="en-US" dirty="0" err="1"/>
              <a:t>fitur</a:t>
            </a:r>
            <a:r>
              <a:rPr lang="en-US" dirty="0"/>
              <a:t> dan </a:t>
            </a:r>
            <a:r>
              <a:rPr lang="en-US" dirty="0" err="1"/>
              <a:t>laman</a:t>
            </a:r>
            <a:r>
              <a:rPr lang="en-US" dirty="0"/>
              <a:t> </a:t>
            </a:r>
            <a:r>
              <a:rPr lang="en-US" dirty="0" err="1"/>
              <a:t>dari</a:t>
            </a:r>
            <a:r>
              <a:rPr lang="en-US" dirty="0"/>
              <a:t> </a:t>
            </a:r>
            <a:r>
              <a:rPr lang="en-US" dirty="0" err="1"/>
              <a:t>aplikasi</a:t>
            </a:r>
            <a:r>
              <a:rPr lang="en-US" dirty="0"/>
              <a:t> </a:t>
            </a:r>
            <a:r>
              <a:rPr lang="en-US" dirty="0" err="1"/>
              <a:t>sederhana</a:t>
            </a:r>
            <a:r>
              <a:rPr lang="en-US" dirty="0"/>
              <a:t> </a:t>
            </a:r>
            <a:r>
              <a:rPr lang="en-US" dirty="0" err="1"/>
              <a:t>pengelolaan</a:t>
            </a:r>
            <a:r>
              <a:rPr lang="en-US" dirty="0"/>
              <a:t> data </a:t>
            </a:r>
            <a:r>
              <a:rPr lang="en-US" dirty="0" err="1"/>
              <a:t>karyawan</a:t>
            </a:r>
            <a:r>
              <a:rPr lang="en-US" dirty="0"/>
              <a:t>. </a:t>
            </a:r>
            <a:r>
              <a:rPr lang="en-US" dirty="0" err="1"/>
              <a:t>Untuk</a:t>
            </a:r>
            <a:r>
              <a:rPr lang="en-US" dirty="0"/>
              <a:t> </a:t>
            </a:r>
            <a:r>
              <a:rPr lang="en-US" dirty="0" err="1"/>
              <a:t>tahap</a:t>
            </a:r>
            <a:r>
              <a:rPr lang="en-US" dirty="0"/>
              <a:t> </a:t>
            </a:r>
            <a:r>
              <a:rPr lang="en-US" dirty="0" err="1"/>
              <a:t>ini</a:t>
            </a:r>
            <a:r>
              <a:rPr lang="en-US" dirty="0"/>
              <a:t>, </a:t>
            </a:r>
            <a:r>
              <a:rPr lang="en-US" dirty="0" err="1"/>
              <a:t>tidak</a:t>
            </a:r>
            <a:r>
              <a:rPr lang="en-US" dirty="0"/>
              <a:t> </a:t>
            </a:r>
            <a:r>
              <a:rPr lang="en-US" dirty="0" err="1"/>
              <a:t>perlu</a:t>
            </a:r>
            <a:r>
              <a:rPr lang="en-US" dirty="0"/>
              <a:t> </a:t>
            </a:r>
            <a:r>
              <a:rPr lang="en-US" dirty="0" err="1"/>
              <a:t>membuat</a:t>
            </a:r>
            <a:r>
              <a:rPr lang="en-US" dirty="0"/>
              <a:t> proses CRUD </a:t>
            </a:r>
            <a:r>
              <a:rPr lang="en-US" dirty="0" err="1"/>
              <a:t>secara</a:t>
            </a:r>
            <a:r>
              <a:rPr lang="en-US" dirty="0"/>
              <a:t> </a:t>
            </a:r>
            <a:r>
              <a:rPr lang="en-US" dirty="0" err="1"/>
              <a:t>lengkap</a:t>
            </a:r>
            <a:r>
              <a:rPr lang="en-US" dirty="0"/>
              <a:t>. </a:t>
            </a:r>
            <a:r>
              <a:rPr lang="en-US" dirty="0" err="1"/>
              <a:t>Hanya</a:t>
            </a:r>
            <a:r>
              <a:rPr lang="en-US" dirty="0"/>
              <a:t> </a:t>
            </a:r>
            <a:r>
              <a:rPr lang="en-US" dirty="0" err="1"/>
              <a:t>melakukan</a:t>
            </a:r>
            <a:r>
              <a:rPr lang="en-US" dirty="0"/>
              <a:t> proses </a:t>
            </a:r>
            <a:r>
              <a:rPr lang="en-US" dirty="0" err="1"/>
              <a:t>pembuatan</a:t>
            </a:r>
            <a:r>
              <a:rPr lang="en-US" dirty="0"/>
              <a:t> </a:t>
            </a:r>
            <a:r>
              <a:rPr lang="en-US" dirty="0" err="1"/>
              <a:t>laman-lamannya</a:t>
            </a:r>
            <a:r>
              <a:rPr lang="en-US" dirty="0"/>
              <a:t> </a:t>
            </a:r>
            <a:r>
              <a:rPr lang="en-US" dirty="0" err="1"/>
              <a:t>saja</a:t>
            </a:r>
            <a:r>
              <a:rPr lang="en-US" dirty="0"/>
              <a:t>. </a:t>
            </a:r>
          </a:p>
          <a:p>
            <a:pPr marL="45720" indent="0">
              <a:buNone/>
            </a:pPr>
            <a:r>
              <a:rPr lang="en-US" dirty="0"/>
              <a:t>	</a:t>
            </a:r>
            <a:r>
              <a:rPr lang="en-US" sz="2000" dirty="0"/>
              <a:t>Employee : </a:t>
            </a:r>
          </a:p>
          <a:p>
            <a:pPr marL="1417320" lvl="4" indent="-457200">
              <a:buFont typeface="+mj-lt"/>
              <a:buAutoNum type="arabicPeriod"/>
            </a:pPr>
            <a:r>
              <a:rPr lang="en-US" sz="2000" dirty="0"/>
              <a:t>employee List, </a:t>
            </a:r>
          </a:p>
          <a:p>
            <a:pPr marL="1417320" lvl="4" indent="-457200">
              <a:buFont typeface="+mj-lt"/>
              <a:buAutoNum type="arabicPeriod"/>
            </a:pPr>
            <a:r>
              <a:rPr lang="en-US" sz="2000" dirty="0"/>
              <a:t>add employee, </a:t>
            </a:r>
          </a:p>
          <a:p>
            <a:pPr marL="1417320" lvl="4" indent="-457200">
              <a:buFont typeface="+mj-lt"/>
              <a:buAutoNum type="arabicPeriod"/>
            </a:pPr>
            <a:r>
              <a:rPr lang="en-US" sz="2000" dirty="0"/>
              <a:t>edit employee, </a:t>
            </a:r>
          </a:p>
          <a:p>
            <a:pPr marL="1417320" lvl="4" indent="-457200">
              <a:buFont typeface="+mj-lt"/>
              <a:buAutoNum type="arabicPeriod"/>
            </a:pPr>
            <a:r>
              <a:rPr lang="en-US" sz="2000" dirty="0"/>
              <a:t>view employee data</a:t>
            </a:r>
          </a:p>
          <a:p>
            <a:pPr marL="502920" indent="-457200">
              <a:buFont typeface="+mj-lt"/>
              <a:buAutoNum type="arabicPeriod" startAt="2"/>
            </a:pPr>
            <a:r>
              <a:rPr lang="en-US" dirty="0"/>
              <a:t>Deploy </a:t>
            </a:r>
            <a:r>
              <a:rPr lang="en-US" dirty="0" err="1"/>
              <a:t>aplikasi</a:t>
            </a:r>
            <a:r>
              <a:rPr lang="en-US" dirty="0"/>
              <a:t> yang </a:t>
            </a:r>
            <a:r>
              <a:rPr lang="en-US" dirty="0" err="1"/>
              <a:t>sudah</a:t>
            </a:r>
            <a:r>
              <a:rPr lang="en-US" dirty="0"/>
              <a:t> </a:t>
            </a:r>
            <a:r>
              <a:rPr lang="en-US" dirty="0" err="1"/>
              <a:t>dibuat</a:t>
            </a:r>
            <a:r>
              <a:rPr lang="en-US" dirty="0"/>
              <a:t> pada domain yang </a:t>
            </a:r>
            <a:r>
              <a:rPr lang="en-US" dirty="0" err="1"/>
              <a:t>telah</a:t>
            </a:r>
            <a:r>
              <a:rPr lang="en-US" dirty="0"/>
              <a:t> </a:t>
            </a:r>
            <a:r>
              <a:rPr lang="en-US" dirty="0" err="1"/>
              <a:t>dibuat</a:t>
            </a:r>
            <a:r>
              <a:rPr lang="en-US" dirty="0"/>
              <a:t> pada </a:t>
            </a:r>
            <a:r>
              <a:rPr lang="en-US" dirty="0" err="1"/>
              <a:t>pertemuan</a:t>
            </a:r>
            <a:r>
              <a:rPr lang="en-US" dirty="0"/>
              <a:t> </a:t>
            </a:r>
            <a:r>
              <a:rPr lang="en-US" dirty="0" err="1"/>
              <a:t>pertama</a:t>
            </a: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7235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298" y="321734"/>
            <a:ext cx="6889392" cy="1135737"/>
          </a:xfrm>
        </p:spPr>
        <p:txBody>
          <a:bodyPr vert="horz" lIns="91440" tIns="45720" rIns="91440" bIns="45720" rtlCol="0" anchor="ctr">
            <a:normAutofit/>
          </a:bodyPr>
          <a:lstStyle/>
          <a:p>
            <a:endParaRPr lang="en-US" sz="3600">
              <a:solidFill>
                <a:schemeClr val="tx1"/>
              </a:solidFill>
            </a:endParaRPr>
          </a:p>
        </p:txBody>
      </p:sp>
      <p:sp>
        <p:nvSpPr>
          <p:cNvPr id="4" name="Content Placeholder 2"/>
          <p:cNvSpPr>
            <a:spLocks noGrp="1"/>
          </p:cNvSpPr>
          <p:nvPr>
            <p:ph idx="1"/>
          </p:nvPr>
        </p:nvSpPr>
        <p:spPr>
          <a:xfrm>
            <a:off x="643299" y="1782981"/>
            <a:ext cx="6889392" cy="4393982"/>
          </a:xfrm>
        </p:spPr>
        <p:txBody>
          <a:bodyPr vert="horz" lIns="91440" tIns="45720" rIns="91440" bIns="45720" rtlCol="0">
            <a:normAutofit/>
          </a:bodyPr>
          <a:lstStyle/>
          <a:p>
            <a:pPr marL="0">
              <a:buFont typeface="Arial" panose="020B0604020202020204" pitchFamily="34" charset="0"/>
              <a:buChar char="•"/>
            </a:pPr>
            <a:r>
              <a:rPr lang="en-US" sz="2000"/>
              <a:t>any question?</a:t>
            </a:r>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ny question marks on black background">
            <a:extLst>
              <a:ext uri="{FF2B5EF4-FFF2-40B4-BE49-F238E27FC236}">
                <a16:creationId xmlns:a16="http://schemas.microsoft.com/office/drawing/2014/main" id="{B8A6FAE1-CFFD-4F51-9870-1EF840A7163B}"/>
              </a:ext>
            </a:extLst>
          </p:cNvPr>
          <p:cNvPicPr>
            <a:picLocks noChangeAspect="1"/>
          </p:cNvPicPr>
          <p:nvPr/>
        </p:nvPicPr>
        <p:blipFill rotWithShape="1">
          <a:blip r:embed="rId2"/>
          <a:srcRect l="63106" r="772" b="2"/>
          <a:stretch/>
        </p:blipFill>
        <p:spPr>
          <a:xfrm>
            <a:off x="8127755" y="10"/>
            <a:ext cx="4061070" cy="6857990"/>
          </a:xfrm>
          <a:prstGeom prst="rect">
            <a:avLst/>
          </a:prstGeom>
        </p:spPr>
      </p:pic>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0235" y="713128"/>
            <a:ext cx="1068589"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repeatCount="indefinite" fill="hold" nodeType="withEffect">
                                  <p:stCondLst>
                                    <p:cond delay="0"/>
                                  </p:stCondLst>
                                  <p:childTnLst>
                                    <p:animClr clrSpc="hsl" dir="ccw">
                                      <p:cBhvr override="childStyle">
                                        <p:cTn id="6" dur="5000" fill="hold"/>
                                        <p:tgtEl>
                                          <p:spTgt spid="4">
                                            <p:txEl>
                                              <p:pRg st="0" end="0"/>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F78C-0536-4D35-A63D-15D91B235650}"/>
              </a:ext>
            </a:extLst>
          </p:cNvPr>
          <p:cNvSpPr>
            <a:spLocks noGrp="1"/>
          </p:cNvSpPr>
          <p:nvPr>
            <p:ph type="title"/>
          </p:nvPr>
        </p:nvSpPr>
        <p:spPr/>
        <p:txBody>
          <a:bodyPr/>
          <a:lstStyle/>
          <a:p>
            <a:r>
              <a:rPr lang="en-US" b="0" i="0">
                <a:solidFill>
                  <a:srgbClr val="090910"/>
                </a:solidFill>
                <a:effectLst/>
                <a:latin typeface="scandia-web"/>
              </a:rPr>
              <a:t>Laravel 8 Starter Kits</a:t>
            </a:r>
            <a:endParaRPr lang="en-US"/>
          </a:p>
        </p:txBody>
      </p:sp>
      <p:sp>
        <p:nvSpPr>
          <p:cNvPr id="3" name="Content Placeholder 2">
            <a:extLst>
              <a:ext uri="{FF2B5EF4-FFF2-40B4-BE49-F238E27FC236}">
                <a16:creationId xmlns:a16="http://schemas.microsoft.com/office/drawing/2014/main" id="{83C7D8FB-12B4-499C-A779-539F6B3CE2D3}"/>
              </a:ext>
            </a:extLst>
          </p:cNvPr>
          <p:cNvSpPr>
            <a:spLocks noGrp="1"/>
          </p:cNvSpPr>
          <p:nvPr>
            <p:ph idx="1"/>
          </p:nvPr>
        </p:nvSpPr>
        <p:spPr>
          <a:xfrm>
            <a:off x="1217614" y="1828800"/>
            <a:ext cx="9753600" cy="4754562"/>
          </a:xfrm>
        </p:spPr>
        <p:txBody>
          <a:bodyPr>
            <a:normAutofit/>
          </a:bodyPr>
          <a:lstStyle/>
          <a:p>
            <a:pPr marL="45720" indent="0">
              <a:lnSpc>
                <a:spcPct val="150000"/>
              </a:lnSpc>
              <a:buNone/>
            </a:pPr>
            <a:r>
              <a:rPr lang="en-US" b="0" i="0">
                <a:solidFill>
                  <a:srgbClr val="2B2E38"/>
                </a:solidFill>
                <a:effectLst/>
                <a:latin typeface="scandia-web"/>
              </a:rPr>
              <a:t>To give you a head start building your new Laravel application, Laravel are happy to offer authentication and application starter kits. These kits automatically scaffold your application with the routes, controllers, and views you need to register and authenticate your application's users.</a:t>
            </a:r>
          </a:p>
          <a:p>
            <a:pPr marL="45720" indent="0">
              <a:lnSpc>
                <a:spcPct val="150000"/>
              </a:lnSpc>
              <a:buNone/>
            </a:pPr>
            <a:r>
              <a:rPr lang="en-US" b="0" i="0">
                <a:solidFill>
                  <a:srgbClr val="2B2E38"/>
                </a:solidFill>
                <a:effectLst/>
                <a:latin typeface="scandia-web"/>
              </a:rPr>
              <a:t>While you are welcome to use these starter kits, they are not required. You are free to build your own application from the ground up by simply installing a fresh copy of Laravel. Either way, we know you will build something great!</a:t>
            </a:r>
            <a:endParaRPr lang="en-US"/>
          </a:p>
        </p:txBody>
      </p:sp>
    </p:spTree>
    <p:extLst>
      <p:ext uri="{BB962C8B-B14F-4D97-AF65-F5344CB8AC3E}">
        <p14:creationId xmlns:p14="http://schemas.microsoft.com/office/powerpoint/2010/main" val="196029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9CD2-53F2-4DF2-9119-ECF9C82E5079}"/>
              </a:ext>
            </a:extLst>
          </p:cNvPr>
          <p:cNvSpPr>
            <a:spLocks noGrp="1"/>
          </p:cNvSpPr>
          <p:nvPr>
            <p:ph type="title"/>
          </p:nvPr>
        </p:nvSpPr>
        <p:spPr/>
        <p:txBody>
          <a:bodyPr/>
          <a:lstStyle/>
          <a:p>
            <a:r>
              <a:rPr lang="en-US"/>
              <a:t>Laravel 8 STARTER KITS</a:t>
            </a:r>
          </a:p>
        </p:txBody>
      </p:sp>
      <p:sp>
        <p:nvSpPr>
          <p:cNvPr id="3" name="Content Placeholder 2">
            <a:extLst>
              <a:ext uri="{FF2B5EF4-FFF2-40B4-BE49-F238E27FC236}">
                <a16:creationId xmlns:a16="http://schemas.microsoft.com/office/drawing/2014/main" id="{BEC00A67-0CA6-4F8F-A1C4-03E5DD8CA150}"/>
              </a:ext>
            </a:extLst>
          </p:cNvPr>
          <p:cNvSpPr>
            <a:spLocks noGrp="1"/>
          </p:cNvSpPr>
          <p:nvPr>
            <p:ph idx="1"/>
          </p:nvPr>
        </p:nvSpPr>
        <p:spPr>
          <a:xfrm>
            <a:off x="1217614" y="2239962"/>
            <a:ext cx="9753600" cy="4343400"/>
          </a:xfrm>
        </p:spPr>
        <p:txBody>
          <a:bodyPr/>
          <a:lstStyle/>
          <a:p>
            <a:r>
              <a:rPr lang="en-US" b="0" i="0" u="none" strike="noStrike">
                <a:solidFill>
                  <a:srgbClr val="090910"/>
                </a:solidFill>
                <a:effectLst/>
                <a:latin typeface="scandia-web"/>
                <a:hlinkClick r:id="rId2"/>
              </a:rPr>
              <a:t>Laravel Breeze</a:t>
            </a:r>
            <a:endParaRPr lang="en-US" b="0" i="0" u="none" strike="noStrike">
              <a:solidFill>
                <a:srgbClr val="090910"/>
              </a:solidFill>
              <a:effectLst/>
              <a:latin typeface="scandia-web"/>
            </a:endParaRPr>
          </a:p>
          <a:p>
            <a:r>
              <a:rPr lang="en-US" b="0" i="0" u="none" strike="noStrike">
                <a:solidFill>
                  <a:srgbClr val="090910"/>
                </a:solidFill>
                <a:effectLst/>
                <a:latin typeface="scandia-web"/>
                <a:hlinkClick r:id="rId3"/>
              </a:rPr>
              <a:t>Laravel Jetstream</a:t>
            </a:r>
            <a:endParaRPr lang="en-US"/>
          </a:p>
        </p:txBody>
      </p:sp>
      <p:sp>
        <p:nvSpPr>
          <p:cNvPr id="5" name="TextBox 4">
            <a:extLst>
              <a:ext uri="{FF2B5EF4-FFF2-40B4-BE49-F238E27FC236}">
                <a16:creationId xmlns:a16="http://schemas.microsoft.com/office/drawing/2014/main" id="{861ADECA-A309-4101-907E-96CB67C8B1B8}"/>
              </a:ext>
            </a:extLst>
          </p:cNvPr>
          <p:cNvSpPr txBox="1"/>
          <p:nvPr/>
        </p:nvSpPr>
        <p:spPr>
          <a:xfrm>
            <a:off x="1217611" y="3810000"/>
            <a:ext cx="6090556" cy="369332"/>
          </a:xfrm>
          <a:prstGeom prst="rect">
            <a:avLst/>
          </a:prstGeom>
          <a:noFill/>
        </p:spPr>
        <p:txBody>
          <a:bodyPr wrap="square">
            <a:spAutoFit/>
          </a:bodyPr>
          <a:lstStyle/>
          <a:p>
            <a:r>
              <a:rPr lang="en-US"/>
              <a:t>https://laravel.com/docs/8.x/starter-kits</a:t>
            </a:r>
          </a:p>
        </p:txBody>
      </p:sp>
    </p:spTree>
    <p:extLst>
      <p:ext uri="{BB962C8B-B14F-4D97-AF65-F5344CB8AC3E}">
        <p14:creationId xmlns:p14="http://schemas.microsoft.com/office/powerpoint/2010/main" val="31644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B17FA-02C4-0141-89AF-0236E381C1A4}"/>
              </a:ext>
            </a:extLst>
          </p:cNvPr>
          <p:cNvSpPr>
            <a:spLocks noGrp="1"/>
          </p:cNvSpPr>
          <p:nvPr>
            <p:ph type="title"/>
          </p:nvPr>
        </p:nvSpPr>
        <p:spPr>
          <a:xfrm>
            <a:off x="630771" y="502920"/>
            <a:ext cx="3418966" cy="1463040"/>
          </a:xfrm>
        </p:spPr>
        <p:txBody>
          <a:bodyPr vert="horz" lIns="91440" tIns="45720" rIns="91440" bIns="45720" rtlCol="0" anchor="ctr">
            <a:normAutofit/>
          </a:bodyPr>
          <a:lstStyle/>
          <a:p>
            <a:r>
              <a:rPr lang="en-US" sz="2400" kern="1200" dirty="0">
                <a:solidFill>
                  <a:schemeClr val="tx1"/>
                </a:solidFill>
                <a:latin typeface="+mj-lt"/>
                <a:ea typeface="+mj-ea"/>
                <a:cs typeface="+mj-cs"/>
              </a:rPr>
              <a:t>accessing </a:t>
            </a:r>
            <a:r>
              <a:rPr lang="en-US" sz="2400" kern="1200" dirty="0" err="1">
                <a:solidFill>
                  <a:schemeClr val="tx1"/>
                </a:solidFill>
                <a:latin typeface="+mj-lt"/>
                <a:ea typeface="+mj-ea"/>
                <a:cs typeface="+mj-cs"/>
              </a:rPr>
              <a:t>laravel</a:t>
            </a:r>
            <a:endParaRPr lang="en-US" sz="24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5028" y="1225298"/>
            <a:ext cx="1554480" cy="18283"/>
          </a:xfrm>
          <a:custGeom>
            <a:avLst/>
            <a:gdLst>
              <a:gd name="connsiteX0" fmla="*/ 0 w 1554480"/>
              <a:gd name="connsiteY0" fmla="*/ 0 h 18283"/>
              <a:gd name="connsiteX1" fmla="*/ 549250 w 1554480"/>
              <a:gd name="connsiteY1" fmla="*/ 0 h 18283"/>
              <a:gd name="connsiteX2" fmla="*/ 1082954 w 1554480"/>
              <a:gd name="connsiteY2" fmla="*/ 0 h 18283"/>
              <a:gd name="connsiteX3" fmla="*/ 1554480 w 1554480"/>
              <a:gd name="connsiteY3" fmla="*/ 0 h 18283"/>
              <a:gd name="connsiteX4" fmla="*/ 1554480 w 1554480"/>
              <a:gd name="connsiteY4" fmla="*/ 18283 h 18283"/>
              <a:gd name="connsiteX5" fmla="*/ 1067410 w 1554480"/>
              <a:gd name="connsiteY5" fmla="*/ 18283 h 18283"/>
              <a:gd name="connsiteX6" fmla="*/ 549250 w 1554480"/>
              <a:gd name="connsiteY6" fmla="*/ 18283 h 18283"/>
              <a:gd name="connsiteX7" fmla="*/ 0 w 1554480"/>
              <a:gd name="connsiteY7" fmla="*/ 18283 h 18283"/>
              <a:gd name="connsiteX8" fmla="*/ 0 w 1554480"/>
              <a:gd name="connsiteY8" fmla="*/ 0 h 18283"/>
              <a:gd name="connsiteX0" fmla="*/ 0 w 1554480"/>
              <a:gd name="connsiteY0" fmla="*/ 0 h 18283"/>
              <a:gd name="connsiteX1" fmla="*/ 502615 w 1554480"/>
              <a:gd name="connsiteY1" fmla="*/ 0 h 18283"/>
              <a:gd name="connsiteX2" fmla="*/ 974141 w 1554480"/>
              <a:gd name="connsiteY2" fmla="*/ 0 h 18283"/>
              <a:gd name="connsiteX3" fmla="*/ 1554480 w 1554480"/>
              <a:gd name="connsiteY3" fmla="*/ 0 h 18283"/>
              <a:gd name="connsiteX4" fmla="*/ 1554480 w 1554480"/>
              <a:gd name="connsiteY4" fmla="*/ 18283 h 18283"/>
              <a:gd name="connsiteX5" fmla="*/ 1067410 w 1554480"/>
              <a:gd name="connsiteY5" fmla="*/ 18283 h 18283"/>
              <a:gd name="connsiteX6" fmla="*/ 518160 w 1554480"/>
              <a:gd name="connsiteY6" fmla="*/ 18283 h 18283"/>
              <a:gd name="connsiteX7" fmla="*/ 0 w 1554480"/>
              <a:gd name="connsiteY7" fmla="*/ 18283 h 18283"/>
              <a:gd name="connsiteX8" fmla="*/ 0 w 1554480"/>
              <a:gd name="connsiteY8" fmla="*/ 0 h 1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3"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778" y="5353"/>
                  <a:pt x="1554484" y="13869"/>
                  <a:pt x="1554480" y="18283"/>
                </a:cubicBezTo>
                <a:cubicBezTo>
                  <a:pt x="1328957" y="7746"/>
                  <a:pt x="1207025" y="32298"/>
                  <a:pt x="1067410" y="18283"/>
                </a:cubicBezTo>
                <a:cubicBezTo>
                  <a:pt x="897316" y="-2873"/>
                  <a:pt x="788951" y="-20395"/>
                  <a:pt x="549250" y="18283"/>
                </a:cubicBezTo>
                <a:cubicBezTo>
                  <a:pt x="300394" y="1585"/>
                  <a:pt x="129576" y="39868"/>
                  <a:pt x="0" y="18283"/>
                </a:cubicBezTo>
                <a:cubicBezTo>
                  <a:pt x="-929" y="13361"/>
                  <a:pt x="1397" y="8467"/>
                  <a:pt x="0" y="0"/>
                </a:cubicBezTo>
                <a:close/>
              </a:path>
              <a:path w="1554480" h="18283"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3866" y="4437"/>
                  <a:pt x="1553706" y="14607"/>
                  <a:pt x="1554480" y="18283"/>
                </a:cubicBezTo>
                <a:cubicBezTo>
                  <a:pt x="1337806" y="13647"/>
                  <a:pt x="1308467" y="24454"/>
                  <a:pt x="1067410" y="18283"/>
                </a:cubicBezTo>
                <a:cubicBezTo>
                  <a:pt x="824349" y="17710"/>
                  <a:pt x="783437" y="28718"/>
                  <a:pt x="518160" y="18283"/>
                </a:cubicBezTo>
                <a:cubicBezTo>
                  <a:pt x="272666" y="9522"/>
                  <a:pt x="132542" y="-3616"/>
                  <a:pt x="0" y="18283"/>
                </a:cubicBezTo>
                <a:cubicBezTo>
                  <a:pt x="-341" y="9458"/>
                  <a:pt x="-826" y="7673"/>
                  <a:pt x="0" y="0"/>
                </a:cubicBezTo>
                <a:close/>
              </a:path>
              <a:path w="1554480" h="18283"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4068" y="5367"/>
                  <a:pt x="1554562" y="14050"/>
                  <a:pt x="1554480" y="18283"/>
                </a:cubicBezTo>
                <a:cubicBezTo>
                  <a:pt x="1366718" y="9428"/>
                  <a:pt x="1218290" y="31211"/>
                  <a:pt x="1067410" y="18283"/>
                </a:cubicBezTo>
                <a:cubicBezTo>
                  <a:pt x="900327" y="-4255"/>
                  <a:pt x="792178" y="10877"/>
                  <a:pt x="549250" y="18283"/>
                </a:cubicBezTo>
                <a:cubicBezTo>
                  <a:pt x="295300" y="7410"/>
                  <a:pt x="142619" y="45346"/>
                  <a:pt x="0" y="18283"/>
                </a:cubicBezTo>
                <a:cubicBezTo>
                  <a:pt x="-218" y="13459"/>
                  <a:pt x="1616" y="816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8283"/>
                      <a:gd name="connsiteX1" fmla="*/ 549250 w 1554480"/>
                      <a:gd name="connsiteY1" fmla="*/ 0 h 18283"/>
                      <a:gd name="connsiteX2" fmla="*/ 1082954 w 1554480"/>
                      <a:gd name="connsiteY2" fmla="*/ 0 h 18283"/>
                      <a:gd name="connsiteX3" fmla="*/ 1554480 w 1554480"/>
                      <a:gd name="connsiteY3" fmla="*/ 0 h 18283"/>
                      <a:gd name="connsiteX4" fmla="*/ 1554480 w 1554480"/>
                      <a:gd name="connsiteY4" fmla="*/ 18283 h 18283"/>
                      <a:gd name="connsiteX5" fmla="*/ 1067410 w 1554480"/>
                      <a:gd name="connsiteY5" fmla="*/ 18283 h 18283"/>
                      <a:gd name="connsiteX6" fmla="*/ 549250 w 1554480"/>
                      <a:gd name="connsiteY6" fmla="*/ 18283 h 18283"/>
                      <a:gd name="connsiteX7" fmla="*/ 0 w 1554480"/>
                      <a:gd name="connsiteY7" fmla="*/ 18283 h 18283"/>
                      <a:gd name="connsiteX8" fmla="*/ 0 w 1554480"/>
                      <a:gd name="connsiteY8" fmla="*/ 0 h 1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3"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495" y="5601"/>
                          <a:pt x="1554456" y="13999"/>
                          <a:pt x="1554480" y="18283"/>
                        </a:cubicBezTo>
                        <a:cubicBezTo>
                          <a:pt x="1338847" y="6122"/>
                          <a:pt x="1215066" y="37846"/>
                          <a:pt x="1067410" y="18283"/>
                        </a:cubicBezTo>
                        <a:cubicBezTo>
                          <a:pt x="919754" y="-1280"/>
                          <a:pt x="800465" y="3075"/>
                          <a:pt x="549250" y="18283"/>
                        </a:cubicBezTo>
                        <a:cubicBezTo>
                          <a:pt x="298035" y="33491"/>
                          <a:pt x="158868" y="22764"/>
                          <a:pt x="0" y="18283"/>
                        </a:cubicBezTo>
                        <a:cubicBezTo>
                          <a:pt x="-801" y="13132"/>
                          <a:pt x="683" y="7937"/>
                          <a:pt x="0" y="0"/>
                        </a:cubicBezTo>
                        <a:close/>
                      </a:path>
                      <a:path w="1554480" h="18283"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3823" y="4684"/>
                          <a:pt x="1554013" y="14624"/>
                          <a:pt x="1554480" y="18283"/>
                        </a:cubicBezTo>
                        <a:cubicBezTo>
                          <a:pt x="1336087" y="12167"/>
                          <a:pt x="1310024" y="19754"/>
                          <a:pt x="1067410" y="18283"/>
                        </a:cubicBezTo>
                        <a:cubicBezTo>
                          <a:pt x="824796" y="16813"/>
                          <a:pt x="787902" y="34642"/>
                          <a:pt x="518160" y="18283"/>
                        </a:cubicBezTo>
                        <a:cubicBezTo>
                          <a:pt x="248418" y="1925"/>
                          <a:pt x="133160" y="9200"/>
                          <a:pt x="0" y="18283"/>
                        </a:cubicBezTo>
                        <a:cubicBezTo>
                          <a:pt x="-569" y="9314"/>
                          <a:pt x="-689" y="764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D811F2-E06C-6545-8A7B-F985250D9263}"/>
              </a:ext>
            </a:extLst>
          </p:cNvPr>
          <p:cNvSpPr>
            <a:spLocks noGrp="1"/>
          </p:cNvSpPr>
          <p:nvPr>
            <p:ph idx="1"/>
          </p:nvPr>
        </p:nvSpPr>
        <p:spPr>
          <a:xfrm>
            <a:off x="4653082" y="502920"/>
            <a:ext cx="6892781" cy="1463040"/>
          </a:xfrm>
        </p:spPr>
        <p:txBody>
          <a:bodyPr vert="horz" lIns="91440" tIns="45720" rIns="91440" bIns="45720" rtlCol="0" anchor="ctr">
            <a:normAutofit/>
          </a:bodyPr>
          <a:lstStyle/>
          <a:p>
            <a:pPr indent="0">
              <a:buNone/>
            </a:pPr>
            <a:r>
              <a:rPr lang="en-US" sz="2200" b="1"/>
              <a:t>namafolder.test</a:t>
            </a:r>
            <a:endParaRPr lang="en-US" sz="2200" b="1" dirty="0"/>
          </a:p>
        </p:txBody>
      </p:sp>
      <p:pic>
        <p:nvPicPr>
          <p:cNvPr id="5" name="Picture 4" descr="Graphical user interface, application&#10;&#10;Description automatically generated">
            <a:extLst>
              <a:ext uri="{FF2B5EF4-FFF2-40B4-BE49-F238E27FC236}">
                <a16:creationId xmlns:a16="http://schemas.microsoft.com/office/drawing/2014/main" id="{EE477944-5820-6947-A151-012EC22C892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423"/>
          <a:stretch/>
        </p:blipFill>
        <p:spPr>
          <a:xfrm>
            <a:off x="1333013" y="1984466"/>
            <a:ext cx="9522798" cy="4238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643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C6952C-1FF8-C344-8E6B-AE053CDF8D51}"/>
              </a:ext>
            </a:extLst>
          </p:cNvPr>
          <p:cNvSpPr>
            <a:spLocks noGrp="1"/>
          </p:cNvSpPr>
          <p:nvPr>
            <p:ph type="title"/>
          </p:nvPr>
        </p:nvSpPr>
        <p:spPr>
          <a:xfrm>
            <a:off x="643299" y="321734"/>
            <a:ext cx="1090222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Configuring </a:t>
            </a:r>
            <a:r>
              <a:rPr lang="en-US" sz="3600" kern="1200" dirty="0" err="1">
                <a:solidFill>
                  <a:schemeClr val="tx1"/>
                </a:solidFill>
                <a:latin typeface="+mj-lt"/>
                <a:ea typeface="+mj-ea"/>
                <a:cs typeface="+mj-cs"/>
              </a:rPr>
              <a:t>laravel</a:t>
            </a:r>
            <a:endParaRPr lang="en-US" sz="36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7BBC51ED-24C6-1D4B-9FF6-03E010B9D4A5}"/>
              </a:ext>
            </a:extLst>
          </p:cNvPr>
          <p:cNvSpPr>
            <a:spLocks noGrp="1"/>
          </p:cNvSpPr>
          <p:nvPr>
            <p:ph idx="1"/>
          </p:nvPr>
        </p:nvSpPr>
        <p:spPr>
          <a:xfrm>
            <a:off x="643299" y="1782981"/>
            <a:ext cx="10902226" cy="4393982"/>
          </a:xfrm>
        </p:spPr>
        <p:txBody>
          <a:bodyPr vert="horz" lIns="91440" tIns="45720" rIns="91440" bIns="45720" rtlCol="0">
            <a:normAutofit/>
          </a:bodyPr>
          <a:lstStyle/>
          <a:p>
            <a:pPr marL="502920" indent="-457200">
              <a:buFont typeface="+mj-lt"/>
              <a:buAutoNum type="arabicPeriod"/>
            </a:pPr>
            <a:r>
              <a:rPr lang="en-US" sz="2000" dirty="0"/>
              <a:t>Edit .env and config/</a:t>
            </a:r>
            <a:r>
              <a:rPr lang="en-US" sz="2000" dirty="0" err="1"/>
              <a:t>database.php</a:t>
            </a:r>
            <a:r>
              <a:rPr lang="en-US" sz="2000" dirty="0"/>
              <a:t> </a:t>
            </a:r>
            <a:r>
              <a:rPr lang="en-US" sz="2000" dirty="0" err="1"/>
              <a:t>untuk</a:t>
            </a:r>
            <a:r>
              <a:rPr lang="en-US" sz="2000" dirty="0"/>
              <a:t> </a:t>
            </a:r>
            <a:r>
              <a:rPr lang="en-US" sz="2000" dirty="0" err="1"/>
              <a:t>menyesuaikan</a:t>
            </a:r>
            <a:r>
              <a:rPr lang="en-US" sz="2000" dirty="0"/>
              <a:t> </a:t>
            </a:r>
            <a:r>
              <a:rPr lang="en-US" sz="2000" dirty="0" err="1"/>
              <a:t>koneksi</a:t>
            </a:r>
            <a:r>
              <a:rPr lang="en-US" sz="2000" dirty="0"/>
              <a:t> (database, user dan password) </a:t>
            </a:r>
            <a:r>
              <a:rPr lang="en-US" sz="2000" dirty="0" err="1"/>
              <a:t>ke</a:t>
            </a:r>
            <a:r>
              <a:rPr lang="en-US" sz="2000" dirty="0"/>
              <a:t> DBMS yang </a:t>
            </a:r>
            <a:r>
              <a:rPr lang="en-US" sz="2000" dirty="0" err="1"/>
              <a:t>digunakan</a:t>
            </a:r>
            <a:r>
              <a:rPr lang="en-US" sz="2000" dirty="0"/>
              <a:t>.</a:t>
            </a:r>
          </a:p>
          <a:p>
            <a:pPr marL="502920" indent="-457200">
              <a:buFont typeface="+mj-lt"/>
              <a:buAutoNum type="arabicPeriod"/>
            </a:pPr>
            <a:r>
              <a:rPr lang="en-US" sz="2000" dirty="0" err="1"/>
              <a:t>Secara</a:t>
            </a:r>
            <a:r>
              <a:rPr lang="en-US" sz="2000" dirty="0"/>
              <a:t> default </a:t>
            </a:r>
            <a:r>
              <a:rPr lang="en-US" sz="2000" dirty="0" err="1"/>
              <a:t>menggunakan</a:t>
            </a:r>
            <a:r>
              <a:rPr lang="en-US" sz="2000" dirty="0"/>
              <a:t> CSS Framework Tailwind. </a:t>
            </a:r>
            <a:r>
              <a:rPr lang="en-US" sz="2000" dirty="0" err="1"/>
              <a:t>Untuk</a:t>
            </a:r>
            <a:r>
              <a:rPr lang="en-US" sz="2000" dirty="0"/>
              <a:t> </a:t>
            </a:r>
            <a:r>
              <a:rPr lang="en-US" sz="2000" dirty="0" err="1"/>
              <a:t>menggunakan</a:t>
            </a:r>
            <a:r>
              <a:rPr lang="en-US" sz="2000" dirty="0"/>
              <a:t> </a:t>
            </a:r>
            <a:r>
              <a:rPr lang="en-US" sz="2000" dirty="0" err="1"/>
              <a:t>css</a:t>
            </a:r>
            <a:r>
              <a:rPr lang="en-US" sz="2000" dirty="0"/>
              <a:t> framework bootstrap, </a:t>
            </a:r>
            <a:r>
              <a:rPr lang="en-US" sz="2000" dirty="0" err="1"/>
              <a:t>silahkan</a:t>
            </a:r>
            <a:r>
              <a:rPr lang="en-US" sz="2000" dirty="0"/>
              <a:t> </a:t>
            </a:r>
            <a:r>
              <a:rPr lang="en-US" sz="2000" dirty="0" err="1"/>
              <a:t>gunakan</a:t>
            </a:r>
            <a:r>
              <a:rPr lang="en-US" sz="2000" dirty="0"/>
              <a:t> </a:t>
            </a:r>
            <a:r>
              <a:rPr lang="en-US" sz="2000" dirty="0" err="1"/>
              <a:t>instalasi</a:t>
            </a:r>
            <a:r>
              <a:rPr lang="en-US" sz="2000" dirty="0"/>
              <a:t> </a:t>
            </a:r>
            <a:r>
              <a:rPr lang="en-US" sz="2000" dirty="0" err="1"/>
              <a:t>menggunakan</a:t>
            </a:r>
            <a:r>
              <a:rPr lang="en-US" sz="2000" dirty="0"/>
              <a:t> scaffolding </a:t>
            </a:r>
            <a:r>
              <a:rPr lang="en-US" sz="2000" dirty="0" err="1"/>
              <a:t>atau</a:t>
            </a:r>
            <a:r>
              <a:rPr lang="en-US" sz="2000" dirty="0"/>
              <a:t> </a:t>
            </a:r>
            <a:r>
              <a:rPr lang="en-US" sz="2000" dirty="0" err="1"/>
              <a:t>langsung</a:t>
            </a:r>
            <a:r>
              <a:rPr lang="en-US" sz="2000" dirty="0"/>
              <a:t> </a:t>
            </a:r>
            <a:r>
              <a:rPr lang="en-US" sz="2000" dirty="0" err="1"/>
              <a:t>lakukan</a:t>
            </a:r>
            <a:r>
              <a:rPr lang="en-US" sz="2000" dirty="0"/>
              <a:t> </a:t>
            </a:r>
            <a:r>
              <a:rPr lang="en-US" sz="2000" dirty="0" err="1"/>
              <a:t>penambahan</a:t>
            </a:r>
            <a:r>
              <a:rPr lang="en-US" sz="2000" dirty="0"/>
              <a:t> script download </a:t>
            </a:r>
            <a:r>
              <a:rPr lang="en-US" sz="2000" dirty="0" err="1"/>
              <a:t>jquery</a:t>
            </a:r>
            <a:r>
              <a:rPr lang="en-US" sz="2000" dirty="0"/>
              <a:t> bootstrap dan popper</a:t>
            </a:r>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9926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6425E-53AB-B949-9997-687B85574A5B}"/>
              </a:ext>
            </a:extLst>
          </p:cNvPr>
          <p:cNvSpPr>
            <a:spLocks noGrp="1"/>
          </p:cNvSpPr>
          <p:nvPr>
            <p:ph type="title"/>
          </p:nvPr>
        </p:nvSpPr>
        <p:spPr>
          <a:xfrm>
            <a:off x="643298" y="321734"/>
            <a:ext cx="8194313" cy="1135737"/>
          </a:xfrm>
        </p:spPr>
        <p:txBody>
          <a:bodyPr vert="horz" lIns="91440" tIns="45720" rIns="91440" bIns="45720" rtlCol="0" anchor="ctr">
            <a:normAutofit/>
          </a:bodyPr>
          <a:lstStyle/>
          <a:p>
            <a:r>
              <a:rPr lang="en-US" sz="2800" kern="1200" dirty="0">
                <a:solidFill>
                  <a:schemeClr val="tx1"/>
                </a:solidFill>
                <a:latin typeface="+mj-lt"/>
                <a:ea typeface="+mj-ea"/>
                <a:cs typeface="+mj-cs"/>
              </a:rPr>
              <a:t>Laravel Breeze (</a:t>
            </a:r>
            <a:r>
              <a:rPr lang="en-US" sz="2800" kern="1200" dirty="0" err="1">
                <a:solidFill>
                  <a:schemeClr val="tx1"/>
                </a:solidFill>
                <a:latin typeface="+mj-lt"/>
                <a:ea typeface="+mj-ea"/>
                <a:cs typeface="+mj-cs"/>
              </a:rPr>
              <a:t>authentikasi</a:t>
            </a:r>
            <a:r>
              <a:rPr lang="en-US" sz="2800" kern="1200" dirty="0">
                <a:solidFill>
                  <a:schemeClr val="tx1"/>
                </a:solidFill>
                <a:latin typeface="+mj-lt"/>
                <a:ea typeface="+mj-ea"/>
                <a:cs typeface="+mj-cs"/>
              </a:rPr>
              <a:t> &amp;</a:t>
            </a:r>
            <a:r>
              <a:rPr lang="en-US" sz="2800" kern="1200" dirty="0" err="1">
                <a:solidFill>
                  <a:schemeClr val="tx1"/>
                </a:solidFill>
                <a:latin typeface="+mj-lt"/>
                <a:ea typeface="+mj-ea"/>
                <a:cs typeface="+mj-cs"/>
              </a:rPr>
              <a:t>Otorisasi</a:t>
            </a:r>
            <a:r>
              <a:rPr lang="en-US" sz="2800" kern="1200" dirty="0">
                <a:solidFill>
                  <a:schemeClr val="tx1"/>
                </a:solidFill>
                <a:latin typeface="+mj-lt"/>
                <a:ea typeface="+mj-ea"/>
                <a:cs typeface="+mj-cs"/>
              </a:rPr>
              <a:t>)</a:t>
            </a:r>
          </a:p>
        </p:txBody>
      </p:sp>
      <p:sp>
        <p:nvSpPr>
          <p:cNvPr id="3" name="Content Placeholder 2">
            <a:extLst>
              <a:ext uri="{FF2B5EF4-FFF2-40B4-BE49-F238E27FC236}">
                <a16:creationId xmlns:a16="http://schemas.microsoft.com/office/drawing/2014/main" id="{1F89DFCF-2621-1C41-84EA-6037FD133539}"/>
              </a:ext>
            </a:extLst>
          </p:cNvPr>
          <p:cNvSpPr>
            <a:spLocks noGrp="1"/>
          </p:cNvSpPr>
          <p:nvPr>
            <p:ph idx="1"/>
          </p:nvPr>
        </p:nvSpPr>
        <p:spPr>
          <a:xfrm>
            <a:off x="643300" y="1782981"/>
            <a:ext cx="5146312" cy="4393982"/>
          </a:xfrm>
        </p:spPr>
        <p:txBody>
          <a:bodyPr vert="horz" lIns="91440" tIns="45720" rIns="91440" bIns="45720" rtlCol="0">
            <a:noAutofit/>
          </a:bodyPr>
          <a:lstStyle/>
          <a:p>
            <a:pPr marL="72000" indent="-342900">
              <a:spcBef>
                <a:spcPts val="600"/>
              </a:spcBef>
              <a:buFont typeface="+mj-lt"/>
              <a:buAutoNum type="arabicPeriod"/>
            </a:pPr>
            <a:r>
              <a:rPr lang="en-US" sz="2000" dirty="0" err="1"/>
              <a:t>Buat</a:t>
            </a:r>
            <a:r>
              <a:rPr lang="en-US" sz="2000" dirty="0"/>
              <a:t> 1 </a:t>
            </a:r>
            <a:r>
              <a:rPr lang="en-US" sz="2000" dirty="0" err="1"/>
              <a:t>skema</a:t>
            </a:r>
            <a:r>
              <a:rPr lang="en-US" sz="2000" dirty="0"/>
              <a:t> basis data pada DBMS</a:t>
            </a:r>
          </a:p>
          <a:p>
            <a:pPr marL="347663" indent="-347663">
              <a:spcBef>
                <a:spcPts val="600"/>
              </a:spcBef>
              <a:buFont typeface="+mj-lt"/>
              <a:buAutoNum type="arabicPeriod"/>
            </a:pPr>
            <a:r>
              <a:rPr lang="en-US" sz="2000" dirty="0"/>
              <a:t>Edit </a:t>
            </a:r>
            <a:r>
              <a:rPr lang="en-US" sz="2000" dirty="0" err="1"/>
              <a:t>file.env</a:t>
            </a:r>
            <a:r>
              <a:rPr lang="en-US" sz="2000" dirty="0"/>
              <a:t> dan config/</a:t>
            </a:r>
            <a:r>
              <a:rPr lang="en-US" sz="2000" dirty="0" err="1"/>
              <a:t>database.php</a:t>
            </a:r>
            <a:r>
              <a:rPr lang="en-US" sz="2000" dirty="0"/>
              <a:t> </a:t>
            </a:r>
            <a:r>
              <a:rPr lang="en-US" sz="2000" dirty="0" err="1"/>
              <a:t>untuk</a:t>
            </a:r>
            <a:r>
              <a:rPr lang="en-US" sz="2000" dirty="0"/>
              <a:t> </a:t>
            </a:r>
            <a:r>
              <a:rPr lang="en-US" sz="2000" dirty="0" err="1"/>
              <a:t>menyesuaikan</a:t>
            </a:r>
            <a:r>
              <a:rPr lang="en-US" sz="2000" dirty="0"/>
              <a:t> </a:t>
            </a:r>
            <a:r>
              <a:rPr lang="en-US" sz="2000" dirty="0" err="1"/>
              <a:t>koneksi</a:t>
            </a:r>
            <a:r>
              <a:rPr lang="en-US" sz="2000" dirty="0"/>
              <a:t> (database, user dan password)</a:t>
            </a:r>
          </a:p>
          <a:p>
            <a:pPr marL="72000" indent="-342900">
              <a:spcBef>
                <a:spcPts val="600"/>
              </a:spcBef>
              <a:buFont typeface="+mj-lt"/>
              <a:buAutoNum type="arabicPeriod"/>
            </a:pPr>
            <a:r>
              <a:rPr lang="en-US" sz="2000" dirty="0"/>
              <a:t>Terminal/console</a:t>
            </a:r>
          </a:p>
          <a:p>
            <a:pPr marL="72000" indent="-342900">
              <a:spcBef>
                <a:spcPts val="600"/>
              </a:spcBef>
              <a:buFont typeface="+mj-lt"/>
              <a:buAutoNum type="arabicPeriod"/>
            </a:pPr>
            <a:r>
              <a:rPr lang="en-US" sz="2000" dirty="0" err="1"/>
              <a:t>Masuk</a:t>
            </a:r>
            <a:r>
              <a:rPr lang="en-US" sz="2000" dirty="0"/>
              <a:t> </a:t>
            </a:r>
            <a:r>
              <a:rPr lang="en-US" sz="2000" dirty="0" err="1"/>
              <a:t>kedalam</a:t>
            </a:r>
            <a:r>
              <a:rPr lang="en-US" sz="2000" dirty="0"/>
              <a:t> folder Laravel</a:t>
            </a:r>
          </a:p>
          <a:p>
            <a:pPr marL="892175" lvl="2" indent="-431800">
              <a:buFont typeface="+mj-lt"/>
              <a:buAutoNum type="alphaLcPeriod"/>
            </a:pPr>
            <a:r>
              <a:rPr lang="en-US" dirty="0"/>
              <a:t>composer require </a:t>
            </a:r>
            <a:r>
              <a:rPr lang="en-US" dirty="0" err="1"/>
              <a:t>laravel</a:t>
            </a:r>
            <a:r>
              <a:rPr lang="en-US" dirty="0"/>
              <a:t>/breeze</a:t>
            </a:r>
          </a:p>
          <a:p>
            <a:pPr marL="892175" lvl="2" indent="-431800">
              <a:buFont typeface="+mj-lt"/>
              <a:buAutoNum type="alphaLcPeriod"/>
            </a:pPr>
            <a:r>
              <a:rPr lang="en-US" dirty="0"/>
              <a:t>php artisan </a:t>
            </a:r>
            <a:r>
              <a:rPr lang="en-US" dirty="0" err="1"/>
              <a:t>breeze:install</a:t>
            </a:r>
            <a:endParaRPr lang="en-US" dirty="0"/>
          </a:p>
          <a:p>
            <a:pPr marL="892175" lvl="2" indent="-431800">
              <a:buFont typeface="+mj-lt"/>
              <a:buAutoNum type="alphaLcPeriod"/>
            </a:pPr>
            <a:r>
              <a:rPr lang="en-US" dirty="0" err="1"/>
              <a:t>npm</a:t>
            </a:r>
            <a:r>
              <a:rPr lang="en-US" dirty="0"/>
              <a:t> install</a:t>
            </a:r>
          </a:p>
          <a:p>
            <a:pPr marL="892175" lvl="2" indent="-431800">
              <a:buFont typeface="+mj-lt"/>
              <a:buAutoNum type="alphaLcPeriod"/>
            </a:pPr>
            <a:r>
              <a:rPr lang="en-US" dirty="0" err="1"/>
              <a:t>npm</a:t>
            </a:r>
            <a:r>
              <a:rPr lang="en-US" dirty="0"/>
              <a:t> run dev</a:t>
            </a:r>
          </a:p>
          <a:p>
            <a:pPr marL="892175" lvl="2" indent="-431800">
              <a:buFont typeface="+mj-lt"/>
              <a:buAutoNum type="alphaLcPeriod"/>
            </a:pPr>
            <a:r>
              <a:rPr lang="en-US" dirty="0"/>
              <a:t>php artisan migrate</a:t>
            </a:r>
          </a:p>
          <a:p>
            <a:pPr marL="434975" indent="-431800">
              <a:buFont typeface="+mj-lt"/>
              <a:buAutoNum type="arabicPeriod"/>
            </a:pPr>
            <a:r>
              <a:rPr lang="en-US" sz="2000" dirty="0" err="1"/>
              <a:t>Akses</a:t>
            </a:r>
            <a:r>
              <a:rPr lang="en-US" sz="2000" dirty="0"/>
              <a:t> </a:t>
            </a:r>
            <a:r>
              <a:rPr lang="en-US" sz="2000" dirty="0" err="1"/>
              <a:t>aplikasi</a:t>
            </a:r>
            <a:endParaRPr lang="en-US" sz="2000" dirty="0"/>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Graphical user interface, text, application&#10;&#10;Description automatically generated">
            <a:extLst>
              <a:ext uri="{FF2B5EF4-FFF2-40B4-BE49-F238E27FC236}">
                <a16:creationId xmlns:a16="http://schemas.microsoft.com/office/drawing/2014/main" id="{C12F95A5-8373-1F4F-A45E-A30267037C62}"/>
              </a:ext>
            </a:extLst>
          </p:cNvPr>
          <p:cNvPicPr>
            <a:picLocks noChangeAspect="1"/>
          </p:cNvPicPr>
          <p:nvPr/>
        </p:nvPicPr>
        <p:blipFill rotWithShape="1">
          <a:blip r:embed="rId2"/>
          <a:srcRect t="7599" r="436" b="6798"/>
          <a:stretch/>
        </p:blipFill>
        <p:spPr>
          <a:xfrm>
            <a:off x="6256182" y="2007854"/>
            <a:ext cx="5764359" cy="3097546"/>
          </a:xfrm>
          <a:prstGeom prst="rect">
            <a:avLst/>
          </a:prstGeom>
        </p:spPr>
      </p:pic>
      <p:grpSp>
        <p:nvGrpSpPr>
          <p:cNvPr id="36" name="Group 3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1830" y="0"/>
            <a:ext cx="1096995" cy="1097280"/>
            <a:chOff x="11094720" y="0"/>
            <a:chExt cx="1097280" cy="1097280"/>
          </a:xfrm>
        </p:grpSpPr>
        <p:sp>
          <p:nvSpPr>
            <p:cNvPr id="37" name="Isosceles Triangle 3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349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75568C-FFF5-F544-8BF8-000B28B54C7D}"/>
              </a:ext>
            </a:extLst>
          </p:cNvPr>
          <p:cNvSpPr>
            <a:spLocks noGrp="1"/>
          </p:cNvSpPr>
          <p:nvPr>
            <p:ph type="title"/>
          </p:nvPr>
        </p:nvSpPr>
        <p:spPr>
          <a:xfrm>
            <a:off x="643299" y="321734"/>
            <a:ext cx="10902226" cy="1135737"/>
          </a:xfrm>
        </p:spPr>
        <p:txBody>
          <a:bodyPr vert="horz" lIns="91440" tIns="45720" rIns="91440" bIns="45720" rtlCol="0" anchor="ctr">
            <a:normAutofit/>
          </a:bodyPr>
          <a:lstStyle/>
          <a:p>
            <a:r>
              <a:rPr lang="en-US" sz="3600" kern="1200">
                <a:solidFill>
                  <a:schemeClr val="tx1"/>
                </a:solidFill>
                <a:latin typeface="+mj-lt"/>
                <a:ea typeface="+mj-ea"/>
                <a:cs typeface="+mj-cs"/>
              </a:rPr>
              <a:t>How to disable registration before login</a:t>
            </a:r>
          </a:p>
        </p:txBody>
      </p:sp>
      <p:sp>
        <p:nvSpPr>
          <p:cNvPr id="3" name="Content Placeholder 2">
            <a:extLst>
              <a:ext uri="{FF2B5EF4-FFF2-40B4-BE49-F238E27FC236}">
                <a16:creationId xmlns:a16="http://schemas.microsoft.com/office/drawing/2014/main" id="{BED9D628-08F1-774B-9D1D-DBEFD69D1394}"/>
              </a:ext>
            </a:extLst>
          </p:cNvPr>
          <p:cNvSpPr>
            <a:spLocks noGrp="1"/>
          </p:cNvSpPr>
          <p:nvPr>
            <p:ph idx="1"/>
          </p:nvPr>
        </p:nvSpPr>
        <p:spPr>
          <a:xfrm>
            <a:off x="643299" y="1782981"/>
            <a:ext cx="10902226" cy="4393982"/>
          </a:xfrm>
        </p:spPr>
        <p:txBody>
          <a:bodyPr vert="horz" lIns="91440" tIns="45720" rIns="91440" bIns="45720" rtlCol="0">
            <a:normAutofit/>
          </a:bodyPr>
          <a:lstStyle/>
          <a:p>
            <a:pPr marL="742796" indent="-457200">
              <a:buFont typeface="+mj-lt"/>
              <a:buAutoNum type="arabicPeriod"/>
            </a:pPr>
            <a:r>
              <a:rPr lang="en-US" sz="2000" dirty="0"/>
              <a:t>Disable route in file routes/</a:t>
            </a:r>
            <a:r>
              <a:rPr lang="en-US" sz="2000" dirty="0" err="1"/>
              <a:t>auth.php</a:t>
            </a:r>
            <a:endParaRPr lang="en-US" sz="2000" dirty="0"/>
          </a:p>
          <a:p>
            <a:pPr marL="228463" lvl="1" indent="0">
              <a:buNone/>
            </a:pPr>
            <a:r>
              <a:rPr lang="en-US" dirty="0"/>
              <a:t>	Route::get('/register', [</a:t>
            </a:r>
            <a:r>
              <a:rPr lang="en-US" dirty="0" err="1"/>
              <a:t>RegisteredUserController</a:t>
            </a:r>
            <a:r>
              <a:rPr lang="en-US" dirty="0"/>
              <a:t>::class, 'create’])</a:t>
            </a:r>
          </a:p>
          <a:p>
            <a:pPr marL="228463" lvl="1" indent="0">
              <a:buNone/>
            </a:pPr>
            <a:r>
              <a:rPr lang="en-US" dirty="0"/>
              <a:t>		-&gt;middleware('guest’)</a:t>
            </a:r>
          </a:p>
          <a:p>
            <a:pPr marL="228463" lvl="1" indent="0">
              <a:buNone/>
            </a:pPr>
            <a:r>
              <a:rPr lang="en-US" dirty="0"/>
              <a:t>		-&gt;name('register’);</a:t>
            </a:r>
          </a:p>
          <a:p>
            <a:pPr marL="228463" lvl="1" indent="0">
              <a:buNone/>
            </a:pPr>
            <a:r>
              <a:rPr lang="en-US" dirty="0"/>
              <a:t>	</a:t>
            </a:r>
          </a:p>
          <a:p>
            <a:pPr marL="228463" lvl="1" indent="0">
              <a:buNone/>
            </a:pPr>
            <a:r>
              <a:rPr lang="en-US" dirty="0"/>
              <a:t>	Route::post('/register', [</a:t>
            </a:r>
            <a:r>
              <a:rPr lang="en-US" dirty="0" err="1"/>
              <a:t>RegisteredUserController</a:t>
            </a:r>
            <a:r>
              <a:rPr lang="en-US" dirty="0"/>
              <a:t>::class, 'store’])</a:t>
            </a:r>
          </a:p>
          <a:p>
            <a:pPr marL="228463" lvl="1" indent="0">
              <a:buNone/>
            </a:pPr>
            <a:r>
              <a:rPr lang="en-US" dirty="0"/>
              <a:t>		-&gt;middleware('guest’);</a:t>
            </a:r>
          </a:p>
          <a:p>
            <a:pPr marL="742796" indent="-457200">
              <a:buFont typeface="+mj-lt"/>
              <a:buAutoNum type="arabicPeriod"/>
            </a:pPr>
            <a:r>
              <a:rPr lang="en-US" sz="2000" dirty="0"/>
              <a:t>Rename or delete controller 	: </a:t>
            </a:r>
            <a:r>
              <a:rPr lang="en-US" sz="2000" dirty="0" err="1"/>
              <a:t>RegisteredUserController.php</a:t>
            </a:r>
            <a:endParaRPr lang="en-US" sz="2000" dirty="0"/>
          </a:p>
          <a:p>
            <a:pPr marL="742796" indent="-457200">
              <a:buFont typeface="+mj-lt"/>
              <a:buAutoNum type="arabicPeriod"/>
            </a:pPr>
            <a:r>
              <a:rPr lang="en-US" sz="2000" dirty="0"/>
              <a:t>Rename or delete views 	: resources/views/auth/</a:t>
            </a:r>
            <a:r>
              <a:rPr lang="en-US" sz="2000" dirty="0" err="1"/>
              <a:t>register.blade.php</a:t>
            </a: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3919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0A58C-3250-8148-8732-A05E68739784}"/>
              </a:ext>
            </a:extLst>
          </p:cNvPr>
          <p:cNvSpPr>
            <a:spLocks noGrp="1"/>
          </p:cNvSpPr>
          <p:nvPr>
            <p:ph type="title"/>
          </p:nvPr>
        </p:nvSpPr>
        <p:spPr>
          <a:xfrm>
            <a:off x="837981" y="365125"/>
            <a:ext cx="10512862" cy="1325563"/>
          </a:xfrm>
        </p:spPr>
        <p:txBody>
          <a:bodyPr vert="horz" lIns="91440" tIns="45720" rIns="91440" bIns="45720" rtlCol="0" anchor="ctr">
            <a:normAutofit/>
          </a:bodyPr>
          <a:lstStyle/>
          <a:p>
            <a:r>
              <a:rPr lang="en-US" sz="5300" kern="1200" dirty="0">
                <a:solidFill>
                  <a:schemeClr val="tx1"/>
                </a:solidFill>
                <a:latin typeface="+mj-lt"/>
                <a:ea typeface="+mj-ea"/>
                <a:cs typeface="+mj-cs"/>
              </a:rPr>
              <a:t>Creating a page (1)</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61" y="1677373"/>
            <a:ext cx="10851102" cy="18288"/>
          </a:xfrm>
          <a:custGeom>
            <a:avLst/>
            <a:gdLst>
              <a:gd name="connsiteX0" fmla="*/ 0 w 10851102"/>
              <a:gd name="connsiteY0" fmla="*/ 0 h 18288"/>
              <a:gd name="connsiteX1" fmla="*/ 461172 w 10851102"/>
              <a:gd name="connsiteY1" fmla="*/ 0 h 18288"/>
              <a:gd name="connsiteX2" fmla="*/ 1139366 w 10851102"/>
              <a:gd name="connsiteY2" fmla="*/ 0 h 18288"/>
              <a:gd name="connsiteX3" fmla="*/ 1926071 w 10851102"/>
              <a:gd name="connsiteY3" fmla="*/ 0 h 18288"/>
              <a:gd name="connsiteX4" fmla="*/ 2278731 w 10851102"/>
              <a:gd name="connsiteY4" fmla="*/ 0 h 18288"/>
              <a:gd name="connsiteX5" fmla="*/ 2631392 w 10851102"/>
              <a:gd name="connsiteY5" fmla="*/ 0 h 18288"/>
              <a:gd name="connsiteX6" fmla="*/ 3526608 w 10851102"/>
              <a:gd name="connsiteY6" fmla="*/ 0 h 18288"/>
              <a:gd name="connsiteX7" fmla="*/ 4204802 w 10851102"/>
              <a:gd name="connsiteY7" fmla="*/ 0 h 18288"/>
              <a:gd name="connsiteX8" fmla="*/ 4557463 w 10851102"/>
              <a:gd name="connsiteY8" fmla="*/ 0 h 18288"/>
              <a:gd name="connsiteX9" fmla="*/ 5235657 w 10851102"/>
              <a:gd name="connsiteY9" fmla="*/ 0 h 18288"/>
              <a:gd name="connsiteX10" fmla="*/ 6130873 w 10851102"/>
              <a:gd name="connsiteY10" fmla="*/ 0 h 18288"/>
              <a:gd name="connsiteX11" fmla="*/ 6700555 w 10851102"/>
              <a:gd name="connsiteY11" fmla="*/ 0 h 18288"/>
              <a:gd name="connsiteX12" fmla="*/ 7270238 w 10851102"/>
              <a:gd name="connsiteY12" fmla="*/ 0 h 18288"/>
              <a:gd name="connsiteX13" fmla="*/ 7948432 w 10851102"/>
              <a:gd name="connsiteY13" fmla="*/ 0 h 18288"/>
              <a:gd name="connsiteX14" fmla="*/ 8735137 w 10851102"/>
              <a:gd name="connsiteY14" fmla="*/ 0 h 18288"/>
              <a:gd name="connsiteX15" fmla="*/ 9521842 w 10851102"/>
              <a:gd name="connsiteY15" fmla="*/ 0 h 18288"/>
              <a:gd name="connsiteX16" fmla="*/ 10851102 w 10851102"/>
              <a:gd name="connsiteY16" fmla="*/ 0 h 18288"/>
              <a:gd name="connsiteX17" fmla="*/ 10851102 w 10851102"/>
              <a:gd name="connsiteY17" fmla="*/ 18288 h 18288"/>
              <a:gd name="connsiteX18" fmla="*/ 10389930 w 10851102"/>
              <a:gd name="connsiteY18" fmla="*/ 18288 h 18288"/>
              <a:gd name="connsiteX19" fmla="*/ 9494714 w 10851102"/>
              <a:gd name="connsiteY19" fmla="*/ 18288 h 18288"/>
              <a:gd name="connsiteX20" fmla="*/ 8816520 w 10851102"/>
              <a:gd name="connsiteY20" fmla="*/ 18288 h 18288"/>
              <a:gd name="connsiteX21" fmla="*/ 8463860 w 10851102"/>
              <a:gd name="connsiteY21" fmla="*/ 18288 h 18288"/>
              <a:gd name="connsiteX22" fmla="*/ 7785666 w 10851102"/>
              <a:gd name="connsiteY22" fmla="*/ 18288 h 18288"/>
              <a:gd name="connsiteX23" fmla="*/ 7215983 w 10851102"/>
              <a:gd name="connsiteY23" fmla="*/ 18288 h 18288"/>
              <a:gd name="connsiteX24" fmla="*/ 6646300 w 10851102"/>
              <a:gd name="connsiteY24" fmla="*/ 18288 h 18288"/>
              <a:gd name="connsiteX25" fmla="*/ 6076617 w 10851102"/>
              <a:gd name="connsiteY25" fmla="*/ 18288 h 18288"/>
              <a:gd name="connsiteX26" fmla="*/ 5506934 w 10851102"/>
              <a:gd name="connsiteY26" fmla="*/ 18288 h 18288"/>
              <a:gd name="connsiteX27" fmla="*/ 4720229 w 10851102"/>
              <a:gd name="connsiteY27" fmla="*/ 18288 h 18288"/>
              <a:gd name="connsiteX28" fmla="*/ 4042035 w 10851102"/>
              <a:gd name="connsiteY28" fmla="*/ 18288 h 18288"/>
              <a:gd name="connsiteX29" fmla="*/ 3689375 w 10851102"/>
              <a:gd name="connsiteY29" fmla="*/ 18288 h 18288"/>
              <a:gd name="connsiteX30" fmla="*/ 3119692 w 10851102"/>
              <a:gd name="connsiteY30" fmla="*/ 18288 h 18288"/>
              <a:gd name="connsiteX31" fmla="*/ 2332987 w 10851102"/>
              <a:gd name="connsiteY31" fmla="*/ 18288 h 18288"/>
              <a:gd name="connsiteX32" fmla="*/ 1871815 w 10851102"/>
              <a:gd name="connsiteY32" fmla="*/ 18288 h 18288"/>
              <a:gd name="connsiteX33" fmla="*/ 976599 w 10851102"/>
              <a:gd name="connsiteY33" fmla="*/ 18288 h 18288"/>
              <a:gd name="connsiteX34" fmla="*/ 0 w 10851102"/>
              <a:gd name="connsiteY34" fmla="*/ 18288 h 18288"/>
              <a:gd name="connsiteX35" fmla="*/ 0 w 10851102"/>
              <a:gd name="connsiteY35" fmla="*/ 0 h 18288"/>
              <a:gd name="connsiteX0" fmla="*/ 0 w 10851102"/>
              <a:gd name="connsiteY0" fmla="*/ 0 h 18288"/>
              <a:gd name="connsiteX1" fmla="*/ 569683 w 10851102"/>
              <a:gd name="connsiteY1" fmla="*/ 0 h 18288"/>
              <a:gd name="connsiteX2" fmla="*/ 922344 w 10851102"/>
              <a:gd name="connsiteY2" fmla="*/ 0 h 18288"/>
              <a:gd name="connsiteX3" fmla="*/ 1817560 w 10851102"/>
              <a:gd name="connsiteY3" fmla="*/ 0 h 18288"/>
              <a:gd name="connsiteX4" fmla="*/ 2387242 w 10851102"/>
              <a:gd name="connsiteY4" fmla="*/ 0 h 18288"/>
              <a:gd name="connsiteX5" fmla="*/ 2956925 w 10851102"/>
              <a:gd name="connsiteY5" fmla="*/ 0 h 18288"/>
              <a:gd name="connsiteX6" fmla="*/ 3852141 w 10851102"/>
              <a:gd name="connsiteY6" fmla="*/ 0 h 18288"/>
              <a:gd name="connsiteX7" fmla="*/ 4313313 w 10851102"/>
              <a:gd name="connsiteY7" fmla="*/ 0 h 18288"/>
              <a:gd name="connsiteX8" fmla="*/ 5208529 w 10851102"/>
              <a:gd name="connsiteY8" fmla="*/ 0 h 18288"/>
              <a:gd name="connsiteX9" fmla="*/ 6103745 w 10851102"/>
              <a:gd name="connsiteY9" fmla="*/ 0 h 18288"/>
              <a:gd name="connsiteX10" fmla="*/ 6781939 w 10851102"/>
              <a:gd name="connsiteY10" fmla="*/ 0 h 18288"/>
              <a:gd name="connsiteX11" fmla="*/ 7677155 w 10851102"/>
              <a:gd name="connsiteY11" fmla="*/ 0 h 18288"/>
              <a:gd name="connsiteX12" fmla="*/ 8246838 w 10851102"/>
              <a:gd name="connsiteY12" fmla="*/ 0 h 18288"/>
              <a:gd name="connsiteX13" fmla="*/ 8816520 w 10851102"/>
              <a:gd name="connsiteY13" fmla="*/ 0 h 18288"/>
              <a:gd name="connsiteX14" fmla="*/ 9603225 w 10851102"/>
              <a:gd name="connsiteY14" fmla="*/ 0 h 18288"/>
              <a:gd name="connsiteX15" fmla="*/ 10172908 w 10851102"/>
              <a:gd name="connsiteY15" fmla="*/ 0 h 18288"/>
              <a:gd name="connsiteX16" fmla="*/ 10851102 w 10851102"/>
              <a:gd name="connsiteY16" fmla="*/ 0 h 18288"/>
              <a:gd name="connsiteX17" fmla="*/ 10851102 w 10851102"/>
              <a:gd name="connsiteY17" fmla="*/ 18288 h 18288"/>
              <a:gd name="connsiteX18" fmla="*/ 10064397 w 10851102"/>
              <a:gd name="connsiteY18" fmla="*/ 18288 h 18288"/>
              <a:gd name="connsiteX19" fmla="*/ 9711736 w 10851102"/>
              <a:gd name="connsiteY19" fmla="*/ 18288 h 18288"/>
              <a:gd name="connsiteX20" fmla="*/ 9250564 w 10851102"/>
              <a:gd name="connsiteY20" fmla="*/ 18288 h 18288"/>
              <a:gd name="connsiteX21" fmla="*/ 8355349 w 10851102"/>
              <a:gd name="connsiteY21" fmla="*/ 18288 h 18288"/>
              <a:gd name="connsiteX22" fmla="*/ 7677155 w 10851102"/>
              <a:gd name="connsiteY22" fmla="*/ 18288 h 18288"/>
              <a:gd name="connsiteX23" fmla="*/ 7215983 w 10851102"/>
              <a:gd name="connsiteY23" fmla="*/ 18288 h 18288"/>
              <a:gd name="connsiteX24" fmla="*/ 6537789 w 10851102"/>
              <a:gd name="connsiteY24" fmla="*/ 18288 h 18288"/>
              <a:gd name="connsiteX25" fmla="*/ 6185128 w 10851102"/>
              <a:gd name="connsiteY25" fmla="*/ 18288 h 18288"/>
              <a:gd name="connsiteX26" fmla="*/ 5832467 w 10851102"/>
              <a:gd name="connsiteY26" fmla="*/ 18288 h 18288"/>
              <a:gd name="connsiteX27" fmla="*/ 5154273 w 10851102"/>
              <a:gd name="connsiteY27" fmla="*/ 18288 h 18288"/>
              <a:gd name="connsiteX28" fmla="*/ 4693102 w 10851102"/>
              <a:gd name="connsiteY28" fmla="*/ 18288 h 18288"/>
              <a:gd name="connsiteX29" fmla="*/ 3906397 w 10851102"/>
              <a:gd name="connsiteY29" fmla="*/ 18288 h 18288"/>
              <a:gd name="connsiteX30" fmla="*/ 3445225 w 10851102"/>
              <a:gd name="connsiteY30" fmla="*/ 18288 h 18288"/>
              <a:gd name="connsiteX31" fmla="*/ 2658520 w 10851102"/>
              <a:gd name="connsiteY31" fmla="*/ 18288 h 18288"/>
              <a:gd name="connsiteX32" fmla="*/ 2305859 w 10851102"/>
              <a:gd name="connsiteY32" fmla="*/ 18288 h 18288"/>
              <a:gd name="connsiteX33" fmla="*/ 1519154 w 10851102"/>
              <a:gd name="connsiteY33" fmla="*/ 18288 h 18288"/>
              <a:gd name="connsiteX34" fmla="*/ 1057982 w 10851102"/>
              <a:gd name="connsiteY34" fmla="*/ 18288 h 18288"/>
              <a:gd name="connsiteX35" fmla="*/ 705322 w 10851102"/>
              <a:gd name="connsiteY35" fmla="*/ 18288 h 18288"/>
              <a:gd name="connsiteX36" fmla="*/ 0 w 10851102"/>
              <a:gd name="connsiteY36" fmla="*/ 18288 h 18288"/>
              <a:gd name="connsiteX37" fmla="*/ 0 w 10851102"/>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851102" h="18288" fill="none" extrusionOk="0">
                <a:moveTo>
                  <a:pt x="0" y="0"/>
                </a:moveTo>
                <a:cubicBezTo>
                  <a:pt x="188417" y="-6288"/>
                  <a:pt x="350285" y="13553"/>
                  <a:pt x="461172" y="0"/>
                </a:cubicBezTo>
                <a:cubicBezTo>
                  <a:pt x="563778" y="-7906"/>
                  <a:pt x="999178" y="-43693"/>
                  <a:pt x="1139366" y="0"/>
                </a:cubicBezTo>
                <a:cubicBezTo>
                  <a:pt x="1316373" y="28259"/>
                  <a:pt x="1739443" y="14382"/>
                  <a:pt x="1926071" y="0"/>
                </a:cubicBezTo>
                <a:cubicBezTo>
                  <a:pt x="2138624" y="-6816"/>
                  <a:pt x="2174931" y="-17430"/>
                  <a:pt x="2278731" y="0"/>
                </a:cubicBezTo>
                <a:cubicBezTo>
                  <a:pt x="2384297" y="-6160"/>
                  <a:pt x="2525288" y="-3774"/>
                  <a:pt x="2631392" y="0"/>
                </a:cubicBezTo>
                <a:cubicBezTo>
                  <a:pt x="2680123" y="-5396"/>
                  <a:pt x="3224033" y="2313"/>
                  <a:pt x="3526608" y="0"/>
                </a:cubicBezTo>
                <a:cubicBezTo>
                  <a:pt x="3857339" y="-35225"/>
                  <a:pt x="4077106" y="-33420"/>
                  <a:pt x="4204802" y="0"/>
                </a:cubicBezTo>
                <a:cubicBezTo>
                  <a:pt x="4369832" y="24684"/>
                  <a:pt x="4395016" y="1759"/>
                  <a:pt x="4557463" y="0"/>
                </a:cubicBezTo>
                <a:cubicBezTo>
                  <a:pt x="4715931" y="18949"/>
                  <a:pt x="4916764" y="-12060"/>
                  <a:pt x="5235657" y="0"/>
                </a:cubicBezTo>
                <a:cubicBezTo>
                  <a:pt x="5546931" y="-1385"/>
                  <a:pt x="5740378" y="53249"/>
                  <a:pt x="6130873" y="0"/>
                </a:cubicBezTo>
                <a:cubicBezTo>
                  <a:pt x="6447783" y="-30916"/>
                  <a:pt x="6579901" y="-6688"/>
                  <a:pt x="6700555" y="0"/>
                </a:cubicBezTo>
                <a:cubicBezTo>
                  <a:pt x="6787588" y="-4332"/>
                  <a:pt x="7036705" y="18324"/>
                  <a:pt x="7270238" y="0"/>
                </a:cubicBezTo>
                <a:cubicBezTo>
                  <a:pt x="7488550" y="-21007"/>
                  <a:pt x="7654769" y="-1990"/>
                  <a:pt x="7948432" y="0"/>
                </a:cubicBezTo>
                <a:cubicBezTo>
                  <a:pt x="8221526" y="-85"/>
                  <a:pt x="8540897" y="38731"/>
                  <a:pt x="8735137" y="0"/>
                </a:cubicBezTo>
                <a:cubicBezTo>
                  <a:pt x="8909820" y="-45485"/>
                  <a:pt x="9289096" y="-43478"/>
                  <a:pt x="9521842" y="0"/>
                </a:cubicBezTo>
                <a:cubicBezTo>
                  <a:pt x="9726702" y="70336"/>
                  <a:pt x="10556624" y="-7417"/>
                  <a:pt x="10851102" y="0"/>
                </a:cubicBezTo>
                <a:cubicBezTo>
                  <a:pt x="10851283" y="4563"/>
                  <a:pt x="10851942" y="10185"/>
                  <a:pt x="10851102" y="18288"/>
                </a:cubicBezTo>
                <a:cubicBezTo>
                  <a:pt x="10670175" y="430"/>
                  <a:pt x="10523714" y="-10356"/>
                  <a:pt x="10389930" y="18288"/>
                </a:cubicBezTo>
                <a:cubicBezTo>
                  <a:pt x="10273310" y="6074"/>
                  <a:pt x="9796167" y="35333"/>
                  <a:pt x="9494714" y="18288"/>
                </a:cubicBezTo>
                <a:cubicBezTo>
                  <a:pt x="9227861" y="-30642"/>
                  <a:pt x="9137881" y="-4234"/>
                  <a:pt x="8816520" y="18288"/>
                </a:cubicBezTo>
                <a:cubicBezTo>
                  <a:pt x="8505326" y="59574"/>
                  <a:pt x="8646055" y="18164"/>
                  <a:pt x="8463860" y="18288"/>
                </a:cubicBezTo>
                <a:cubicBezTo>
                  <a:pt x="8303814" y="8242"/>
                  <a:pt x="8061455" y="-55406"/>
                  <a:pt x="7785666" y="18288"/>
                </a:cubicBezTo>
                <a:cubicBezTo>
                  <a:pt x="7501737" y="42294"/>
                  <a:pt x="7454710" y="16239"/>
                  <a:pt x="7215983" y="18288"/>
                </a:cubicBezTo>
                <a:cubicBezTo>
                  <a:pt x="6972775" y="35913"/>
                  <a:pt x="6919920" y="-7024"/>
                  <a:pt x="6646300" y="18288"/>
                </a:cubicBezTo>
                <a:cubicBezTo>
                  <a:pt x="6383120" y="32808"/>
                  <a:pt x="6217005" y="21952"/>
                  <a:pt x="6076617" y="18288"/>
                </a:cubicBezTo>
                <a:cubicBezTo>
                  <a:pt x="5971842" y="7100"/>
                  <a:pt x="5675149" y="10041"/>
                  <a:pt x="5506934" y="18288"/>
                </a:cubicBezTo>
                <a:cubicBezTo>
                  <a:pt x="5421288" y="30722"/>
                  <a:pt x="5079712" y="119606"/>
                  <a:pt x="4720229" y="18288"/>
                </a:cubicBezTo>
                <a:cubicBezTo>
                  <a:pt x="4340896" y="-29852"/>
                  <a:pt x="4254366" y="34595"/>
                  <a:pt x="4042035" y="18288"/>
                </a:cubicBezTo>
                <a:cubicBezTo>
                  <a:pt x="3848325" y="-3636"/>
                  <a:pt x="3837560" y="18547"/>
                  <a:pt x="3689375" y="18288"/>
                </a:cubicBezTo>
                <a:cubicBezTo>
                  <a:pt x="3547018" y="26154"/>
                  <a:pt x="3417797" y="-90"/>
                  <a:pt x="3119692" y="18288"/>
                </a:cubicBezTo>
                <a:cubicBezTo>
                  <a:pt x="2869463" y="16857"/>
                  <a:pt x="2705026" y="-37858"/>
                  <a:pt x="2332987" y="18288"/>
                </a:cubicBezTo>
                <a:cubicBezTo>
                  <a:pt x="1978013" y="43255"/>
                  <a:pt x="1992323" y="36701"/>
                  <a:pt x="1871815" y="18288"/>
                </a:cubicBezTo>
                <a:cubicBezTo>
                  <a:pt x="1810640" y="18377"/>
                  <a:pt x="1235041" y="64"/>
                  <a:pt x="976599" y="18288"/>
                </a:cubicBezTo>
                <a:cubicBezTo>
                  <a:pt x="700795" y="-12039"/>
                  <a:pt x="249930" y="45395"/>
                  <a:pt x="0" y="18288"/>
                </a:cubicBezTo>
                <a:cubicBezTo>
                  <a:pt x="-570" y="9383"/>
                  <a:pt x="151" y="3492"/>
                  <a:pt x="0" y="0"/>
                </a:cubicBezTo>
                <a:close/>
              </a:path>
              <a:path w="10851102" h="18288" stroke="0" extrusionOk="0">
                <a:moveTo>
                  <a:pt x="0" y="0"/>
                </a:moveTo>
                <a:cubicBezTo>
                  <a:pt x="239680" y="-7924"/>
                  <a:pt x="318955" y="-7377"/>
                  <a:pt x="569683" y="0"/>
                </a:cubicBezTo>
                <a:cubicBezTo>
                  <a:pt x="824587" y="16865"/>
                  <a:pt x="761000" y="14479"/>
                  <a:pt x="922344" y="0"/>
                </a:cubicBezTo>
                <a:cubicBezTo>
                  <a:pt x="1099425" y="-9656"/>
                  <a:pt x="1557568" y="6561"/>
                  <a:pt x="1817560" y="0"/>
                </a:cubicBezTo>
                <a:cubicBezTo>
                  <a:pt x="2103003" y="21814"/>
                  <a:pt x="2189663" y="1819"/>
                  <a:pt x="2387242" y="0"/>
                </a:cubicBezTo>
                <a:cubicBezTo>
                  <a:pt x="2581843" y="-14968"/>
                  <a:pt x="2705567" y="6730"/>
                  <a:pt x="2956925" y="0"/>
                </a:cubicBezTo>
                <a:cubicBezTo>
                  <a:pt x="3195893" y="-8358"/>
                  <a:pt x="3645278" y="-15558"/>
                  <a:pt x="3852141" y="0"/>
                </a:cubicBezTo>
                <a:cubicBezTo>
                  <a:pt x="4071575" y="19281"/>
                  <a:pt x="4215632" y="-16498"/>
                  <a:pt x="4313313" y="0"/>
                </a:cubicBezTo>
                <a:cubicBezTo>
                  <a:pt x="4471953" y="13239"/>
                  <a:pt x="4916777" y="19670"/>
                  <a:pt x="5208529" y="0"/>
                </a:cubicBezTo>
                <a:cubicBezTo>
                  <a:pt x="5434449" y="44704"/>
                  <a:pt x="5792916" y="37705"/>
                  <a:pt x="6103745" y="0"/>
                </a:cubicBezTo>
                <a:cubicBezTo>
                  <a:pt x="6452198" y="-38158"/>
                  <a:pt x="6490682" y="-10295"/>
                  <a:pt x="6781939" y="0"/>
                </a:cubicBezTo>
                <a:cubicBezTo>
                  <a:pt x="7053429" y="46381"/>
                  <a:pt x="7336436" y="74119"/>
                  <a:pt x="7677155" y="0"/>
                </a:cubicBezTo>
                <a:cubicBezTo>
                  <a:pt x="8043723" y="-30267"/>
                  <a:pt x="8097740" y="15833"/>
                  <a:pt x="8246838" y="0"/>
                </a:cubicBezTo>
                <a:cubicBezTo>
                  <a:pt x="8384885" y="-6051"/>
                  <a:pt x="8539633" y="18505"/>
                  <a:pt x="8816520" y="0"/>
                </a:cubicBezTo>
                <a:cubicBezTo>
                  <a:pt x="9053315" y="-18468"/>
                  <a:pt x="9322402" y="441"/>
                  <a:pt x="9603225" y="0"/>
                </a:cubicBezTo>
                <a:cubicBezTo>
                  <a:pt x="9844320" y="6634"/>
                  <a:pt x="9961217" y="9594"/>
                  <a:pt x="10172908" y="0"/>
                </a:cubicBezTo>
                <a:cubicBezTo>
                  <a:pt x="10384747" y="21914"/>
                  <a:pt x="10672737" y="47408"/>
                  <a:pt x="10851102" y="0"/>
                </a:cubicBezTo>
                <a:cubicBezTo>
                  <a:pt x="10851482" y="8302"/>
                  <a:pt x="10850890" y="14788"/>
                  <a:pt x="10851102" y="18288"/>
                </a:cubicBezTo>
                <a:cubicBezTo>
                  <a:pt x="10498083" y="6385"/>
                  <a:pt x="10386418" y="29524"/>
                  <a:pt x="10064397" y="18288"/>
                </a:cubicBezTo>
                <a:cubicBezTo>
                  <a:pt x="9757110" y="-12859"/>
                  <a:pt x="9882718" y="35572"/>
                  <a:pt x="9711736" y="18288"/>
                </a:cubicBezTo>
                <a:cubicBezTo>
                  <a:pt x="9585538" y="22929"/>
                  <a:pt x="9440603" y="7407"/>
                  <a:pt x="9250564" y="18288"/>
                </a:cubicBezTo>
                <a:cubicBezTo>
                  <a:pt x="9075912" y="37484"/>
                  <a:pt x="8633849" y="60864"/>
                  <a:pt x="8355349" y="18288"/>
                </a:cubicBezTo>
                <a:cubicBezTo>
                  <a:pt x="8105361" y="-17061"/>
                  <a:pt x="7846492" y="-18912"/>
                  <a:pt x="7677155" y="18288"/>
                </a:cubicBezTo>
                <a:cubicBezTo>
                  <a:pt x="7517681" y="50311"/>
                  <a:pt x="7436572" y="17015"/>
                  <a:pt x="7215983" y="18288"/>
                </a:cubicBezTo>
                <a:cubicBezTo>
                  <a:pt x="7025353" y="-12292"/>
                  <a:pt x="6681619" y="48723"/>
                  <a:pt x="6537789" y="18288"/>
                </a:cubicBezTo>
                <a:cubicBezTo>
                  <a:pt x="6413808" y="20739"/>
                  <a:pt x="6264886" y="28155"/>
                  <a:pt x="6185128" y="18288"/>
                </a:cubicBezTo>
                <a:cubicBezTo>
                  <a:pt x="6105718" y="-12957"/>
                  <a:pt x="5897346" y="9948"/>
                  <a:pt x="5832467" y="18288"/>
                </a:cubicBezTo>
                <a:cubicBezTo>
                  <a:pt x="5808951" y="12879"/>
                  <a:pt x="5441376" y="-46828"/>
                  <a:pt x="5154273" y="18288"/>
                </a:cubicBezTo>
                <a:cubicBezTo>
                  <a:pt x="4878507" y="56182"/>
                  <a:pt x="4810454" y="3167"/>
                  <a:pt x="4693102" y="18288"/>
                </a:cubicBezTo>
                <a:cubicBezTo>
                  <a:pt x="4561574" y="17290"/>
                  <a:pt x="4203604" y="20612"/>
                  <a:pt x="3906397" y="18288"/>
                </a:cubicBezTo>
                <a:cubicBezTo>
                  <a:pt x="3626019" y="52368"/>
                  <a:pt x="3663077" y="16207"/>
                  <a:pt x="3445225" y="18288"/>
                </a:cubicBezTo>
                <a:cubicBezTo>
                  <a:pt x="3190051" y="26549"/>
                  <a:pt x="2905011" y="-73016"/>
                  <a:pt x="2658520" y="18288"/>
                </a:cubicBezTo>
                <a:cubicBezTo>
                  <a:pt x="2405899" y="59162"/>
                  <a:pt x="2454989" y="13560"/>
                  <a:pt x="2305859" y="18288"/>
                </a:cubicBezTo>
                <a:cubicBezTo>
                  <a:pt x="2162581" y="58702"/>
                  <a:pt x="1818678" y="3978"/>
                  <a:pt x="1519154" y="18288"/>
                </a:cubicBezTo>
                <a:cubicBezTo>
                  <a:pt x="1277231" y="8229"/>
                  <a:pt x="1250559" y="13986"/>
                  <a:pt x="1057982" y="18288"/>
                </a:cubicBezTo>
                <a:cubicBezTo>
                  <a:pt x="870981" y="30051"/>
                  <a:pt x="831418" y="16992"/>
                  <a:pt x="705322" y="18288"/>
                </a:cubicBezTo>
                <a:cubicBezTo>
                  <a:pt x="550051" y="22745"/>
                  <a:pt x="217599" y="31281"/>
                  <a:pt x="0" y="18288"/>
                </a:cubicBezTo>
                <a:cubicBezTo>
                  <a:pt x="98" y="11241"/>
                  <a:pt x="-655" y="7485"/>
                  <a:pt x="0" y="0"/>
                </a:cubicBezTo>
                <a:close/>
              </a:path>
              <a:path w="10851102" h="18288" fill="none" stroke="0" extrusionOk="0">
                <a:moveTo>
                  <a:pt x="0" y="0"/>
                </a:moveTo>
                <a:cubicBezTo>
                  <a:pt x="180941" y="-17598"/>
                  <a:pt x="338196" y="1311"/>
                  <a:pt x="461172" y="0"/>
                </a:cubicBezTo>
                <a:cubicBezTo>
                  <a:pt x="599599" y="8385"/>
                  <a:pt x="934356" y="-14052"/>
                  <a:pt x="1139366" y="0"/>
                </a:cubicBezTo>
                <a:cubicBezTo>
                  <a:pt x="1275654" y="44732"/>
                  <a:pt x="1705965" y="18570"/>
                  <a:pt x="1926071" y="0"/>
                </a:cubicBezTo>
                <a:cubicBezTo>
                  <a:pt x="2140534" y="-11077"/>
                  <a:pt x="2180153" y="-10562"/>
                  <a:pt x="2278731" y="0"/>
                </a:cubicBezTo>
                <a:cubicBezTo>
                  <a:pt x="2402338" y="15361"/>
                  <a:pt x="2525688" y="-338"/>
                  <a:pt x="2631392" y="0"/>
                </a:cubicBezTo>
                <a:cubicBezTo>
                  <a:pt x="2734207" y="-11476"/>
                  <a:pt x="3190487" y="42493"/>
                  <a:pt x="3526608" y="0"/>
                </a:cubicBezTo>
                <a:cubicBezTo>
                  <a:pt x="3839652" y="-57442"/>
                  <a:pt x="4034155" y="-20697"/>
                  <a:pt x="4204802" y="0"/>
                </a:cubicBezTo>
                <a:cubicBezTo>
                  <a:pt x="4371218" y="32280"/>
                  <a:pt x="4400910" y="6289"/>
                  <a:pt x="4557463" y="0"/>
                </a:cubicBezTo>
                <a:cubicBezTo>
                  <a:pt x="4704322" y="-7332"/>
                  <a:pt x="4979048" y="45841"/>
                  <a:pt x="5235657" y="0"/>
                </a:cubicBezTo>
                <a:cubicBezTo>
                  <a:pt x="5558555" y="29468"/>
                  <a:pt x="5791022" y="57900"/>
                  <a:pt x="6130873" y="0"/>
                </a:cubicBezTo>
                <a:cubicBezTo>
                  <a:pt x="6475301" y="-35257"/>
                  <a:pt x="6587462" y="25321"/>
                  <a:pt x="6700555" y="0"/>
                </a:cubicBezTo>
                <a:cubicBezTo>
                  <a:pt x="6843610" y="-36653"/>
                  <a:pt x="7039908" y="-3683"/>
                  <a:pt x="7270238" y="0"/>
                </a:cubicBezTo>
                <a:cubicBezTo>
                  <a:pt x="7478623" y="-4230"/>
                  <a:pt x="7620334" y="-12110"/>
                  <a:pt x="7948432" y="0"/>
                </a:cubicBezTo>
                <a:cubicBezTo>
                  <a:pt x="8250190" y="3014"/>
                  <a:pt x="8530806" y="-6602"/>
                  <a:pt x="8735137" y="0"/>
                </a:cubicBezTo>
                <a:cubicBezTo>
                  <a:pt x="8921166" y="-58521"/>
                  <a:pt x="9240112" y="-174"/>
                  <a:pt x="9521842" y="0"/>
                </a:cubicBezTo>
                <a:cubicBezTo>
                  <a:pt x="9739235" y="57693"/>
                  <a:pt x="10609635" y="-11792"/>
                  <a:pt x="10851102" y="0"/>
                </a:cubicBezTo>
                <a:cubicBezTo>
                  <a:pt x="10851724" y="5014"/>
                  <a:pt x="10852556" y="8654"/>
                  <a:pt x="10851102" y="18288"/>
                </a:cubicBezTo>
                <a:cubicBezTo>
                  <a:pt x="10660229" y="25143"/>
                  <a:pt x="10503210" y="-1799"/>
                  <a:pt x="10389930" y="18288"/>
                </a:cubicBezTo>
                <a:cubicBezTo>
                  <a:pt x="10273258" y="73937"/>
                  <a:pt x="9712509" y="91204"/>
                  <a:pt x="9494714" y="18288"/>
                </a:cubicBezTo>
                <a:cubicBezTo>
                  <a:pt x="9217538" y="-30343"/>
                  <a:pt x="9114700" y="-175"/>
                  <a:pt x="8816520" y="18288"/>
                </a:cubicBezTo>
                <a:cubicBezTo>
                  <a:pt x="8515315" y="48005"/>
                  <a:pt x="8631428" y="38252"/>
                  <a:pt x="8463860" y="18288"/>
                </a:cubicBezTo>
                <a:cubicBezTo>
                  <a:pt x="8289761" y="14540"/>
                  <a:pt x="8059737" y="-12915"/>
                  <a:pt x="7785666" y="18288"/>
                </a:cubicBezTo>
                <a:cubicBezTo>
                  <a:pt x="7513139" y="44133"/>
                  <a:pt x="7452955" y="4700"/>
                  <a:pt x="7215983" y="18288"/>
                </a:cubicBezTo>
                <a:cubicBezTo>
                  <a:pt x="6987976" y="27841"/>
                  <a:pt x="6907234" y="-3323"/>
                  <a:pt x="6646300" y="18288"/>
                </a:cubicBezTo>
                <a:cubicBezTo>
                  <a:pt x="6374518" y="57127"/>
                  <a:pt x="6187272" y="-6545"/>
                  <a:pt x="6076617" y="18288"/>
                </a:cubicBezTo>
                <a:cubicBezTo>
                  <a:pt x="5988713" y="3889"/>
                  <a:pt x="5666834" y="-4499"/>
                  <a:pt x="5506934" y="18288"/>
                </a:cubicBezTo>
                <a:cubicBezTo>
                  <a:pt x="5343541" y="13574"/>
                  <a:pt x="5102260" y="30151"/>
                  <a:pt x="4720229" y="18288"/>
                </a:cubicBezTo>
                <a:cubicBezTo>
                  <a:pt x="4351250" y="-12489"/>
                  <a:pt x="4245321" y="62052"/>
                  <a:pt x="4042035" y="18288"/>
                </a:cubicBezTo>
                <a:cubicBezTo>
                  <a:pt x="3849168" y="600"/>
                  <a:pt x="3835843" y="21019"/>
                  <a:pt x="3689375" y="18288"/>
                </a:cubicBezTo>
                <a:cubicBezTo>
                  <a:pt x="3571889" y="25509"/>
                  <a:pt x="3382199" y="-20385"/>
                  <a:pt x="3119692" y="18288"/>
                </a:cubicBezTo>
                <a:cubicBezTo>
                  <a:pt x="2880956" y="36990"/>
                  <a:pt x="2710578" y="14922"/>
                  <a:pt x="2332987" y="18288"/>
                </a:cubicBezTo>
                <a:cubicBezTo>
                  <a:pt x="1977435" y="44288"/>
                  <a:pt x="1990786" y="39401"/>
                  <a:pt x="1871815" y="18288"/>
                </a:cubicBezTo>
                <a:cubicBezTo>
                  <a:pt x="1768684" y="13446"/>
                  <a:pt x="1226066" y="-2809"/>
                  <a:pt x="976599" y="18288"/>
                </a:cubicBezTo>
                <a:cubicBezTo>
                  <a:pt x="679343" y="68837"/>
                  <a:pt x="271927" y="38239"/>
                  <a:pt x="0" y="18288"/>
                </a:cubicBezTo>
                <a:cubicBezTo>
                  <a:pt x="105" y="9128"/>
                  <a:pt x="-166" y="38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0851102"/>
                      <a:gd name="connsiteY0" fmla="*/ 0 h 18288"/>
                      <a:gd name="connsiteX1" fmla="*/ 461172 w 10851102"/>
                      <a:gd name="connsiteY1" fmla="*/ 0 h 18288"/>
                      <a:gd name="connsiteX2" fmla="*/ 1139366 w 10851102"/>
                      <a:gd name="connsiteY2" fmla="*/ 0 h 18288"/>
                      <a:gd name="connsiteX3" fmla="*/ 1926071 w 10851102"/>
                      <a:gd name="connsiteY3" fmla="*/ 0 h 18288"/>
                      <a:gd name="connsiteX4" fmla="*/ 2278731 w 10851102"/>
                      <a:gd name="connsiteY4" fmla="*/ 0 h 18288"/>
                      <a:gd name="connsiteX5" fmla="*/ 2631392 w 10851102"/>
                      <a:gd name="connsiteY5" fmla="*/ 0 h 18288"/>
                      <a:gd name="connsiteX6" fmla="*/ 3526608 w 10851102"/>
                      <a:gd name="connsiteY6" fmla="*/ 0 h 18288"/>
                      <a:gd name="connsiteX7" fmla="*/ 4204802 w 10851102"/>
                      <a:gd name="connsiteY7" fmla="*/ 0 h 18288"/>
                      <a:gd name="connsiteX8" fmla="*/ 4557463 w 10851102"/>
                      <a:gd name="connsiteY8" fmla="*/ 0 h 18288"/>
                      <a:gd name="connsiteX9" fmla="*/ 5235657 w 10851102"/>
                      <a:gd name="connsiteY9" fmla="*/ 0 h 18288"/>
                      <a:gd name="connsiteX10" fmla="*/ 6130873 w 10851102"/>
                      <a:gd name="connsiteY10" fmla="*/ 0 h 18288"/>
                      <a:gd name="connsiteX11" fmla="*/ 6700555 w 10851102"/>
                      <a:gd name="connsiteY11" fmla="*/ 0 h 18288"/>
                      <a:gd name="connsiteX12" fmla="*/ 7270238 w 10851102"/>
                      <a:gd name="connsiteY12" fmla="*/ 0 h 18288"/>
                      <a:gd name="connsiteX13" fmla="*/ 7948432 w 10851102"/>
                      <a:gd name="connsiteY13" fmla="*/ 0 h 18288"/>
                      <a:gd name="connsiteX14" fmla="*/ 8735137 w 10851102"/>
                      <a:gd name="connsiteY14" fmla="*/ 0 h 18288"/>
                      <a:gd name="connsiteX15" fmla="*/ 9521842 w 10851102"/>
                      <a:gd name="connsiteY15" fmla="*/ 0 h 18288"/>
                      <a:gd name="connsiteX16" fmla="*/ 10851102 w 10851102"/>
                      <a:gd name="connsiteY16" fmla="*/ 0 h 18288"/>
                      <a:gd name="connsiteX17" fmla="*/ 10851102 w 10851102"/>
                      <a:gd name="connsiteY17" fmla="*/ 18288 h 18288"/>
                      <a:gd name="connsiteX18" fmla="*/ 10389930 w 10851102"/>
                      <a:gd name="connsiteY18" fmla="*/ 18288 h 18288"/>
                      <a:gd name="connsiteX19" fmla="*/ 9494714 w 10851102"/>
                      <a:gd name="connsiteY19" fmla="*/ 18288 h 18288"/>
                      <a:gd name="connsiteX20" fmla="*/ 8816520 w 10851102"/>
                      <a:gd name="connsiteY20" fmla="*/ 18288 h 18288"/>
                      <a:gd name="connsiteX21" fmla="*/ 8463860 w 10851102"/>
                      <a:gd name="connsiteY21" fmla="*/ 18288 h 18288"/>
                      <a:gd name="connsiteX22" fmla="*/ 7785666 w 10851102"/>
                      <a:gd name="connsiteY22" fmla="*/ 18288 h 18288"/>
                      <a:gd name="connsiteX23" fmla="*/ 7215983 w 10851102"/>
                      <a:gd name="connsiteY23" fmla="*/ 18288 h 18288"/>
                      <a:gd name="connsiteX24" fmla="*/ 6646300 w 10851102"/>
                      <a:gd name="connsiteY24" fmla="*/ 18288 h 18288"/>
                      <a:gd name="connsiteX25" fmla="*/ 6076617 w 10851102"/>
                      <a:gd name="connsiteY25" fmla="*/ 18288 h 18288"/>
                      <a:gd name="connsiteX26" fmla="*/ 5506934 w 10851102"/>
                      <a:gd name="connsiteY26" fmla="*/ 18288 h 18288"/>
                      <a:gd name="connsiteX27" fmla="*/ 4720229 w 10851102"/>
                      <a:gd name="connsiteY27" fmla="*/ 18288 h 18288"/>
                      <a:gd name="connsiteX28" fmla="*/ 4042035 w 10851102"/>
                      <a:gd name="connsiteY28" fmla="*/ 18288 h 18288"/>
                      <a:gd name="connsiteX29" fmla="*/ 3689375 w 10851102"/>
                      <a:gd name="connsiteY29" fmla="*/ 18288 h 18288"/>
                      <a:gd name="connsiteX30" fmla="*/ 3119692 w 10851102"/>
                      <a:gd name="connsiteY30" fmla="*/ 18288 h 18288"/>
                      <a:gd name="connsiteX31" fmla="*/ 2332987 w 10851102"/>
                      <a:gd name="connsiteY31" fmla="*/ 18288 h 18288"/>
                      <a:gd name="connsiteX32" fmla="*/ 1871815 w 10851102"/>
                      <a:gd name="connsiteY32" fmla="*/ 18288 h 18288"/>
                      <a:gd name="connsiteX33" fmla="*/ 976599 w 10851102"/>
                      <a:gd name="connsiteY33" fmla="*/ 18288 h 18288"/>
                      <a:gd name="connsiteX34" fmla="*/ 0 w 10851102"/>
                      <a:gd name="connsiteY34" fmla="*/ 18288 h 18288"/>
                      <a:gd name="connsiteX35" fmla="*/ 0 w 10851102"/>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1102" h="18288" fill="none" extrusionOk="0">
                        <a:moveTo>
                          <a:pt x="0" y="0"/>
                        </a:moveTo>
                        <a:cubicBezTo>
                          <a:pt x="194610" y="-9166"/>
                          <a:pt x="349194" y="-2817"/>
                          <a:pt x="461172" y="0"/>
                        </a:cubicBezTo>
                        <a:cubicBezTo>
                          <a:pt x="573150" y="2817"/>
                          <a:pt x="972917" y="-15278"/>
                          <a:pt x="1139366" y="0"/>
                        </a:cubicBezTo>
                        <a:cubicBezTo>
                          <a:pt x="1305815" y="15278"/>
                          <a:pt x="1707707" y="8942"/>
                          <a:pt x="1926071" y="0"/>
                        </a:cubicBezTo>
                        <a:cubicBezTo>
                          <a:pt x="2144436" y="-8942"/>
                          <a:pt x="2175060" y="-12996"/>
                          <a:pt x="2278731" y="0"/>
                        </a:cubicBezTo>
                        <a:cubicBezTo>
                          <a:pt x="2382402" y="12996"/>
                          <a:pt x="2520545" y="10246"/>
                          <a:pt x="2631392" y="0"/>
                        </a:cubicBezTo>
                        <a:cubicBezTo>
                          <a:pt x="2742239" y="-10246"/>
                          <a:pt x="3210064" y="24061"/>
                          <a:pt x="3526608" y="0"/>
                        </a:cubicBezTo>
                        <a:cubicBezTo>
                          <a:pt x="3843152" y="-24061"/>
                          <a:pt x="4041311" y="-30642"/>
                          <a:pt x="4204802" y="0"/>
                        </a:cubicBezTo>
                        <a:cubicBezTo>
                          <a:pt x="4368293" y="30642"/>
                          <a:pt x="4394237" y="4685"/>
                          <a:pt x="4557463" y="0"/>
                        </a:cubicBezTo>
                        <a:cubicBezTo>
                          <a:pt x="4720689" y="-4685"/>
                          <a:pt x="4944210" y="17350"/>
                          <a:pt x="5235657" y="0"/>
                        </a:cubicBezTo>
                        <a:cubicBezTo>
                          <a:pt x="5527104" y="-17350"/>
                          <a:pt x="5789254" y="39584"/>
                          <a:pt x="6130873" y="0"/>
                        </a:cubicBezTo>
                        <a:cubicBezTo>
                          <a:pt x="6472492" y="-39584"/>
                          <a:pt x="6580368" y="16631"/>
                          <a:pt x="6700555" y="0"/>
                        </a:cubicBezTo>
                        <a:cubicBezTo>
                          <a:pt x="6820742" y="-16631"/>
                          <a:pt x="7037371" y="8250"/>
                          <a:pt x="7270238" y="0"/>
                        </a:cubicBezTo>
                        <a:cubicBezTo>
                          <a:pt x="7503105" y="-8250"/>
                          <a:pt x="7632008" y="-4055"/>
                          <a:pt x="7948432" y="0"/>
                        </a:cubicBezTo>
                        <a:cubicBezTo>
                          <a:pt x="8264856" y="4055"/>
                          <a:pt x="8550896" y="34351"/>
                          <a:pt x="8735137" y="0"/>
                        </a:cubicBezTo>
                        <a:cubicBezTo>
                          <a:pt x="8919379" y="-34351"/>
                          <a:pt x="9287879" y="-28066"/>
                          <a:pt x="9521842" y="0"/>
                        </a:cubicBezTo>
                        <a:cubicBezTo>
                          <a:pt x="9755805" y="28066"/>
                          <a:pt x="10570134" y="-41144"/>
                          <a:pt x="10851102" y="0"/>
                        </a:cubicBezTo>
                        <a:cubicBezTo>
                          <a:pt x="10851748" y="4451"/>
                          <a:pt x="10851592" y="9226"/>
                          <a:pt x="10851102" y="18288"/>
                        </a:cubicBezTo>
                        <a:cubicBezTo>
                          <a:pt x="10675242" y="1309"/>
                          <a:pt x="10524002" y="-2908"/>
                          <a:pt x="10389930" y="18288"/>
                        </a:cubicBezTo>
                        <a:cubicBezTo>
                          <a:pt x="10255858" y="39484"/>
                          <a:pt x="9773244" y="59176"/>
                          <a:pt x="9494714" y="18288"/>
                        </a:cubicBezTo>
                        <a:cubicBezTo>
                          <a:pt x="9216184" y="-22600"/>
                          <a:pt x="9131929" y="800"/>
                          <a:pt x="8816520" y="18288"/>
                        </a:cubicBezTo>
                        <a:cubicBezTo>
                          <a:pt x="8501111" y="35776"/>
                          <a:pt x="8634497" y="28985"/>
                          <a:pt x="8463860" y="18288"/>
                        </a:cubicBezTo>
                        <a:cubicBezTo>
                          <a:pt x="8293223" y="7591"/>
                          <a:pt x="8065500" y="-5268"/>
                          <a:pt x="7785666" y="18288"/>
                        </a:cubicBezTo>
                        <a:cubicBezTo>
                          <a:pt x="7505832" y="41844"/>
                          <a:pt x="7453436" y="14686"/>
                          <a:pt x="7215983" y="18288"/>
                        </a:cubicBezTo>
                        <a:cubicBezTo>
                          <a:pt x="6978530" y="21890"/>
                          <a:pt x="6912959" y="-4579"/>
                          <a:pt x="6646300" y="18288"/>
                        </a:cubicBezTo>
                        <a:cubicBezTo>
                          <a:pt x="6379641" y="41155"/>
                          <a:pt x="6192949" y="11334"/>
                          <a:pt x="6076617" y="18288"/>
                        </a:cubicBezTo>
                        <a:cubicBezTo>
                          <a:pt x="5960285" y="25242"/>
                          <a:pt x="5654491" y="16931"/>
                          <a:pt x="5506934" y="18288"/>
                        </a:cubicBezTo>
                        <a:cubicBezTo>
                          <a:pt x="5359377" y="19645"/>
                          <a:pt x="5074820" y="57133"/>
                          <a:pt x="4720229" y="18288"/>
                        </a:cubicBezTo>
                        <a:cubicBezTo>
                          <a:pt x="4365638" y="-20557"/>
                          <a:pt x="4235643" y="35829"/>
                          <a:pt x="4042035" y="18288"/>
                        </a:cubicBezTo>
                        <a:cubicBezTo>
                          <a:pt x="3848427" y="747"/>
                          <a:pt x="3836250" y="19497"/>
                          <a:pt x="3689375" y="18288"/>
                        </a:cubicBezTo>
                        <a:cubicBezTo>
                          <a:pt x="3542500" y="17079"/>
                          <a:pt x="3388619" y="546"/>
                          <a:pt x="3119692" y="18288"/>
                        </a:cubicBezTo>
                        <a:cubicBezTo>
                          <a:pt x="2850765" y="36030"/>
                          <a:pt x="2691101" y="-5259"/>
                          <a:pt x="2332987" y="18288"/>
                        </a:cubicBezTo>
                        <a:cubicBezTo>
                          <a:pt x="1974873" y="41835"/>
                          <a:pt x="1990372" y="38390"/>
                          <a:pt x="1871815" y="18288"/>
                        </a:cubicBezTo>
                        <a:cubicBezTo>
                          <a:pt x="1753258" y="-1814"/>
                          <a:pt x="1233786" y="7515"/>
                          <a:pt x="976599" y="18288"/>
                        </a:cubicBezTo>
                        <a:cubicBezTo>
                          <a:pt x="719412" y="29061"/>
                          <a:pt x="248269" y="32929"/>
                          <a:pt x="0" y="18288"/>
                        </a:cubicBezTo>
                        <a:cubicBezTo>
                          <a:pt x="-213" y="9468"/>
                          <a:pt x="187" y="4459"/>
                          <a:pt x="0" y="0"/>
                        </a:cubicBezTo>
                        <a:close/>
                      </a:path>
                      <a:path w="10851102" h="18288" stroke="0" extrusionOk="0">
                        <a:moveTo>
                          <a:pt x="0" y="0"/>
                        </a:moveTo>
                        <a:cubicBezTo>
                          <a:pt x="249512" y="603"/>
                          <a:pt x="322886" y="-12005"/>
                          <a:pt x="569683" y="0"/>
                        </a:cubicBezTo>
                        <a:cubicBezTo>
                          <a:pt x="816480" y="12005"/>
                          <a:pt x="757534" y="14978"/>
                          <a:pt x="922344" y="0"/>
                        </a:cubicBezTo>
                        <a:cubicBezTo>
                          <a:pt x="1087154" y="-14978"/>
                          <a:pt x="1528858" y="-11977"/>
                          <a:pt x="1817560" y="0"/>
                        </a:cubicBezTo>
                        <a:cubicBezTo>
                          <a:pt x="2106262" y="11977"/>
                          <a:pt x="2178362" y="8275"/>
                          <a:pt x="2387242" y="0"/>
                        </a:cubicBezTo>
                        <a:cubicBezTo>
                          <a:pt x="2596122" y="-8275"/>
                          <a:pt x="2715945" y="23193"/>
                          <a:pt x="2956925" y="0"/>
                        </a:cubicBezTo>
                        <a:cubicBezTo>
                          <a:pt x="3197905" y="-23193"/>
                          <a:pt x="3634004" y="-24933"/>
                          <a:pt x="3852141" y="0"/>
                        </a:cubicBezTo>
                        <a:cubicBezTo>
                          <a:pt x="4070278" y="24933"/>
                          <a:pt x="4207124" y="-1171"/>
                          <a:pt x="4313313" y="0"/>
                        </a:cubicBezTo>
                        <a:cubicBezTo>
                          <a:pt x="4419502" y="1171"/>
                          <a:pt x="4961603" y="-7515"/>
                          <a:pt x="5208529" y="0"/>
                        </a:cubicBezTo>
                        <a:cubicBezTo>
                          <a:pt x="5455455" y="7515"/>
                          <a:pt x="5766394" y="32819"/>
                          <a:pt x="6103745" y="0"/>
                        </a:cubicBezTo>
                        <a:cubicBezTo>
                          <a:pt x="6441096" y="-32819"/>
                          <a:pt x="6493798" y="-5746"/>
                          <a:pt x="6781939" y="0"/>
                        </a:cubicBezTo>
                        <a:cubicBezTo>
                          <a:pt x="7070080" y="5746"/>
                          <a:pt x="7302605" y="31316"/>
                          <a:pt x="7677155" y="0"/>
                        </a:cubicBezTo>
                        <a:cubicBezTo>
                          <a:pt x="8051705" y="-31316"/>
                          <a:pt x="8097099" y="8110"/>
                          <a:pt x="8246838" y="0"/>
                        </a:cubicBezTo>
                        <a:cubicBezTo>
                          <a:pt x="8396577" y="-8110"/>
                          <a:pt x="8541823" y="9462"/>
                          <a:pt x="8816520" y="0"/>
                        </a:cubicBezTo>
                        <a:cubicBezTo>
                          <a:pt x="9091217" y="-9462"/>
                          <a:pt x="9367610" y="-25115"/>
                          <a:pt x="9603225" y="0"/>
                        </a:cubicBezTo>
                        <a:cubicBezTo>
                          <a:pt x="9838841" y="25115"/>
                          <a:pt x="9969402" y="14411"/>
                          <a:pt x="10172908" y="0"/>
                        </a:cubicBezTo>
                        <a:cubicBezTo>
                          <a:pt x="10376414" y="-14411"/>
                          <a:pt x="10657578" y="5673"/>
                          <a:pt x="10851102" y="0"/>
                        </a:cubicBezTo>
                        <a:cubicBezTo>
                          <a:pt x="10850695" y="8690"/>
                          <a:pt x="10850948" y="14141"/>
                          <a:pt x="10851102" y="18288"/>
                        </a:cubicBezTo>
                        <a:cubicBezTo>
                          <a:pt x="10486066" y="-10634"/>
                          <a:pt x="10362943" y="52582"/>
                          <a:pt x="10064397" y="18288"/>
                        </a:cubicBezTo>
                        <a:cubicBezTo>
                          <a:pt x="9765852" y="-16006"/>
                          <a:pt x="9863248" y="31531"/>
                          <a:pt x="9711736" y="18288"/>
                        </a:cubicBezTo>
                        <a:cubicBezTo>
                          <a:pt x="9560224" y="5045"/>
                          <a:pt x="9431887" y="14666"/>
                          <a:pt x="9250564" y="18288"/>
                        </a:cubicBezTo>
                        <a:cubicBezTo>
                          <a:pt x="9069241" y="21910"/>
                          <a:pt x="8611460" y="57462"/>
                          <a:pt x="8355349" y="18288"/>
                        </a:cubicBezTo>
                        <a:cubicBezTo>
                          <a:pt x="8099238" y="-20886"/>
                          <a:pt x="7839674" y="-13896"/>
                          <a:pt x="7677155" y="18288"/>
                        </a:cubicBezTo>
                        <a:cubicBezTo>
                          <a:pt x="7514636" y="50472"/>
                          <a:pt x="7428268" y="36826"/>
                          <a:pt x="7215983" y="18288"/>
                        </a:cubicBezTo>
                        <a:cubicBezTo>
                          <a:pt x="7003698" y="-250"/>
                          <a:pt x="6679167" y="13652"/>
                          <a:pt x="6537789" y="18288"/>
                        </a:cubicBezTo>
                        <a:cubicBezTo>
                          <a:pt x="6396411" y="22924"/>
                          <a:pt x="6260542" y="35250"/>
                          <a:pt x="6185128" y="18288"/>
                        </a:cubicBezTo>
                        <a:cubicBezTo>
                          <a:pt x="6109714" y="1326"/>
                          <a:pt x="5906586" y="24198"/>
                          <a:pt x="5832467" y="18288"/>
                        </a:cubicBezTo>
                        <a:cubicBezTo>
                          <a:pt x="5758348" y="12378"/>
                          <a:pt x="5412281" y="-15196"/>
                          <a:pt x="5154273" y="18288"/>
                        </a:cubicBezTo>
                        <a:cubicBezTo>
                          <a:pt x="4896265" y="51772"/>
                          <a:pt x="4821094" y="7078"/>
                          <a:pt x="4693102" y="18288"/>
                        </a:cubicBezTo>
                        <a:cubicBezTo>
                          <a:pt x="4565110" y="29498"/>
                          <a:pt x="4184341" y="-13419"/>
                          <a:pt x="3906397" y="18288"/>
                        </a:cubicBezTo>
                        <a:cubicBezTo>
                          <a:pt x="3628454" y="49995"/>
                          <a:pt x="3664035" y="4493"/>
                          <a:pt x="3445225" y="18288"/>
                        </a:cubicBezTo>
                        <a:cubicBezTo>
                          <a:pt x="3226415" y="32083"/>
                          <a:pt x="2902565" y="-15508"/>
                          <a:pt x="2658520" y="18288"/>
                        </a:cubicBezTo>
                        <a:cubicBezTo>
                          <a:pt x="2414476" y="52084"/>
                          <a:pt x="2461019" y="10411"/>
                          <a:pt x="2305859" y="18288"/>
                        </a:cubicBezTo>
                        <a:cubicBezTo>
                          <a:pt x="2150699" y="26165"/>
                          <a:pt x="1765181" y="23925"/>
                          <a:pt x="1519154" y="18288"/>
                        </a:cubicBezTo>
                        <a:cubicBezTo>
                          <a:pt x="1273128" y="12651"/>
                          <a:pt x="1243243" y="14997"/>
                          <a:pt x="1057982" y="18288"/>
                        </a:cubicBezTo>
                        <a:cubicBezTo>
                          <a:pt x="872721" y="21579"/>
                          <a:pt x="822488" y="15142"/>
                          <a:pt x="705322" y="18288"/>
                        </a:cubicBezTo>
                        <a:cubicBezTo>
                          <a:pt x="588156" y="21434"/>
                          <a:pt x="238882" y="45496"/>
                          <a:pt x="0" y="18288"/>
                        </a:cubicBezTo>
                        <a:cubicBezTo>
                          <a:pt x="-53" y="11301"/>
                          <a:pt x="-649" y="775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712C15-F826-5F4C-A682-A1F68114B3B5}"/>
              </a:ext>
            </a:extLst>
          </p:cNvPr>
          <p:cNvSpPr>
            <a:spLocks noGrp="1"/>
          </p:cNvSpPr>
          <p:nvPr>
            <p:ph idx="1"/>
          </p:nvPr>
        </p:nvSpPr>
        <p:spPr>
          <a:xfrm>
            <a:off x="837981" y="1929384"/>
            <a:ext cx="10512862" cy="4251960"/>
          </a:xfrm>
        </p:spPr>
        <p:txBody>
          <a:bodyPr vert="horz" lIns="91440" tIns="45720" rIns="91440" bIns="45720" rtlCol="0">
            <a:normAutofit/>
          </a:bodyPr>
          <a:lstStyle/>
          <a:p>
            <a:pPr marL="628496" indent="-342900">
              <a:buFont typeface="+mj-lt"/>
              <a:buAutoNum type="arabicPeriod"/>
            </a:pPr>
            <a:r>
              <a:rPr lang="en-US" sz="1700" dirty="0" err="1"/>
              <a:t>Buat</a:t>
            </a:r>
            <a:r>
              <a:rPr lang="en-US" sz="1700" dirty="0"/>
              <a:t> controller </a:t>
            </a:r>
            <a:r>
              <a:rPr lang="en-US" sz="1700" dirty="0" err="1"/>
              <a:t>ItemController</a:t>
            </a:r>
            <a:r>
              <a:rPr lang="en-US" sz="1700" dirty="0"/>
              <a:t> dan model Item </a:t>
            </a:r>
            <a:r>
              <a:rPr lang="en-US" sz="1700" dirty="0" err="1"/>
              <a:t>dengan</a:t>
            </a:r>
            <a:r>
              <a:rPr lang="en-US" sz="1700" dirty="0"/>
              <a:t> </a:t>
            </a:r>
            <a:r>
              <a:rPr lang="en-US" sz="1700" dirty="0" err="1"/>
              <a:t>perintah</a:t>
            </a:r>
            <a:r>
              <a:rPr lang="en-US" sz="1700" dirty="0"/>
              <a:t> pada terminal</a:t>
            </a:r>
          </a:p>
          <a:p>
            <a:pPr marL="0" indent="0">
              <a:buNone/>
            </a:pPr>
            <a:r>
              <a:rPr lang="en-US" sz="1700" dirty="0"/>
              <a:t>	</a:t>
            </a:r>
            <a:r>
              <a:rPr lang="en-US" sz="1700" dirty="0">
                <a:latin typeface="Courier" pitchFamily="2" charset="0"/>
              </a:rPr>
              <a:t>php artisan </a:t>
            </a:r>
            <a:r>
              <a:rPr lang="en-US" sz="1700" dirty="0" err="1">
                <a:latin typeface="Courier" pitchFamily="2" charset="0"/>
              </a:rPr>
              <a:t>make:controller</a:t>
            </a:r>
            <a:r>
              <a:rPr lang="en-US" sz="1700" dirty="0">
                <a:latin typeface="Courier" pitchFamily="2" charset="0"/>
              </a:rPr>
              <a:t> </a:t>
            </a:r>
            <a:r>
              <a:rPr lang="en-US" sz="1700" dirty="0" err="1">
                <a:latin typeface="Courier" pitchFamily="2" charset="0"/>
              </a:rPr>
              <a:t>ItemController</a:t>
            </a:r>
            <a:r>
              <a:rPr lang="en-US" sz="1700" dirty="0">
                <a:latin typeface="Courier" pitchFamily="2" charset="0"/>
              </a:rPr>
              <a:t> --resource --model=Item</a:t>
            </a:r>
          </a:p>
          <a:p>
            <a:pPr marL="628496" indent="-342900">
              <a:buFont typeface="+mj-lt"/>
              <a:buAutoNum type="arabicPeriod" startAt="2"/>
            </a:pPr>
            <a:r>
              <a:rPr lang="en-US" sz="1700" dirty="0" err="1"/>
              <a:t>Tambahkan</a:t>
            </a:r>
            <a:r>
              <a:rPr lang="en-US" sz="1700" dirty="0"/>
              <a:t> routes </a:t>
            </a:r>
            <a:r>
              <a:rPr lang="en-US" sz="1700" dirty="0" err="1"/>
              <a:t>baru</a:t>
            </a:r>
            <a:r>
              <a:rPr lang="en-US" sz="1700" dirty="0"/>
              <a:t> </a:t>
            </a:r>
            <a:r>
              <a:rPr lang="en-US" sz="1700" dirty="0" err="1"/>
              <a:t>dalam</a:t>
            </a:r>
            <a:r>
              <a:rPr lang="en-US" sz="1700" dirty="0"/>
              <a:t> file </a:t>
            </a:r>
            <a:r>
              <a:rPr lang="en-US" sz="1700" dirty="0" err="1"/>
              <a:t>web.php</a:t>
            </a:r>
            <a:endParaRPr lang="en-US" sz="1700" dirty="0"/>
          </a:p>
          <a:p>
            <a:pPr marL="228463" lvl="1" indent="0">
              <a:buNone/>
            </a:pPr>
            <a:r>
              <a:rPr lang="en-US" sz="1700" dirty="0"/>
              <a:t>	</a:t>
            </a:r>
            <a:r>
              <a:rPr lang="en-US" sz="1700" dirty="0">
                <a:latin typeface="Courier" pitchFamily="2" charset="0"/>
              </a:rPr>
              <a:t>use App\Http\Controllers\</a:t>
            </a:r>
            <a:r>
              <a:rPr lang="en-US" sz="1700" dirty="0" err="1">
                <a:latin typeface="Courier" pitchFamily="2" charset="0"/>
              </a:rPr>
              <a:t>ItemController</a:t>
            </a:r>
            <a:r>
              <a:rPr lang="en-US" sz="1700" dirty="0">
                <a:latin typeface="Courier" pitchFamily="2" charset="0"/>
              </a:rPr>
              <a:t>;</a:t>
            </a:r>
          </a:p>
          <a:p>
            <a:pPr marL="0" indent="0">
              <a:buNone/>
            </a:pPr>
            <a:r>
              <a:rPr lang="en-US" sz="1700" dirty="0">
                <a:latin typeface="Courier" pitchFamily="2" charset="0"/>
              </a:rPr>
              <a:t>	Route::get('items',[</a:t>
            </a:r>
            <a:r>
              <a:rPr lang="en-US" sz="1700" dirty="0" err="1">
                <a:latin typeface="Courier" pitchFamily="2" charset="0"/>
              </a:rPr>
              <a:t>ItemController</a:t>
            </a:r>
            <a:r>
              <a:rPr lang="en-US" sz="1700" dirty="0">
                <a:latin typeface="Courier" pitchFamily="2" charset="0"/>
              </a:rPr>
              <a:t>::class, 'index'])-&gt;name('items');</a:t>
            </a:r>
          </a:p>
          <a:p>
            <a:pPr marL="628496" indent="-342900">
              <a:buFont typeface="+mj-lt"/>
              <a:buAutoNum type="arabicPeriod" startAt="3"/>
            </a:pPr>
            <a:r>
              <a:rPr lang="en-US" sz="1700" dirty="0"/>
              <a:t>Edit file controller app/Http/Controllers/</a:t>
            </a:r>
            <a:r>
              <a:rPr lang="en-US" sz="1700" dirty="0" err="1"/>
              <a:t>ItemController.php</a:t>
            </a:r>
            <a:r>
              <a:rPr lang="en-US" sz="1700" dirty="0"/>
              <a:t> dan </a:t>
            </a:r>
            <a:r>
              <a:rPr lang="en-US" sz="1700" dirty="0" err="1"/>
              <a:t>tambahkan</a:t>
            </a:r>
            <a:r>
              <a:rPr lang="en-US" sz="1700" dirty="0"/>
              <a:t> pada method index</a:t>
            </a:r>
          </a:p>
          <a:p>
            <a:pPr marL="685526" lvl="2" indent="0">
              <a:buNone/>
            </a:pPr>
            <a:r>
              <a:rPr lang="en-US" sz="1700" dirty="0">
                <a:latin typeface="Courier" pitchFamily="2" charset="0"/>
              </a:rPr>
              <a:t>public function index()</a:t>
            </a:r>
          </a:p>
          <a:p>
            <a:pPr marL="685526" lvl="2" indent="0">
              <a:buNone/>
            </a:pPr>
            <a:r>
              <a:rPr lang="en-US" sz="1700" dirty="0">
                <a:latin typeface="Courier" pitchFamily="2" charset="0"/>
              </a:rPr>
              <a:t>	{</a:t>
            </a:r>
          </a:p>
          <a:p>
            <a:pPr marL="685526" lvl="2" indent="0">
              <a:buNone/>
            </a:pPr>
            <a:r>
              <a:rPr lang="en-US" sz="1700" dirty="0">
                <a:latin typeface="Courier" pitchFamily="2" charset="0"/>
              </a:rPr>
              <a:t>        return view('items');</a:t>
            </a:r>
          </a:p>
          <a:p>
            <a:pPr marL="685526" lvl="2" indent="0">
              <a:buNone/>
            </a:pPr>
            <a:r>
              <a:rPr lang="en-US" sz="1700" dirty="0">
                <a:latin typeface="Courier" pitchFamily="2" charset="0"/>
              </a:rPr>
              <a:t> 	}</a:t>
            </a:r>
          </a:p>
        </p:txBody>
      </p:sp>
    </p:spTree>
    <p:extLst>
      <p:ext uri="{BB962C8B-B14F-4D97-AF65-F5344CB8AC3E}">
        <p14:creationId xmlns:p14="http://schemas.microsoft.com/office/powerpoint/2010/main" val="405950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0A58C-3250-8148-8732-A05E68739784}"/>
              </a:ext>
            </a:extLst>
          </p:cNvPr>
          <p:cNvSpPr>
            <a:spLocks noGrp="1"/>
          </p:cNvSpPr>
          <p:nvPr>
            <p:ph type="title"/>
          </p:nvPr>
        </p:nvSpPr>
        <p:spPr>
          <a:xfrm>
            <a:off x="837981" y="365125"/>
            <a:ext cx="10512862" cy="1325563"/>
          </a:xfrm>
        </p:spPr>
        <p:txBody>
          <a:bodyPr vert="horz" lIns="91440" tIns="45720" rIns="91440" bIns="45720" rtlCol="0" anchor="ctr">
            <a:normAutofit/>
          </a:bodyPr>
          <a:lstStyle/>
          <a:p>
            <a:r>
              <a:rPr lang="en-US" sz="5300" kern="1200" dirty="0">
                <a:solidFill>
                  <a:schemeClr val="tx1"/>
                </a:solidFill>
                <a:latin typeface="+mj-lt"/>
                <a:ea typeface="+mj-ea"/>
                <a:cs typeface="+mj-cs"/>
              </a:rPr>
              <a:t>Creating a page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61" y="1677373"/>
            <a:ext cx="10851102" cy="18288"/>
          </a:xfrm>
          <a:custGeom>
            <a:avLst/>
            <a:gdLst>
              <a:gd name="connsiteX0" fmla="*/ 0 w 10851102"/>
              <a:gd name="connsiteY0" fmla="*/ 0 h 18288"/>
              <a:gd name="connsiteX1" fmla="*/ 461172 w 10851102"/>
              <a:gd name="connsiteY1" fmla="*/ 0 h 18288"/>
              <a:gd name="connsiteX2" fmla="*/ 1139366 w 10851102"/>
              <a:gd name="connsiteY2" fmla="*/ 0 h 18288"/>
              <a:gd name="connsiteX3" fmla="*/ 1926071 w 10851102"/>
              <a:gd name="connsiteY3" fmla="*/ 0 h 18288"/>
              <a:gd name="connsiteX4" fmla="*/ 2278731 w 10851102"/>
              <a:gd name="connsiteY4" fmla="*/ 0 h 18288"/>
              <a:gd name="connsiteX5" fmla="*/ 2631392 w 10851102"/>
              <a:gd name="connsiteY5" fmla="*/ 0 h 18288"/>
              <a:gd name="connsiteX6" fmla="*/ 3526608 w 10851102"/>
              <a:gd name="connsiteY6" fmla="*/ 0 h 18288"/>
              <a:gd name="connsiteX7" fmla="*/ 4204802 w 10851102"/>
              <a:gd name="connsiteY7" fmla="*/ 0 h 18288"/>
              <a:gd name="connsiteX8" fmla="*/ 4557463 w 10851102"/>
              <a:gd name="connsiteY8" fmla="*/ 0 h 18288"/>
              <a:gd name="connsiteX9" fmla="*/ 5235657 w 10851102"/>
              <a:gd name="connsiteY9" fmla="*/ 0 h 18288"/>
              <a:gd name="connsiteX10" fmla="*/ 6130873 w 10851102"/>
              <a:gd name="connsiteY10" fmla="*/ 0 h 18288"/>
              <a:gd name="connsiteX11" fmla="*/ 6700555 w 10851102"/>
              <a:gd name="connsiteY11" fmla="*/ 0 h 18288"/>
              <a:gd name="connsiteX12" fmla="*/ 7270238 w 10851102"/>
              <a:gd name="connsiteY12" fmla="*/ 0 h 18288"/>
              <a:gd name="connsiteX13" fmla="*/ 7948432 w 10851102"/>
              <a:gd name="connsiteY13" fmla="*/ 0 h 18288"/>
              <a:gd name="connsiteX14" fmla="*/ 8735137 w 10851102"/>
              <a:gd name="connsiteY14" fmla="*/ 0 h 18288"/>
              <a:gd name="connsiteX15" fmla="*/ 9521842 w 10851102"/>
              <a:gd name="connsiteY15" fmla="*/ 0 h 18288"/>
              <a:gd name="connsiteX16" fmla="*/ 10851102 w 10851102"/>
              <a:gd name="connsiteY16" fmla="*/ 0 h 18288"/>
              <a:gd name="connsiteX17" fmla="*/ 10851102 w 10851102"/>
              <a:gd name="connsiteY17" fmla="*/ 18288 h 18288"/>
              <a:gd name="connsiteX18" fmla="*/ 10389930 w 10851102"/>
              <a:gd name="connsiteY18" fmla="*/ 18288 h 18288"/>
              <a:gd name="connsiteX19" fmla="*/ 9494714 w 10851102"/>
              <a:gd name="connsiteY19" fmla="*/ 18288 h 18288"/>
              <a:gd name="connsiteX20" fmla="*/ 8816520 w 10851102"/>
              <a:gd name="connsiteY20" fmla="*/ 18288 h 18288"/>
              <a:gd name="connsiteX21" fmla="*/ 8463860 w 10851102"/>
              <a:gd name="connsiteY21" fmla="*/ 18288 h 18288"/>
              <a:gd name="connsiteX22" fmla="*/ 7785666 w 10851102"/>
              <a:gd name="connsiteY22" fmla="*/ 18288 h 18288"/>
              <a:gd name="connsiteX23" fmla="*/ 7215983 w 10851102"/>
              <a:gd name="connsiteY23" fmla="*/ 18288 h 18288"/>
              <a:gd name="connsiteX24" fmla="*/ 6646300 w 10851102"/>
              <a:gd name="connsiteY24" fmla="*/ 18288 h 18288"/>
              <a:gd name="connsiteX25" fmla="*/ 6076617 w 10851102"/>
              <a:gd name="connsiteY25" fmla="*/ 18288 h 18288"/>
              <a:gd name="connsiteX26" fmla="*/ 5506934 w 10851102"/>
              <a:gd name="connsiteY26" fmla="*/ 18288 h 18288"/>
              <a:gd name="connsiteX27" fmla="*/ 4720229 w 10851102"/>
              <a:gd name="connsiteY27" fmla="*/ 18288 h 18288"/>
              <a:gd name="connsiteX28" fmla="*/ 4042035 w 10851102"/>
              <a:gd name="connsiteY28" fmla="*/ 18288 h 18288"/>
              <a:gd name="connsiteX29" fmla="*/ 3689375 w 10851102"/>
              <a:gd name="connsiteY29" fmla="*/ 18288 h 18288"/>
              <a:gd name="connsiteX30" fmla="*/ 3119692 w 10851102"/>
              <a:gd name="connsiteY30" fmla="*/ 18288 h 18288"/>
              <a:gd name="connsiteX31" fmla="*/ 2332987 w 10851102"/>
              <a:gd name="connsiteY31" fmla="*/ 18288 h 18288"/>
              <a:gd name="connsiteX32" fmla="*/ 1871815 w 10851102"/>
              <a:gd name="connsiteY32" fmla="*/ 18288 h 18288"/>
              <a:gd name="connsiteX33" fmla="*/ 976599 w 10851102"/>
              <a:gd name="connsiteY33" fmla="*/ 18288 h 18288"/>
              <a:gd name="connsiteX34" fmla="*/ 0 w 10851102"/>
              <a:gd name="connsiteY34" fmla="*/ 18288 h 18288"/>
              <a:gd name="connsiteX35" fmla="*/ 0 w 10851102"/>
              <a:gd name="connsiteY35" fmla="*/ 0 h 18288"/>
              <a:gd name="connsiteX0" fmla="*/ 0 w 10851102"/>
              <a:gd name="connsiteY0" fmla="*/ 0 h 18288"/>
              <a:gd name="connsiteX1" fmla="*/ 569683 w 10851102"/>
              <a:gd name="connsiteY1" fmla="*/ 0 h 18288"/>
              <a:gd name="connsiteX2" fmla="*/ 922344 w 10851102"/>
              <a:gd name="connsiteY2" fmla="*/ 0 h 18288"/>
              <a:gd name="connsiteX3" fmla="*/ 1817560 w 10851102"/>
              <a:gd name="connsiteY3" fmla="*/ 0 h 18288"/>
              <a:gd name="connsiteX4" fmla="*/ 2387242 w 10851102"/>
              <a:gd name="connsiteY4" fmla="*/ 0 h 18288"/>
              <a:gd name="connsiteX5" fmla="*/ 2956925 w 10851102"/>
              <a:gd name="connsiteY5" fmla="*/ 0 h 18288"/>
              <a:gd name="connsiteX6" fmla="*/ 3852141 w 10851102"/>
              <a:gd name="connsiteY6" fmla="*/ 0 h 18288"/>
              <a:gd name="connsiteX7" fmla="*/ 4313313 w 10851102"/>
              <a:gd name="connsiteY7" fmla="*/ 0 h 18288"/>
              <a:gd name="connsiteX8" fmla="*/ 5208529 w 10851102"/>
              <a:gd name="connsiteY8" fmla="*/ 0 h 18288"/>
              <a:gd name="connsiteX9" fmla="*/ 6103745 w 10851102"/>
              <a:gd name="connsiteY9" fmla="*/ 0 h 18288"/>
              <a:gd name="connsiteX10" fmla="*/ 6781939 w 10851102"/>
              <a:gd name="connsiteY10" fmla="*/ 0 h 18288"/>
              <a:gd name="connsiteX11" fmla="*/ 7677155 w 10851102"/>
              <a:gd name="connsiteY11" fmla="*/ 0 h 18288"/>
              <a:gd name="connsiteX12" fmla="*/ 8246838 w 10851102"/>
              <a:gd name="connsiteY12" fmla="*/ 0 h 18288"/>
              <a:gd name="connsiteX13" fmla="*/ 8816520 w 10851102"/>
              <a:gd name="connsiteY13" fmla="*/ 0 h 18288"/>
              <a:gd name="connsiteX14" fmla="*/ 9603225 w 10851102"/>
              <a:gd name="connsiteY14" fmla="*/ 0 h 18288"/>
              <a:gd name="connsiteX15" fmla="*/ 10172908 w 10851102"/>
              <a:gd name="connsiteY15" fmla="*/ 0 h 18288"/>
              <a:gd name="connsiteX16" fmla="*/ 10851102 w 10851102"/>
              <a:gd name="connsiteY16" fmla="*/ 0 h 18288"/>
              <a:gd name="connsiteX17" fmla="*/ 10851102 w 10851102"/>
              <a:gd name="connsiteY17" fmla="*/ 18288 h 18288"/>
              <a:gd name="connsiteX18" fmla="*/ 10064397 w 10851102"/>
              <a:gd name="connsiteY18" fmla="*/ 18288 h 18288"/>
              <a:gd name="connsiteX19" fmla="*/ 9711736 w 10851102"/>
              <a:gd name="connsiteY19" fmla="*/ 18288 h 18288"/>
              <a:gd name="connsiteX20" fmla="*/ 9250564 w 10851102"/>
              <a:gd name="connsiteY20" fmla="*/ 18288 h 18288"/>
              <a:gd name="connsiteX21" fmla="*/ 8355349 w 10851102"/>
              <a:gd name="connsiteY21" fmla="*/ 18288 h 18288"/>
              <a:gd name="connsiteX22" fmla="*/ 7677155 w 10851102"/>
              <a:gd name="connsiteY22" fmla="*/ 18288 h 18288"/>
              <a:gd name="connsiteX23" fmla="*/ 7215983 w 10851102"/>
              <a:gd name="connsiteY23" fmla="*/ 18288 h 18288"/>
              <a:gd name="connsiteX24" fmla="*/ 6537789 w 10851102"/>
              <a:gd name="connsiteY24" fmla="*/ 18288 h 18288"/>
              <a:gd name="connsiteX25" fmla="*/ 6185128 w 10851102"/>
              <a:gd name="connsiteY25" fmla="*/ 18288 h 18288"/>
              <a:gd name="connsiteX26" fmla="*/ 5832467 w 10851102"/>
              <a:gd name="connsiteY26" fmla="*/ 18288 h 18288"/>
              <a:gd name="connsiteX27" fmla="*/ 5154273 w 10851102"/>
              <a:gd name="connsiteY27" fmla="*/ 18288 h 18288"/>
              <a:gd name="connsiteX28" fmla="*/ 4693102 w 10851102"/>
              <a:gd name="connsiteY28" fmla="*/ 18288 h 18288"/>
              <a:gd name="connsiteX29" fmla="*/ 3906397 w 10851102"/>
              <a:gd name="connsiteY29" fmla="*/ 18288 h 18288"/>
              <a:gd name="connsiteX30" fmla="*/ 3445225 w 10851102"/>
              <a:gd name="connsiteY30" fmla="*/ 18288 h 18288"/>
              <a:gd name="connsiteX31" fmla="*/ 2658520 w 10851102"/>
              <a:gd name="connsiteY31" fmla="*/ 18288 h 18288"/>
              <a:gd name="connsiteX32" fmla="*/ 2305859 w 10851102"/>
              <a:gd name="connsiteY32" fmla="*/ 18288 h 18288"/>
              <a:gd name="connsiteX33" fmla="*/ 1519154 w 10851102"/>
              <a:gd name="connsiteY33" fmla="*/ 18288 h 18288"/>
              <a:gd name="connsiteX34" fmla="*/ 1057982 w 10851102"/>
              <a:gd name="connsiteY34" fmla="*/ 18288 h 18288"/>
              <a:gd name="connsiteX35" fmla="*/ 705322 w 10851102"/>
              <a:gd name="connsiteY35" fmla="*/ 18288 h 18288"/>
              <a:gd name="connsiteX36" fmla="*/ 0 w 10851102"/>
              <a:gd name="connsiteY36" fmla="*/ 18288 h 18288"/>
              <a:gd name="connsiteX37" fmla="*/ 0 w 10851102"/>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851102" h="18288" fill="none" extrusionOk="0">
                <a:moveTo>
                  <a:pt x="0" y="0"/>
                </a:moveTo>
                <a:cubicBezTo>
                  <a:pt x="188417" y="-6288"/>
                  <a:pt x="350285" y="13553"/>
                  <a:pt x="461172" y="0"/>
                </a:cubicBezTo>
                <a:cubicBezTo>
                  <a:pt x="563778" y="-7906"/>
                  <a:pt x="999178" y="-43693"/>
                  <a:pt x="1139366" y="0"/>
                </a:cubicBezTo>
                <a:cubicBezTo>
                  <a:pt x="1316373" y="28259"/>
                  <a:pt x="1739443" y="14382"/>
                  <a:pt x="1926071" y="0"/>
                </a:cubicBezTo>
                <a:cubicBezTo>
                  <a:pt x="2138624" y="-6816"/>
                  <a:pt x="2174931" y="-17430"/>
                  <a:pt x="2278731" y="0"/>
                </a:cubicBezTo>
                <a:cubicBezTo>
                  <a:pt x="2384297" y="-6160"/>
                  <a:pt x="2525288" y="-3774"/>
                  <a:pt x="2631392" y="0"/>
                </a:cubicBezTo>
                <a:cubicBezTo>
                  <a:pt x="2680123" y="-5396"/>
                  <a:pt x="3224033" y="2313"/>
                  <a:pt x="3526608" y="0"/>
                </a:cubicBezTo>
                <a:cubicBezTo>
                  <a:pt x="3857339" y="-35225"/>
                  <a:pt x="4077106" y="-33420"/>
                  <a:pt x="4204802" y="0"/>
                </a:cubicBezTo>
                <a:cubicBezTo>
                  <a:pt x="4369832" y="24684"/>
                  <a:pt x="4395016" y="1759"/>
                  <a:pt x="4557463" y="0"/>
                </a:cubicBezTo>
                <a:cubicBezTo>
                  <a:pt x="4715931" y="18949"/>
                  <a:pt x="4916764" y="-12060"/>
                  <a:pt x="5235657" y="0"/>
                </a:cubicBezTo>
                <a:cubicBezTo>
                  <a:pt x="5546931" y="-1385"/>
                  <a:pt x="5740378" y="53249"/>
                  <a:pt x="6130873" y="0"/>
                </a:cubicBezTo>
                <a:cubicBezTo>
                  <a:pt x="6447783" y="-30916"/>
                  <a:pt x="6579901" y="-6688"/>
                  <a:pt x="6700555" y="0"/>
                </a:cubicBezTo>
                <a:cubicBezTo>
                  <a:pt x="6787588" y="-4332"/>
                  <a:pt x="7036705" y="18324"/>
                  <a:pt x="7270238" y="0"/>
                </a:cubicBezTo>
                <a:cubicBezTo>
                  <a:pt x="7488550" y="-21007"/>
                  <a:pt x="7654769" y="-1990"/>
                  <a:pt x="7948432" y="0"/>
                </a:cubicBezTo>
                <a:cubicBezTo>
                  <a:pt x="8221526" y="-85"/>
                  <a:pt x="8540897" y="38731"/>
                  <a:pt x="8735137" y="0"/>
                </a:cubicBezTo>
                <a:cubicBezTo>
                  <a:pt x="8909820" y="-45485"/>
                  <a:pt x="9289096" y="-43478"/>
                  <a:pt x="9521842" y="0"/>
                </a:cubicBezTo>
                <a:cubicBezTo>
                  <a:pt x="9726702" y="70336"/>
                  <a:pt x="10556624" y="-7417"/>
                  <a:pt x="10851102" y="0"/>
                </a:cubicBezTo>
                <a:cubicBezTo>
                  <a:pt x="10851283" y="4563"/>
                  <a:pt x="10851942" y="10185"/>
                  <a:pt x="10851102" y="18288"/>
                </a:cubicBezTo>
                <a:cubicBezTo>
                  <a:pt x="10670175" y="430"/>
                  <a:pt x="10523714" y="-10356"/>
                  <a:pt x="10389930" y="18288"/>
                </a:cubicBezTo>
                <a:cubicBezTo>
                  <a:pt x="10273310" y="6074"/>
                  <a:pt x="9796167" y="35333"/>
                  <a:pt x="9494714" y="18288"/>
                </a:cubicBezTo>
                <a:cubicBezTo>
                  <a:pt x="9227861" y="-30642"/>
                  <a:pt x="9137881" y="-4234"/>
                  <a:pt x="8816520" y="18288"/>
                </a:cubicBezTo>
                <a:cubicBezTo>
                  <a:pt x="8505326" y="59574"/>
                  <a:pt x="8646055" y="18164"/>
                  <a:pt x="8463860" y="18288"/>
                </a:cubicBezTo>
                <a:cubicBezTo>
                  <a:pt x="8303814" y="8242"/>
                  <a:pt x="8061455" y="-55406"/>
                  <a:pt x="7785666" y="18288"/>
                </a:cubicBezTo>
                <a:cubicBezTo>
                  <a:pt x="7501737" y="42294"/>
                  <a:pt x="7454710" y="16239"/>
                  <a:pt x="7215983" y="18288"/>
                </a:cubicBezTo>
                <a:cubicBezTo>
                  <a:pt x="6972775" y="35913"/>
                  <a:pt x="6919920" y="-7024"/>
                  <a:pt x="6646300" y="18288"/>
                </a:cubicBezTo>
                <a:cubicBezTo>
                  <a:pt x="6383120" y="32808"/>
                  <a:pt x="6217005" y="21952"/>
                  <a:pt x="6076617" y="18288"/>
                </a:cubicBezTo>
                <a:cubicBezTo>
                  <a:pt x="5971842" y="7100"/>
                  <a:pt x="5675149" y="10041"/>
                  <a:pt x="5506934" y="18288"/>
                </a:cubicBezTo>
                <a:cubicBezTo>
                  <a:pt x="5421288" y="30722"/>
                  <a:pt x="5079712" y="119606"/>
                  <a:pt x="4720229" y="18288"/>
                </a:cubicBezTo>
                <a:cubicBezTo>
                  <a:pt x="4340896" y="-29852"/>
                  <a:pt x="4254366" y="34595"/>
                  <a:pt x="4042035" y="18288"/>
                </a:cubicBezTo>
                <a:cubicBezTo>
                  <a:pt x="3848325" y="-3636"/>
                  <a:pt x="3837560" y="18547"/>
                  <a:pt x="3689375" y="18288"/>
                </a:cubicBezTo>
                <a:cubicBezTo>
                  <a:pt x="3547018" y="26154"/>
                  <a:pt x="3417797" y="-90"/>
                  <a:pt x="3119692" y="18288"/>
                </a:cubicBezTo>
                <a:cubicBezTo>
                  <a:pt x="2869463" y="16857"/>
                  <a:pt x="2705026" y="-37858"/>
                  <a:pt x="2332987" y="18288"/>
                </a:cubicBezTo>
                <a:cubicBezTo>
                  <a:pt x="1978013" y="43255"/>
                  <a:pt x="1992323" y="36701"/>
                  <a:pt x="1871815" y="18288"/>
                </a:cubicBezTo>
                <a:cubicBezTo>
                  <a:pt x="1810640" y="18377"/>
                  <a:pt x="1235041" y="64"/>
                  <a:pt x="976599" y="18288"/>
                </a:cubicBezTo>
                <a:cubicBezTo>
                  <a:pt x="700795" y="-12039"/>
                  <a:pt x="249930" y="45395"/>
                  <a:pt x="0" y="18288"/>
                </a:cubicBezTo>
                <a:cubicBezTo>
                  <a:pt x="-570" y="9383"/>
                  <a:pt x="151" y="3492"/>
                  <a:pt x="0" y="0"/>
                </a:cubicBezTo>
                <a:close/>
              </a:path>
              <a:path w="10851102" h="18288" stroke="0" extrusionOk="0">
                <a:moveTo>
                  <a:pt x="0" y="0"/>
                </a:moveTo>
                <a:cubicBezTo>
                  <a:pt x="239680" y="-7924"/>
                  <a:pt x="318955" y="-7377"/>
                  <a:pt x="569683" y="0"/>
                </a:cubicBezTo>
                <a:cubicBezTo>
                  <a:pt x="824587" y="16865"/>
                  <a:pt x="761000" y="14479"/>
                  <a:pt x="922344" y="0"/>
                </a:cubicBezTo>
                <a:cubicBezTo>
                  <a:pt x="1099425" y="-9656"/>
                  <a:pt x="1557568" y="6561"/>
                  <a:pt x="1817560" y="0"/>
                </a:cubicBezTo>
                <a:cubicBezTo>
                  <a:pt x="2103003" y="21814"/>
                  <a:pt x="2189663" y="1819"/>
                  <a:pt x="2387242" y="0"/>
                </a:cubicBezTo>
                <a:cubicBezTo>
                  <a:pt x="2581843" y="-14968"/>
                  <a:pt x="2705567" y="6730"/>
                  <a:pt x="2956925" y="0"/>
                </a:cubicBezTo>
                <a:cubicBezTo>
                  <a:pt x="3195893" y="-8358"/>
                  <a:pt x="3645278" y="-15558"/>
                  <a:pt x="3852141" y="0"/>
                </a:cubicBezTo>
                <a:cubicBezTo>
                  <a:pt x="4071575" y="19281"/>
                  <a:pt x="4215632" y="-16498"/>
                  <a:pt x="4313313" y="0"/>
                </a:cubicBezTo>
                <a:cubicBezTo>
                  <a:pt x="4471953" y="13239"/>
                  <a:pt x="4916777" y="19670"/>
                  <a:pt x="5208529" y="0"/>
                </a:cubicBezTo>
                <a:cubicBezTo>
                  <a:pt x="5434449" y="44704"/>
                  <a:pt x="5792916" y="37705"/>
                  <a:pt x="6103745" y="0"/>
                </a:cubicBezTo>
                <a:cubicBezTo>
                  <a:pt x="6452198" y="-38158"/>
                  <a:pt x="6490682" y="-10295"/>
                  <a:pt x="6781939" y="0"/>
                </a:cubicBezTo>
                <a:cubicBezTo>
                  <a:pt x="7053429" y="46381"/>
                  <a:pt x="7336436" y="74119"/>
                  <a:pt x="7677155" y="0"/>
                </a:cubicBezTo>
                <a:cubicBezTo>
                  <a:pt x="8043723" y="-30267"/>
                  <a:pt x="8097740" y="15833"/>
                  <a:pt x="8246838" y="0"/>
                </a:cubicBezTo>
                <a:cubicBezTo>
                  <a:pt x="8384885" y="-6051"/>
                  <a:pt x="8539633" y="18505"/>
                  <a:pt x="8816520" y="0"/>
                </a:cubicBezTo>
                <a:cubicBezTo>
                  <a:pt x="9053315" y="-18468"/>
                  <a:pt x="9322402" y="441"/>
                  <a:pt x="9603225" y="0"/>
                </a:cubicBezTo>
                <a:cubicBezTo>
                  <a:pt x="9844320" y="6634"/>
                  <a:pt x="9961217" y="9594"/>
                  <a:pt x="10172908" y="0"/>
                </a:cubicBezTo>
                <a:cubicBezTo>
                  <a:pt x="10384747" y="21914"/>
                  <a:pt x="10672737" y="47408"/>
                  <a:pt x="10851102" y="0"/>
                </a:cubicBezTo>
                <a:cubicBezTo>
                  <a:pt x="10851482" y="8302"/>
                  <a:pt x="10850890" y="14788"/>
                  <a:pt x="10851102" y="18288"/>
                </a:cubicBezTo>
                <a:cubicBezTo>
                  <a:pt x="10498083" y="6385"/>
                  <a:pt x="10386418" y="29524"/>
                  <a:pt x="10064397" y="18288"/>
                </a:cubicBezTo>
                <a:cubicBezTo>
                  <a:pt x="9757110" y="-12859"/>
                  <a:pt x="9882718" y="35572"/>
                  <a:pt x="9711736" y="18288"/>
                </a:cubicBezTo>
                <a:cubicBezTo>
                  <a:pt x="9585538" y="22929"/>
                  <a:pt x="9440603" y="7407"/>
                  <a:pt x="9250564" y="18288"/>
                </a:cubicBezTo>
                <a:cubicBezTo>
                  <a:pt x="9075912" y="37484"/>
                  <a:pt x="8633849" y="60864"/>
                  <a:pt x="8355349" y="18288"/>
                </a:cubicBezTo>
                <a:cubicBezTo>
                  <a:pt x="8105361" y="-17061"/>
                  <a:pt x="7846492" y="-18912"/>
                  <a:pt x="7677155" y="18288"/>
                </a:cubicBezTo>
                <a:cubicBezTo>
                  <a:pt x="7517681" y="50311"/>
                  <a:pt x="7436572" y="17015"/>
                  <a:pt x="7215983" y="18288"/>
                </a:cubicBezTo>
                <a:cubicBezTo>
                  <a:pt x="7025353" y="-12292"/>
                  <a:pt x="6681619" y="48723"/>
                  <a:pt x="6537789" y="18288"/>
                </a:cubicBezTo>
                <a:cubicBezTo>
                  <a:pt x="6413808" y="20739"/>
                  <a:pt x="6264886" y="28155"/>
                  <a:pt x="6185128" y="18288"/>
                </a:cubicBezTo>
                <a:cubicBezTo>
                  <a:pt x="6105718" y="-12957"/>
                  <a:pt x="5897346" y="9948"/>
                  <a:pt x="5832467" y="18288"/>
                </a:cubicBezTo>
                <a:cubicBezTo>
                  <a:pt x="5808951" y="12879"/>
                  <a:pt x="5441376" y="-46828"/>
                  <a:pt x="5154273" y="18288"/>
                </a:cubicBezTo>
                <a:cubicBezTo>
                  <a:pt x="4878507" y="56182"/>
                  <a:pt x="4810454" y="3167"/>
                  <a:pt x="4693102" y="18288"/>
                </a:cubicBezTo>
                <a:cubicBezTo>
                  <a:pt x="4561574" y="17290"/>
                  <a:pt x="4203604" y="20612"/>
                  <a:pt x="3906397" y="18288"/>
                </a:cubicBezTo>
                <a:cubicBezTo>
                  <a:pt x="3626019" y="52368"/>
                  <a:pt x="3663077" y="16207"/>
                  <a:pt x="3445225" y="18288"/>
                </a:cubicBezTo>
                <a:cubicBezTo>
                  <a:pt x="3190051" y="26549"/>
                  <a:pt x="2905011" y="-73016"/>
                  <a:pt x="2658520" y="18288"/>
                </a:cubicBezTo>
                <a:cubicBezTo>
                  <a:pt x="2405899" y="59162"/>
                  <a:pt x="2454989" y="13560"/>
                  <a:pt x="2305859" y="18288"/>
                </a:cubicBezTo>
                <a:cubicBezTo>
                  <a:pt x="2162581" y="58702"/>
                  <a:pt x="1818678" y="3978"/>
                  <a:pt x="1519154" y="18288"/>
                </a:cubicBezTo>
                <a:cubicBezTo>
                  <a:pt x="1277231" y="8229"/>
                  <a:pt x="1250559" y="13986"/>
                  <a:pt x="1057982" y="18288"/>
                </a:cubicBezTo>
                <a:cubicBezTo>
                  <a:pt x="870981" y="30051"/>
                  <a:pt x="831418" y="16992"/>
                  <a:pt x="705322" y="18288"/>
                </a:cubicBezTo>
                <a:cubicBezTo>
                  <a:pt x="550051" y="22745"/>
                  <a:pt x="217599" y="31281"/>
                  <a:pt x="0" y="18288"/>
                </a:cubicBezTo>
                <a:cubicBezTo>
                  <a:pt x="98" y="11241"/>
                  <a:pt x="-655" y="7485"/>
                  <a:pt x="0" y="0"/>
                </a:cubicBezTo>
                <a:close/>
              </a:path>
              <a:path w="10851102" h="18288" fill="none" stroke="0" extrusionOk="0">
                <a:moveTo>
                  <a:pt x="0" y="0"/>
                </a:moveTo>
                <a:cubicBezTo>
                  <a:pt x="180941" y="-17598"/>
                  <a:pt x="338196" y="1311"/>
                  <a:pt x="461172" y="0"/>
                </a:cubicBezTo>
                <a:cubicBezTo>
                  <a:pt x="599599" y="8385"/>
                  <a:pt x="934356" y="-14052"/>
                  <a:pt x="1139366" y="0"/>
                </a:cubicBezTo>
                <a:cubicBezTo>
                  <a:pt x="1275654" y="44732"/>
                  <a:pt x="1705965" y="18570"/>
                  <a:pt x="1926071" y="0"/>
                </a:cubicBezTo>
                <a:cubicBezTo>
                  <a:pt x="2140534" y="-11077"/>
                  <a:pt x="2180153" y="-10562"/>
                  <a:pt x="2278731" y="0"/>
                </a:cubicBezTo>
                <a:cubicBezTo>
                  <a:pt x="2402338" y="15361"/>
                  <a:pt x="2525688" y="-338"/>
                  <a:pt x="2631392" y="0"/>
                </a:cubicBezTo>
                <a:cubicBezTo>
                  <a:pt x="2734207" y="-11476"/>
                  <a:pt x="3190487" y="42493"/>
                  <a:pt x="3526608" y="0"/>
                </a:cubicBezTo>
                <a:cubicBezTo>
                  <a:pt x="3839652" y="-57442"/>
                  <a:pt x="4034155" y="-20697"/>
                  <a:pt x="4204802" y="0"/>
                </a:cubicBezTo>
                <a:cubicBezTo>
                  <a:pt x="4371218" y="32280"/>
                  <a:pt x="4400910" y="6289"/>
                  <a:pt x="4557463" y="0"/>
                </a:cubicBezTo>
                <a:cubicBezTo>
                  <a:pt x="4704322" y="-7332"/>
                  <a:pt x="4979048" y="45841"/>
                  <a:pt x="5235657" y="0"/>
                </a:cubicBezTo>
                <a:cubicBezTo>
                  <a:pt x="5558555" y="29468"/>
                  <a:pt x="5791022" y="57900"/>
                  <a:pt x="6130873" y="0"/>
                </a:cubicBezTo>
                <a:cubicBezTo>
                  <a:pt x="6475301" y="-35257"/>
                  <a:pt x="6587462" y="25321"/>
                  <a:pt x="6700555" y="0"/>
                </a:cubicBezTo>
                <a:cubicBezTo>
                  <a:pt x="6843610" y="-36653"/>
                  <a:pt x="7039908" y="-3683"/>
                  <a:pt x="7270238" y="0"/>
                </a:cubicBezTo>
                <a:cubicBezTo>
                  <a:pt x="7478623" y="-4230"/>
                  <a:pt x="7620334" y="-12110"/>
                  <a:pt x="7948432" y="0"/>
                </a:cubicBezTo>
                <a:cubicBezTo>
                  <a:pt x="8250190" y="3014"/>
                  <a:pt x="8530806" y="-6602"/>
                  <a:pt x="8735137" y="0"/>
                </a:cubicBezTo>
                <a:cubicBezTo>
                  <a:pt x="8921166" y="-58521"/>
                  <a:pt x="9240112" y="-174"/>
                  <a:pt x="9521842" y="0"/>
                </a:cubicBezTo>
                <a:cubicBezTo>
                  <a:pt x="9739235" y="57693"/>
                  <a:pt x="10609635" y="-11792"/>
                  <a:pt x="10851102" y="0"/>
                </a:cubicBezTo>
                <a:cubicBezTo>
                  <a:pt x="10851724" y="5014"/>
                  <a:pt x="10852556" y="8654"/>
                  <a:pt x="10851102" y="18288"/>
                </a:cubicBezTo>
                <a:cubicBezTo>
                  <a:pt x="10660229" y="25143"/>
                  <a:pt x="10503210" y="-1799"/>
                  <a:pt x="10389930" y="18288"/>
                </a:cubicBezTo>
                <a:cubicBezTo>
                  <a:pt x="10273258" y="73937"/>
                  <a:pt x="9712509" y="91204"/>
                  <a:pt x="9494714" y="18288"/>
                </a:cubicBezTo>
                <a:cubicBezTo>
                  <a:pt x="9217538" y="-30343"/>
                  <a:pt x="9114700" y="-175"/>
                  <a:pt x="8816520" y="18288"/>
                </a:cubicBezTo>
                <a:cubicBezTo>
                  <a:pt x="8515315" y="48005"/>
                  <a:pt x="8631428" y="38252"/>
                  <a:pt x="8463860" y="18288"/>
                </a:cubicBezTo>
                <a:cubicBezTo>
                  <a:pt x="8289761" y="14540"/>
                  <a:pt x="8059737" y="-12915"/>
                  <a:pt x="7785666" y="18288"/>
                </a:cubicBezTo>
                <a:cubicBezTo>
                  <a:pt x="7513139" y="44133"/>
                  <a:pt x="7452955" y="4700"/>
                  <a:pt x="7215983" y="18288"/>
                </a:cubicBezTo>
                <a:cubicBezTo>
                  <a:pt x="6987976" y="27841"/>
                  <a:pt x="6907234" y="-3323"/>
                  <a:pt x="6646300" y="18288"/>
                </a:cubicBezTo>
                <a:cubicBezTo>
                  <a:pt x="6374518" y="57127"/>
                  <a:pt x="6187272" y="-6545"/>
                  <a:pt x="6076617" y="18288"/>
                </a:cubicBezTo>
                <a:cubicBezTo>
                  <a:pt x="5988713" y="3889"/>
                  <a:pt x="5666834" y="-4499"/>
                  <a:pt x="5506934" y="18288"/>
                </a:cubicBezTo>
                <a:cubicBezTo>
                  <a:pt x="5343541" y="13574"/>
                  <a:pt x="5102260" y="30151"/>
                  <a:pt x="4720229" y="18288"/>
                </a:cubicBezTo>
                <a:cubicBezTo>
                  <a:pt x="4351250" y="-12489"/>
                  <a:pt x="4245321" y="62052"/>
                  <a:pt x="4042035" y="18288"/>
                </a:cubicBezTo>
                <a:cubicBezTo>
                  <a:pt x="3849168" y="600"/>
                  <a:pt x="3835843" y="21019"/>
                  <a:pt x="3689375" y="18288"/>
                </a:cubicBezTo>
                <a:cubicBezTo>
                  <a:pt x="3571889" y="25509"/>
                  <a:pt x="3382199" y="-20385"/>
                  <a:pt x="3119692" y="18288"/>
                </a:cubicBezTo>
                <a:cubicBezTo>
                  <a:pt x="2880956" y="36990"/>
                  <a:pt x="2710578" y="14922"/>
                  <a:pt x="2332987" y="18288"/>
                </a:cubicBezTo>
                <a:cubicBezTo>
                  <a:pt x="1977435" y="44288"/>
                  <a:pt x="1990786" y="39401"/>
                  <a:pt x="1871815" y="18288"/>
                </a:cubicBezTo>
                <a:cubicBezTo>
                  <a:pt x="1768684" y="13446"/>
                  <a:pt x="1226066" y="-2809"/>
                  <a:pt x="976599" y="18288"/>
                </a:cubicBezTo>
                <a:cubicBezTo>
                  <a:pt x="679343" y="68837"/>
                  <a:pt x="271927" y="38239"/>
                  <a:pt x="0" y="18288"/>
                </a:cubicBezTo>
                <a:cubicBezTo>
                  <a:pt x="105" y="9128"/>
                  <a:pt x="-166" y="38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0851102"/>
                      <a:gd name="connsiteY0" fmla="*/ 0 h 18288"/>
                      <a:gd name="connsiteX1" fmla="*/ 461172 w 10851102"/>
                      <a:gd name="connsiteY1" fmla="*/ 0 h 18288"/>
                      <a:gd name="connsiteX2" fmla="*/ 1139366 w 10851102"/>
                      <a:gd name="connsiteY2" fmla="*/ 0 h 18288"/>
                      <a:gd name="connsiteX3" fmla="*/ 1926071 w 10851102"/>
                      <a:gd name="connsiteY3" fmla="*/ 0 h 18288"/>
                      <a:gd name="connsiteX4" fmla="*/ 2278731 w 10851102"/>
                      <a:gd name="connsiteY4" fmla="*/ 0 h 18288"/>
                      <a:gd name="connsiteX5" fmla="*/ 2631392 w 10851102"/>
                      <a:gd name="connsiteY5" fmla="*/ 0 h 18288"/>
                      <a:gd name="connsiteX6" fmla="*/ 3526608 w 10851102"/>
                      <a:gd name="connsiteY6" fmla="*/ 0 h 18288"/>
                      <a:gd name="connsiteX7" fmla="*/ 4204802 w 10851102"/>
                      <a:gd name="connsiteY7" fmla="*/ 0 h 18288"/>
                      <a:gd name="connsiteX8" fmla="*/ 4557463 w 10851102"/>
                      <a:gd name="connsiteY8" fmla="*/ 0 h 18288"/>
                      <a:gd name="connsiteX9" fmla="*/ 5235657 w 10851102"/>
                      <a:gd name="connsiteY9" fmla="*/ 0 h 18288"/>
                      <a:gd name="connsiteX10" fmla="*/ 6130873 w 10851102"/>
                      <a:gd name="connsiteY10" fmla="*/ 0 h 18288"/>
                      <a:gd name="connsiteX11" fmla="*/ 6700555 w 10851102"/>
                      <a:gd name="connsiteY11" fmla="*/ 0 h 18288"/>
                      <a:gd name="connsiteX12" fmla="*/ 7270238 w 10851102"/>
                      <a:gd name="connsiteY12" fmla="*/ 0 h 18288"/>
                      <a:gd name="connsiteX13" fmla="*/ 7948432 w 10851102"/>
                      <a:gd name="connsiteY13" fmla="*/ 0 h 18288"/>
                      <a:gd name="connsiteX14" fmla="*/ 8735137 w 10851102"/>
                      <a:gd name="connsiteY14" fmla="*/ 0 h 18288"/>
                      <a:gd name="connsiteX15" fmla="*/ 9521842 w 10851102"/>
                      <a:gd name="connsiteY15" fmla="*/ 0 h 18288"/>
                      <a:gd name="connsiteX16" fmla="*/ 10851102 w 10851102"/>
                      <a:gd name="connsiteY16" fmla="*/ 0 h 18288"/>
                      <a:gd name="connsiteX17" fmla="*/ 10851102 w 10851102"/>
                      <a:gd name="connsiteY17" fmla="*/ 18288 h 18288"/>
                      <a:gd name="connsiteX18" fmla="*/ 10389930 w 10851102"/>
                      <a:gd name="connsiteY18" fmla="*/ 18288 h 18288"/>
                      <a:gd name="connsiteX19" fmla="*/ 9494714 w 10851102"/>
                      <a:gd name="connsiteY19" fmla="*/ 18288 h 18288"/>
                      <a:gd name="connsiteX20" fmla="*/ 8816520 w 10851102"/>
                      <a:gd name="connsiteY20" fmla="*/ 18288 h 18288"/>
                      <a:gd name="connsiteX21" fmla="*/ 8463860 w 10851102"/>
                      <a:gd name="connsiteY21" fmla="*/ 18288 h 18288"/>
                      <a:gd name="connsiteX22" fmla="*/ 7785666 w 10851102"/>
                      <a:gd name="connsiteY22" fmla="*/ 18288 h 18288"/>
                      <a:gd name="connsiteX23" fmla="*/ 7215983 w 10851102"/>
                      <a:gd name="connsiteY23" fmla="*/ 18288 h 18288"/>
                      <a:gd name="connsiteX24" fmla="*/ 6646300 w 10851102"/>
                      <a:gd name="connsiteY24" fmla="*/ 18288 h 18288"/>
                      <a:gd name="connsiteX25" fmla="*/ 6076617 w 10851102"/>
                      <a:gd name="connsiteY25" fmla="*/ 18288 h 18288"/>
                      <a:gd name="connsiteX26" fmla="*/ 5506934 w 10851102"/>
                      <a:gd name="connsiteY26" fmla="*/ 18288 h 18288"/>
                      <a:gd name="connsiteX27" fmla="*/ 4720229 w 10851102"/>
                      <a:gd name="connsiteY27" fmla="*/ 18288 h 18288"/>
                      <a:gd name="connsiteX28" fmla="*/ 4042035 w 10851102"/>
                      <a:gd name="connsiteY28" fmla="*/ 18288 h 18288"/>
                      <a:gd name="connsiteX29" fmla="*/ 3689375 w 10851102"/>
                      <a:gd name="connsiteY29" fmla="*/ 18288 h 18288"/>
                      <a:gd name="connsiteX30" fmla="*/ 3119692 w 10851102"/>
                      <a:gd name="connsiteY30" fmla="*/ 18288 h 18288"/>
                      <a:gd name="connsiteX31" fmla="*/ 2332987 w 10851102"/>
                      <a:gd name="connsiteY31" fmla="*/ 18288 h 18288"/>
                      <a:gd name="connsiteX32" fmla="*/ 1871815 w 10851102"/>
                      <a:gd name="connsiteY32" fmla="*/ 18288 h 18288"/>
                      <a:gd name="connsiteX33" fmla="*/ 976599 w 10851102"/>
                      <a:gd name="connsiteY33" fmla="*/ 18288 h 18288"/>
                      <a:gd name="connsiteX34" fmla="*/ 0 w 10851102"/>
                      <a:gd name="connsiteY34" fmla="*/ 18288 h 18288"/>
                      <a:gd name="connsiteX35" fmla="*/ 0 w 10851102"/>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1102" h="18288" fill="none" extrusionOk="0">
                        <a:moveTo>
                          <a:pt x="0" y="0"/>
                        </a:moveTo>
                        <a:cubicBezTo>
                          <a:pt x="194610" y="-9166"/>
                          <a:pt x="349194" y="-2817"/>
                          <a:pt x="461172" y="0"/>
                        </a:cubicBezTo>
                        <a:cubicBezTo>
                          <a:pt x="573150" y="2817"/>
                          <a:pt x="972917" y="-15278"/>
                          <a:pt x="1139366" y="0"/>
                        </a:cubicBezTo>
                        <a:cubicBezTo>
                          <a:pt x="1305815" y="15278"/>
                          <a:pt x="1707707" y="8942"/>
                          <a:pt x="1926071" y="0"/>
                        </a:cubicBezTo>
                        <a:cubicBezTo>
                          <a:pt x="2144436" y="-8942"/>
                          <a:pt x="2175060" y="-12996"/>
                          <a:pt x="2278731" y="0"/>
                        </a:cubicBezTo>
                        <a:cubicBezTo>
                          <a:pt x="2382402" y="12996"/>
                          <a:pt x="2520545" y="10246"/>
                          <a:pt x="2631392" y="0"/>
                        </a:cubicBezTo>
                        <a:cubicBezTo>
                          <a:pt x="2742239" y="-10246"/>
                          <a:pt x="3210064" y="24061"/>
                          <a:pt x="3526608" y="0"/>
                        </a:cubicBezTo>
                        <a:cubicBezTo>
                          <a:pt x="3843152" y="-24061"/>
                          <a:pt x="4041311" y="-30642"/>
                          <a:pt x="4204802" y="0"/>
                        </a:cubicBezTo>
                        <a:cubicBezTo>
                          <a:pt x="4368293" y="30642"/>
                          <a:pt x="4394237" y="4685"/>
                          <a:pt x="4557463" y="0"/>
                        </a:cubicBezTo>
                        <a:cubicBezTo>
                          <a:pt x="4720689" y="-4685"/>
                          <a:pt x="4944210" y="17350"/>
                          <a:pt x="5235657" y="0"/>
                        </a:cubicBezTo>
                        <a:cubicBezTo>
                          <a:pt x="5527104" y="-17350"/>
                          <a:pt x="5789254" y="39584"/>
                          <a:pt x="6130873" y="0"/>
                        </a:cubicBezTo>
                        <a:cubicBezTo>
                          <a:pt x="6472492" y="-39584"/>
                          <a:pt x="6580368" y="16631"/>
                          <a:pt x="6700555" y="0"/>
                        </a:cubicBezTo>
                        <a:cubicBezTo>
                          <a:pt x="6820742" y="-16631"/>
                          <a:pt x="7037371" y="8250"/>
                          <a:pt x="7270238" y="0"/>
                        </a:cubicBezTo>
                        <a:cubicBezTo>
                          <a:pt x="7503105" y="-8250"/>
                          <a:pt x="7632008" y="-4055"/>
                          <a:pt x="7948432" y="0"/>
                        </a:cubicBezTo>
                        <a:cubicBezTo>
                          <a:pt x="8264856" y="4055"/>
                          <a:pt x="8550896" y="34351"/>
                          <a:pt x="8735137" y="0"/>
                        </a:cubicBezTo>
                        <a:cubicBezTo>
                          <a:pt x="8919379" y="-34351"/>
                          <a:pt x="9287879" y="-28066"/>
                          <a:pt x="9521842" y="0"/>
                        </a:cubicBezTo>
                        <a:cubicBezTo>
                          <a:pt x="9755805" y="28066"/>
                          <a:pt x="10570134" y="-41144"/>
                          <a:pt x="10851102" y="0"/>
                        </a:cubicBezTo>
                        <a:cubicBezTo>
                          <a:pt x="10851748" y="4451"/>
                          <a:pt x="10851592" y="9226"/>
                          <a:pt x="10851102" y="18288"/>
                        </a:cubicBezTo>
                        <a:cubicBezTo>
                          <a:pt x="10675242" y="1309"/>
                          <a:pt x="10524002" y="-2908"/>
                          <a:pt x="10389930" y="18288"/>
                        </a:cubicBezTo>
                        <a:cubicBezTo>
                          <a:pt x="10255858" y="39484"/>
                          <a:pt x="9773244" y="59176"/>
                          <a:pt x="9494714" y="18288"/>
                        </a:cubicBezTo>
                        <a:cubicBezTo>
                          <a:pt x="9216184" y="-22600"/>
                          <a:pt x="9131929" y="800"/>
                          <a:pt x="8816520" y="18288"/>
                        </a:cubicBezTo>
                        <a:cubicBezTo>
                          <a:pt x="8501111" y="35776"/>
                          <a:pt x="8634497" y="28985"/>
                          <a:pt x="8463860" y="18288"/>
                        </a:cubicBezTo>
                        <a:cubicBezTo>
                          <a:pt x="8293223" y="7591"/>
                          <a:pt x="8065500" y="-5268"/>
                          <a:pt x="7785666" y="18288"/>
                        </a:cubicBezTo>
                        <a:cubicBezTo>
                          <a:pt x="7505832" y="41844"/>
                          <a:pt x="7453436" y="14686"/>
                          <a:pt x="7215983" y="18288"/>
                        </a:cubicBezTo>
                        <a:cubicBezTo>
                          <a:pt x="6978530" y="21890"/>
                          <a:pt x="6912959" y="-4579"/>
                          <a:pt x="6646300" y="18288"/>
                        </a:cubicBezTo>
                        <a:cubicBezTo>
                          <a:pt x="6379641" y="41155"/>
                          <a:pt x="6192949" y="11334"/>
                          <a:pt x="6076617" y="18288"/>
                        </a:cubicBezTo>
                        <a:cubicBezTo>
                          <a:pt x="5960285" y="25242"/>
                          <a:pt x="5654491" y="16931"/>
                          <a:pt x="5506934" y="18288"/>
                        </a:cubicBezTo>
                        <a:cubicBezTo>
                          <a:pt x="5359377" y="19645"/>
                          <a:pt x="5074820" y="57133"/>
                          <a:pt x="4720229" y="18288"/>
                        </a:cubicBezTo>
                        <a:cubicBezTo>
                          <a:pt x="4365638" y="-20557"/>
                          <a:pt x="4235643" y="35829"/>
                          <a:pt x="4042035" y="18288"/>
                        </a:cubicBezTo>
                        <a:cubicBezTo>
                          <a:pt x="3848427" y="747"/>
                          <a:pt x="3836250" y="19497"/>
                          <a:pt x="3689375" y="18288"/>
                        </a:cubicBezTo>
                        <a:cubicBezTo>
                          <a:pt x="3542500" y="17079"/>
                          <a:pt x="3388619" y="546"/>
                          <a:pt x="3119692" y="18288"/>
                        </a:cubicBezTo>
                        <a:cubicBezTo>
                          <a:pt x="2850765" y="36030"/>
                          <a:pt x="2691101" y="-5259"/>
                          <a:pt x="2332987" y="18288"/>
                        </a:cubicBezTo>
                        <a:cubicBezTo>
                          <a:pt x="1974873" y="41835"/>
                          <a:pt x="1990372" y="38390"/>
                          <a:pt x="1871815" y="18288"/>
                        </a:cubicBezTo>
                        <a:cubicBezTo>
                          <a:pt x="1753258" y="-1814"/>
                          <a:pt x="1233786" y="7515"/>
                          <a:pt x="976599" y="18288"/>
                        </a:cubicBezTo>
                        <a:cubicBezTo>
                          <a:pt x="719412" y="29061"/>
                          <a:pt x="248269" y="32929"/>
                          <a:pt x="0" y="18288"/>
                        </a:cubicBezTo>
                        <a:cubicBezTo>
                          <a:pt x="-213" y="9468"/>
                          <a:pt x="187" y="4459"/>
                          <a:pt x="0" y="0"/>
                        </a:cubicBezTo>
                        <a:close/>
                      </a:path>
                      <a:path w="10851102" h="18288" stroke="0" extrusionOk="0">
                        <a:moveTo>
                          <a:pt x="0" y="0"/>
                        </a:moveTo>
                        <a:cubicBezTo>
                          <a:pt x="249512" y="603"/>
                          <a:pt x="322886" y="-12005"/>
                          <a:pt x="569683" y="0"/>
                        </a:cubicBezTo>
                        <a:cubicBezTo>
                          <a:pt x="816480" y="12005"/>
                          <a:pt x="757534" y="14978"/>
                          <a:pt x="922344" y="0"/>
                        </a:cubicBezTo>
                        <a:cubicBezTo>
                          <a:pt x="1087154" y="-14978"/>
                          <a:pt x="1528858" y="-11977"/>
                          <a:pt x="1817560" y="0"/>
                        </a:cubicBezTo>
                        <a:cubicBezTo>
                          <a:pt x="2106262" y="11977"/>
                          <a:pt x="2178362" y="8275"/>
                          <a:pt x="2387242" y="0"/>
                        </a:cubicBezTo>
                        <a:cubicBezTo>
                          <a:pt x="2596122" y="-8275"/>
                          <a:pt x="2715945" y="23193"/>
                          <a:pt x="2956925" y="0"/>
                        </a:cubicBezTo>
                        <a:cubicBezTo>
                          <a:pt x="3197905" y="-23193"/>
                          <a:pt x="3634004" y="-24933"/>
                          <a:pt x="3852141" y="0"/>
                        </a:cubicBezTo>
                        <a:cubicBezTo>
                          <a:pt x="4070278" y="24933"/>
                          <a:pt x="4207124" y="-1171"/>
                          <a:pt x="4313313" y="0"/>
                        </a:cubicBezTo>
                        <a:cubicBezTo>
                          <a:pt x="4419502" y="1171"/>
                          <a:pt x="4961603" y="-7515"/>
                          <a:pt x="5208529" y="0"/>
                        </a:cubicBezTo>
                        <a:cubicBezTo>
                          <a:pt x="5455455" y="7515"/>
                          <a:pt x="5766394" y="32819"/>
                          <a:pt x="6103745" y="0"/>
                        </a:cubicBezTo>
                        <a:cubicBezTo>
                          <a:pt x="6441096" y="-32819"/>
                          <a:pt x="6493798" y="-5746"/>
                          <a:pt x="6781939" y="0"/>
                        </a:cubicBezTo>
                        <a:cubicBezTo>
                          <a:pt x="7070080" y="5746"/>
                          <a:pt x="7302605" y="31316"/>
                          <a:pt x="7677155" y="0"/>
                        </a:cubicBezTo>
                        <a:cubicBezTo>
                          <a:pt x="8051705" y="-31316"/>
                          <a:pt x="8097099" y="8110"/>
                          <a:pt x="8246838" y="0"/>
                        </a:cubicBezTo>
                        <a:cubicBezTo>
                          <a:pt x="8396577" y="-8110"/>
                          <a:pt x="8541823" y="9462"/>
                          <a:pt x="8816520" y="0"/>
                        </a:cubicBezTo>
                        <a:cubicBezTo>
                          <a:pt x="9091217" y="-9462"/>
                          <a:pt x="9367610" y="-25115"/>
                          <a:pt x="9603225" y="0"/>
                        </a:cubicBezTo>
                        <a:cubicBezTo>
                          <a:pt x="9838841" y="25115"/>
                          <a:pt x="9969402" y="14411"/>
                          <a:pt x="10172908" y="0"/>
                        </a:cubicBezTo>
                        <a:cubicBezTo>
                          <a:pt x="10376414" y="-14411"/>
                          <a:pt x="10657578" y="5673"/>
                          <a:pt x="10851102" y="0"/>
                        </a:cubicBezTo>
                        <a:cubicBezTo>
                          <a:pt x="10850695" y="8690"/>
                          <a:pt x="10850948" y="14141"/>
                          <a:pt x="10851102" y="18288"/>
                        </a:cubicBezTo>
                        <a:cubicBezTo>
                          <a:pt x="10486066" y="-10634"/>
                          <a:pt x="10362943" y="52582"/>
                          <a:pt x="10064397" y="18288"/>
                        </a:cubicBezTo>
                        <a:cubicBezTo>
                          <a:pt x="9765852" y="-16006"/>
                          <a:pt x="9863248" y="31531"/>
                          <a:pt x="9711736" y="18288"/>
                        </a:cubicBezTo>
                        <a:cubicBezTo>
                          <a:pt x="9560224" y="5045"/>
                          <a:pt x="9431887" y="14666"/>
                          <a:pt x="9250564" y="18288"/>
                        </a:cubicBezTo>
                        <a:cubicBezTo>
                          <a:pt x="9069241" y="21910"/>
                          <a:pt x="8611460" y="57462"/>
                          <a:pt x="8355349" y="18288"/>
                        </a:cubicBezTo>
                        <a:cubicBezTo>
                          <a:pt x="8099238" y="-20886"/>
                          <a:pt x="7839674" y="-13896"/>
                          <a:pt x="7677155" y="18288"/>
                        </a:cubicBezTo>
                        <a:cubicBezTo>
                          <a:pt x="7514636" y="50472"/>
                          <a:pt x="7428268" y="36826"/>
                          <a:pt x="7215983" y="18288"/>
                        </a:cubicBezTo>
                        <a:cubicBezTo>
                          <a:pt x="7003698" y="-250"/>
                          <a:pt x="6679167" y="13652"/>
                          <a:pt x="6537789" y="18288"/>
                        </a:cubicBezTo>
                        <a:cubicBezTo>
                          <a:pt x="6396411" y="22924"/>
                          <a:pt x="6260542" y="35250"/>
                          <a:pt x="6185128" y="18288"/>
                        </a:cubicBezTo>
                        <a:cubicBezTo>
                          <a:pt x="6109714" y="1326"/>
                          <a:pt x="5906586" y="24198"/>
                          <a:pt x="5832467" y="18288"/>
                        </a:cubicBezTo>
                        <a:cubicBezTo>
                          <a:pt x="5758348" y="12378"/>
                          <a:pt x="5412281" y="-15196"/>
                          <a:pt x="5154273" y="18288"/>
                        </a:cubicBezTo>
                        <a:cubicBezTo>
                          <a:pt x="4896265" y="51772"/>
                          <a:pt x="4821094" y="7078"/>
                          <a:pt x="4693102" y="18288"/>
                        </a:cubicBezTo>
                        <a:cubicBezTo>
                          <a:pt x="4565110" y="29498"/>
                          <a:pt x="4184341" y="-13419"/>
                          <a:pt x="3906397" y="18288"/>
                        </a:cubicBezTo>
                        <a:cubicBezTo>
                          <a:pt x="3628454" y="49995"/>
                          <a:pt x="3664035" y="4493"/>
                          <a:pt x="3445225" y="18288"/>
                        </a:cubicBezTo>
                        <a:cubicBezTo>
                          <a:pt x="3226415" y="32083"/>
                          <a:pt x="2902565" y="-15508"/>
                          <a:pt x="2658520" y="18288"/>
                        </a:cubicBezTo>
                        <a:cubicBezTo>
                          <a:pt x="2414476" y="52084"/>
                          <a:pt x="2461019" y="10411"/>
                          <a:pt x="2305859" y="18288"/>
                        </a:cubicBezTo>
                        <a:cubicBezTo>
                          <a:pt x="2150699" y="26165"/>
                          <a:pt x="1765181" y="23925"/>
                          <a:pt x="1519154" y="18288"/>
                        </a:cubicBezTo>
                        <a:cubicBezTo>
                          <a:pt x="1273128" y="12651"/>
                          <a:pt x="1243243" y="14997"/>
                          <a:pt x="1057982" y="18288"/>
                        </a:cubicBezTo>
                        <a:cubicBezTo>
                          <a:pt x="872721" y="21579"/>
                          <a:pt x="822488" y="15142"/>
                          <a:pt x="705322" y="18288"/>
                        </a:cubicBezTo>
                        <a:cubicBezTo>
                          <a:pt x="588156" y="21434"/>
                          <a:pt x="238882" y="45496"/>
                          <a:pt x="0" y="18288"/>
                        </a:cubicBezTo>
                        <a:cubicBezTo>
                          <a:pt x="-53" y="11301"/>
                          <a:pt x="-649" y="775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712C15-F826-5F4C-A682-A1F68114B3B5}"/>
              </a:ext>
            </a:extLst>
          </p:cNvPr>
          <p:cNvSpPr>
            <a:spLocks noGrp="1"/>
          </p:cNvSpPr>
          <p:nvPr>
            <p:ph idx="1"/>
          </p:nvPr>
        </p:nvSpPr>
        <p:spPr>
          <a:xfrm>
            <a:off x="837981" y="1929384"/>
            <a:ext cx="10512862" cy="4251960"/>
          </a:xfrm>
        </p:spPr>
        <p:txBody>
          <a:bodyPr vert="horz" lIns="91440" tIns="45720" rIns="91440" bIns="45720" rtlCol="0">
            <a:normAutofit/>
          </a:bodyPr>
          <a:lstStyle/>
          <a:p>
            <a:pPr marL="742796" indent="-457200">
              <a:buFont typeface="+mj-lt"/>
              <a:buAutoNum type="arabicPeriod" startAt="4"/>
            </a:pPr>
            <a:r>
              <a:rPr lang="en-US" sz="2200" dirty="0" err="1"/>
              <a:t>Buatlah</a:t>
            </a:r>
            <a:r>
              <a:rPr lang="en-US" sz="2200" dirty="0"/>
              <a:t> file </a:t>
            </a:r>
            <a:r>
              <a:rPr lang="en-US" sz="2200" dirty="0">
                <a:latin typeface="Courier" pitchFamily="2" charset="0"/>
              </a:rPr>
              <a:t>resources/views/</a:t>
            </a:r>
            <a:r>
              <a:rPr lang="en-US" sz="2200" dirty="0" err="1">
                <a:latin typeface="Courier" pitchFamily="2" charset="0"/>
              </a:rPr>
              <a:t>items.blade.php</a:t>
            </a:r>
            <a:r>
              <a:rPr lang="en-US" sz="2200" dirty="0"/>
              <a:t> </a:t>
            </a:r>
            <a:r>
              <a:rPr lang="en-US" sz="2200" dirty="0" err="1"/>
              <a:t>dengan</a:t>
            </a:r>
            <a:r>
              <a:rPr lang="en-US" sz="2200" dirty="0"/>
              <a:t> </a:t>
            </a:r>
            <a:r>
              <a:rPr lang="en-US" sz="2200" dirty="0" err="1"/>
              <a:t>struktur</a:t>
            </a:r>
            <a:r>
              <a:rPr lang="en-US" sz="2200" dirty="0"/>
              <a:t> html yang </a:t>
            </a:r>
            <a:r>
              <a:rPr lang="en-US" sz="2200" dirty="0" err="1"/>
              <a:t>dibutuhkan</a:t>
            </a:r>
            <a:endParaRPr lang="en-US" sz="2200" dirty="0"/>
          </a:p>
          <a:p>
            <a:pPr marL="742796" indent="-457200">
              <a:buFont typeface="+mj-lt"/>
              <a:buAutoNum type="arabicPeriod" startAt="4"/>
            </a:pPr>
            <a:r>
              <a:rPr lang="en-US" sz="2200" dirty="0"/>
              <a:t>Buka browser dan </a:t>
            </a:r>
            <a:r>
              <a:rPr lang="en-US" sz="2200" dirty="0" err="1"/>
              <a:t>panggil</a:t>
            </a:r>
            <a:r>
              <a:rPr lang="en-US" sz="2200" dirty="0"/>
              <a:t> </a:t>
            </a:r>
            <a:r>
              <a:rPr lang="en-US" sz="2200" dirty="0" err="1"/>
              <a:t>dengan</a:t>
            </a:r>
            <a:r>
              <a:rPr lang="en-US" sz="2200" dirty="0"/>
              <a:t> </a:t>
            </a:r>
          </a:p>
          <a:p>
            <a:pPr marL="1199996" lvl="2" indent="-457200">
              <a:buFont typeface="+mj-lt"/>
              <a:buAutoNum type="arabicPeriod"/>
            </a:pPr>
            <a:r>
              <a:rPr lang="en-US" dirty="0" err="1">
                <a:latin typeface="Courier" pitchFamily="2" charset="0"/>
              </a:rPr>
              <a:t>url</a:t>
            </a:r>
            <a:r>
              <a:rPr lang="en-US" dirty="0">
                <a:latin typeface="Courier" pitchFamily="2" charset="0"/>
              </a:rPr>
              <a:t> </a:t>
            </a:r>
            <a:r>
              <a:rPr lang="en-US" dirty="0" err="1">
                <a:latin typeface="Courier" pitchFamily="2" charset="0"/>
              </a:rPr>
              <a:t>base_url</a:t>
            </a:r>
            <a:r>
              <a:rPr lang="en-US" dirty="0">
                <a:latin typeface="Courier" pitchFamily="2" charset="0"/>
              </a:rPr>
              <a:t>/items</a:t>
            </a:r>
            <a:r>
              <a:rPr lang="en-US" dirty="0"/>
              <a:t> </a:t>
            </a:r>
            <a:r>
              <a:rPr lang="en-US" dirty="0" err="1"/>
              <a:t>atau</a:t>
            </a:r>
            <a:r>
              <a:rPr lang="en-US" dirty="0"/>
              <a:t> </a:t>
            </a:r>
          </a:p>
          <a:p>
            <a:pPr marL="1199996" lvl="2" indent="-457200">
              <a:buFont typeface="+mj-lt"/>
              <a:buAutoNum type="arabicPeriod"/>
            </a:pPr>
            <a:r>
              <a:rPr lang="en-US" dirty="0">
                <a:latin typeface="Courier" pitchFamily="2" charset="0"/>
              </a:rPr>
              <a:t>localhost/</a:t>
            </a:r>
            <a:r>
              <a:rPr lang="en-US" dirty="0" err="1">
                <a:latin typeface="Courier" pitchFamily="2" charset="0"/>
              </a:rPr>
              <a:t>laravelApp</a:t>
            </a:r>
            <a:r>
              <a:rPr lang="en-US" dirty="0">
                <a:latin typeface="Courier" pitchFamily="2" charset="0"/>
              </a:rPr>
              <a:t>/items</a:t>
            </a:r>
          </a:p>
          <a:p>
            <a:pPr marL="742796" indent="-457200">
              <a:buFont typeface="+mj-lt"/>
              <a:buAutoNum type="arabicPeriod" startAt="4"/>
            </a:pPr>
            <a:r>
              <a:rPr lang="en-US" sz="2200" dirty="0" err="1"/>
              <a:t>Untuk</a:t>
            </a:r>
            <a:r>
              <a:rPr lang="en-US" sz="2200" dirty="0"/>
              <a:t> </a:t>
            </a:r>
            <a:r>
              <a:rPr lang="en-US" sz="2200" dirty="0" err="1"/>
              <a:t>pembuatan</a:t>
            </a:r>
            <a:r>
              <a:rPr lang="en-US" sz="2200" dirty="0"/>
              <a:t> link </a:t>
            </a:r>
            <a:r>
              <a:rPr lang="en-US" sz="2200" dirty="0" err="1"/>
              <a:t>dalam</a:t>
            </a:r>
            <a:r>
              <a:rPr lang="en-US" sz="2200" dirty="0"/>
              <a:t> view </a:t>
            </a:r>
            <a:r>
              <a:rPr lang="en-US" sz="2200" dirty="0" err="1"/>
              <a:t>dapat</a:t>
            </a:r>
            <a:r>
              <a:rPr lang="en-US" sz="2200" dirty="0"/>
              <a:t> </a:t>
            </a:r>
            <a:r>
              <a:rPr lang="en-US" sz="2200" dirty="0" err="1"/>
              <a:t>menggunakan</a:t>
            </a:r>
            <a:r>
              <a:rPr lang="en-US" sz="2200" dirty="0"/>
              <a:t> </a:t>
            </a:r>
          </a:p>
          <a:p>
            <a:pPr marL="1199996" lvl="2" indent="-457200">
              <a:buFont typeface="+mj-lt"/>
              <a:buAutoNum type="arabicPeriod"/>
            </a:pPr>
            <a:r>
              <a:rPr lang="en-US" dirty="0"/>
              <a:t>{{ route(items')}} </a:t>
            </a:r>
            <a:r>
              <a:rPr lang="en-US" dirty="0" err="1"/>
              <a:t>atau</a:t>
            </a:r>
            <a:r>
              <a:rPr lang="en-US" dirty="0"/>
              <a:t> </a:t>
            </a:r>
          </a:p>
          <a:p>
            <a:pPr marL="1199996" lvl="2" indent="-457200">
              <a:buFont typeface="+mj-lt"/>
              <a:buAutoNum type="arabicPeriod"/>
            </a:pPr>
            <a:r>
              <a:rPr lang="en-US" dirty="0"/>
              <a:t>{{ </a:t>
            </a:r>
            <a:r>
              <a:rPr lang="en-US" dirty="0" err="1"/>
              <a:t>url</a:t>
            </a:r>
            <a:r>
              <a:rPr lang="en-US" dirty="0"/>
              <a:t>(‘/items') }}</a:t>
            </a:r>
          </a:p>
          <a:p>
            <a:pPr marL="742796" indent="-457200">
              <a:buFont typeface="+mj-lt"/>
              <a:buAutoNum type="arabicPeriod" startAt="4"/>
            </a:pPr>
            <a:r>
              <a:rPr lang="en-US" sz="2200" dirty="0" err="1"/>
              <a:t>Ulangi</a:t>
            </a:r>
            <a:r>
              <a:rPr lang="en-US" sz="2200" dirty="0"/>
              <a:t> </a:t>
            </a:r>
            <a:r>
              <a:rPr lang="en-US" sz="2200" dirty="0" err="1"/>
              <a:t>tahapan</a:t>
            </a:r>
            <a:r>
              <a:rPr lang="en-US" sz="2200" dirty="0"/>
              <a:t> 2-5 </a:t>
            </a:r>
            <a:r>
              <a:rPr lang="en-US" sz="2200" dirty="0" err="1"/>
              <a:t>untuk</a:t>
            </a:r>
            <a:r>
              <a:rPr lang="en-US" sz="2200" dirty="0"/>
              <a:t> </a:t>
            </a:r>
            <a:r>
              <a:rPr lang="en-US" sz="2200" dirty="0" err="1"/>
              <a:t>pembuatan</a:t>
            </a:r>
            <a:r>
              <a:rPr lang="en-US" sz="2200" dirty="0"/>
              <a:t> </a:t>
            </a:r>
            <a:r>
              <a:rPr lang="en-US" sz="2200" dirty="0" err="1"/>
              <a:t>laman</a:t>
            </a:r>
            <a:r>
              <a:rPr lang="en-US" sz="2200" dirty="0"/>
              <a:t> lain </a:t>
            </a:r>
            <a:r>
              <a:rPr lang="en-US" sz="2200" dirty="0" err="1"/>
              <a:t>dengan</a:t>
            </a:r>
            <a:r>
              <a:rPr lang="en-US" sz="2200" dirty="0"/>
              <a:t> </a:t>
            </a:r>
            <a:r>
              <a:rPr lang="en-US" sz="2200" dirty="0" err="1"/>
              <a:t>menggunakan</a:t>
            </a:r>
            <a:r>
              <a:rPr lang="en-US" sz="2200" dirty="0"/>
              <a:t> controller dan model yang </a:t>
            </a:r>
            <a:r>
              <a:rPr lang="en-US" sz="2200" dirty="0" err="1"/>
              <a:t>sama</a:t>
            </a:r>
            <a:r>
              <a:rPr lang="en-US" sz="2200" dirty="0"/>
              <a:t>.</a:t>
            </a:r>
          </a:p>
        </p:txBody>
      </p:sp>
    </p:spTree>
    <p:extLst>
      <p:ext uri="{BB962C8B-B14F-4D97-AF65-F5344CB8AC3E}">
        <p14:creationId xmlns:p14="http://schemas.microsoft.com/office/powerpoint/2010/main" val="13086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Words>
  <Application>Microsoft Office PowerPoint</Application>
  <PresentationFormat>Custom</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Courier</vt:lpstr>
      <vt:lpstr>scandia-web</vt:lpstr>
      <vt:lpstr>Continental World 16x9</vt:lpstr>
      <vt:lpstr>Materi Pembelajaran</vt:lpstr>
      <vt:lpstr>Laravel 8 Starter Kits</vt:lpstr>
      <vt:lpstr>Laravel 8 STARTER KITS</vt:lpstr>
      <vt:lpstr>accessing laravel</vt:lpstr>
      <vt:lpstr>Configuring laravel</vt:lpstr>
      <vt:lpstr>Laravel Breeze (authentikasi &amp;Otorisasi)</vt:lpstr>
      <vt:lpstr>How to disable registration before login</vt:lpstr>
      <vt:lpstr>Creating a page (1)</vt:lpstr>
      <vt:lpstr>Creating a page (2)</vt:lpstr>
      <vt:lpstr>Assignment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2018-01-17T07:51:41Z</dcterms:created>
  <dcterms:modified xsi:type="dcterms:W3CDTF">2021-10-03T23:06:06Z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KSOProductBuildVer">
    <vt:lpwstr>1033-10.1.0.5707</vt:lpwstr>
  </property>
</Properties>
</file>