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8" r:id="rId8"/>
    <p:sldId id="279" r:id="rId9"/>
    <p:sldId id="280" r:id="rId10"/>
    <p:sldId id="281" r:id="rId11"/>
    <p:sldId id="282" r:id="rId12"/>
    <p:sldId id="283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AED2-FAA5-4351-ACCC-198507A2C443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B003-8E77-4877-8348-ECD7DFE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4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AED2-FAA5-4351-ACCC-198507A2C443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B003-8E77-4877-8348-ECD7DFE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6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AED2-FAA5-4351-ACCC-198507A2C443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B003-8E77-4877-8348-ECD7DFE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6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AED2-FAA5-4351-ACCC-198507A2C443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B003-8E77-4877-8348-ECD7DFE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1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AED2-FAA5-4351-ACCC-198507A2C443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B003-8E77-4877-8348-ECD7DFE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5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AED2-FAA5-4351-ACCC-198507A2C443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B003-8E77-4877-8348-ECD7DFE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AED2-FAA5-4351-ACCC-198507A2C443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B003-8E77-4877-8348-ECD7DFE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AED2-FAA5-4351-ACCC-198507A2C443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B003-8E77-4877-8348-ECD7DFE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5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AED2-FAA5-4351-ACCC-198507A2C443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B003-8E77-4877-8348-ECD7DFE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3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AED2-FAA5-4351-ACCC-198507A2C443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B003-8E77-4877-8348-ECD7DFE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5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AED2-FAA5-4351-ACCC-198507A2C443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B003-8E77-4877-8348-ECD7DFE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3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4AED2-FAA5-4351-ACCC-198507A2C443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1B003-8E77-4877-8348-ECD7DFE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9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42E9-C0E7-4F4F-9D3C-F3893FDA1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Pengolahan</a:t>
            </a:r>
            <a:r>
              <a:rPr lang="en-US" dirty="0"/>
              <a:t> Citra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D019F-9D02-4A1A-92A5-D13F5EC4C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Konsep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Dasar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Pengolahan</a:t>
            </a:r>
            <a:r>
              <a:rPr lang="en-US" dirty="0">
                <a:solidFill>
                  <a:srgbClr val="FF0000"/>
                </a:solidFill>
              </a:rPr>
              <a:t> Citra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806BF0-751B-4E53-95A3-477C398AE508}"/>
              </a:ext>
            </a:extLst>
          </p:cNvPr>
          <p:cNvSpPr txBox="1"/>
          <p:nvPr/>
        </p:nvSpPr>
        <p:spPr>
          <a:xfrm>
            <a:off x="3397800" y="4429919"/>
            <a:ext cx="234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Toni Arifin, ST., </a:t>
            </a:r>
            <a:r>
              <a:rPr lang="en-US" b="1" dirty="0" err="1"/>
              <a:t>M.Kom</a:t>
            </a:r>
            <a:endParaRPr lang="en-US" b="1" dirty="0"/>
          </a:p>
          <a:p>
            <a:pPr algn="ctr"/>
            <a:r>
              <a:rPr lang="en-US" b="1" dirty="0"/>
              <a:t>0430059101</a:t>
            </a:r>
          </a:p>
        </p:txBody>
      </p:sp>
    </p:spTree>
    <p:extLst>
      <p:ext uri="{BB962C8B-B14F-4D97-AF65-F5344CB8AC3E}">
        <p14:creationId xmlns:p14="http://schemas.microsoft.com/office/powerpoint/2010/main" val="474632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5547-E9F7-4437-BB03-298A3160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System Visual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1C50D-6097-450A-918B-D2CF5FE11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44195" indent="-531495">
              <a:lnSpc>
                <a:spcPct val="150000"/>
              </a:lnSpc>
              <a:buFont typeface="Tw Cen MT"/>
              <a:buAutoNum type="arabicPeriod" startAt="3"/>
              <a:tabLst>
                <a:tab pos="544830" algn="l"/>
              </a:tabLst>
            </a:pPr>
            <a:r>
              <a:rPr lang="en-US" spc="-5" dirty="0">
                <a:latin typeface="Tw Cen MT"/>
                <a:cs typeface="Tw Cen MT"/>
              </a:rPr>
              <a:t>Un</a:t>
            </a:r>
            <a:r>
              <a:rPr lang="en-US" dirty="0">
                <a:latin typeface="Tw Cen MT"/>
                <a:cs typeface="Tw Cen MT"/>
              </a:rPr>
              <a:t>it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w Cen MT"/>
                <a:cs typeface="Tw Cen MT"/>
              </a:rPr>
              <a:t>D</a:t>
            </a:r>
            <a:r>
              <a:rPr lang="en-US" dirty="0">
                <a:latin typeface="Tw Cen MT"/>
                <a:cs typeface="Tw Cen MT"/>
              </a:rPr>
              <a:t>i</a:t>
            </a:r>
            <a:r>
              <a:rPr lang="en-US" spc="-5" dirty="0">
                <a:latin typeface="Tw Cen MT"/>
                <a:cs typeface="Tw Cen MT"/>
              </a:rPr>
              <a:t>s</a:t>
            </a:r>
            <a:r>
              <a:rPr lang="en-US" dirty="0">
                <a:latin typeface="Tw Cen MT"/>
                <a:cs typeface="Tw Cen MT"/>
              </a:rPr>
              <a:t>pl</a:t>
            </a:r>
            <a:r>
              <a:rPr lang="en-US" spc="-45" dirty="0">
                <a:latin typeface="Tw Cen MT"/>
                <a:cs typeface="Tw Cen MT"/>
              </a:rPr>
              <a:t>a</a:t>
            </a:r>
            <a:r>
              <a:rPr lang="en-US" dirty="0">
                <a:latin typeface="Tw Cen MT"/>
                <a:cs typeface="Tw Cen MT"/>
              </a:rPr>
              <a:t>y</a:t>
            </a:r>
          </a:p>
          <a:p>
            <a:pPr marL="544195" marR="59055">
              <a:lnSpc>
                <a:spcPct val="150000"/>
              </a:lnSpc>
              <a:spcBef>
                <a:spcPts val="600"/>
              </a:spcBef>
            </a:pPr>
            <a:r>
              <a:rPr lang="en-US" spc="-5" dirty="0" err="1">
                <a:latin typeface="Tw Cen MT"/>
                <a:cs typeface="Tw Cen MT"/>
              </a:rPr>
              <a:t>Un</a:t>
            </a:r>
            <a:r>
              <a:rPr lang="en-US" dirty="0" err="1">
                <a:latin typeface="Tw Cen MT"/>
                <a:cs typeface="Tw Cen MT"/>
              </a:rPr>
              <a:t>t</a:t>
            </a:r>
            <a:r>
              <a:rPr lang="en-US" spc="-5" dirty="0" err="1">
                <a:latin typeface="Tw Cen MT"/>
                <a:cs typeface="Tw Cen MT"/>
              </a:rPr>
              <a:t>u</a:t>
            </a:r>
            <a:r>
              <a:rPr lang="en-US" dirty="0" err="1">
                <a:latin typeface="Tw Cen MT"/>
                <a:cs typeface="Tw Cen MT"/>
              </a:rPr>
              <a:t>k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m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m</a:t>
            </a:r>
            <a:r>
              <a:rPr lang="en-US" spc="5" dirty="0" err="1">
                <a:latin typeface="Tw Cen MT"/>
                <a:cs typeface="Tw Cen MT"/>
              </a:rPr>
              <a:t>o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dirty="0" err="1">
                <a:latin typeface="Tw Cen MT"/>
                <a:cs typeface="Tw Cen MT"/>
              </a:rPr>
              <a:t>it</a:t>
            </a:r>
            <a:r>
              <a:rPr lang="en-US" spc="5" dirty="0" err="1">
                <a:latin typeface="Tw Cen MT"/>
                <a:cs typeface="Tw Cen MT"/>
              </a:rPr>
              <a:t>o</a:t>
            </a:r>
            <a:r>
              <a:rPr lang="en-US" dirty="0" err="1">
                <a:latin typeface="Tw Cen MT"/>
                <a:cs typeface="Tw Cen MT"/>
              </a:rPr>
              <a:t>r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10" dirty="0" err="1">
                <a:latin typeface="Tw Cen MT"/>
                <a:cs typeface="Tw Cen MT"/>
              </a:rPr>
              <a:t>c</a:t>
            </a:r>
            <a:r>
              <a:rPr lang="en-US" dirty="0" err="1">
                <a:latin typeface="Tw Cen MT"/>
                <a:cs typeface="Tw Cen MT"/>
              </a:rPr>
              <a:t>it</a:t>
            </a:r>
            <a:r>
              <a:rPr lang="en-US" spc="-30" dirty="0" err="1">
                <a:latin typeface="Tw Cen MT"/>
                <a:cs typeface="Tw Cen MT"/>
              </a:rPr>
              <a:t>r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spc="-105" dirty="0">
                <a:latin typeface="Tw Cen MT"/>
                <a:cs typeface="Tw Cen MT"/>
              </a:rPr>
              <a:t>y</a:t>
            </a:r>
            <a:r>
              <a:rPr lang="en-US" dirty="0">
                <a:latin typeface="Tw Cen MT"/>
                <a:cs typeface="Tw Cen MT"/>
              </a:rPr>
              <a:t>a</a:t>
            </a:r>
            <a:r>
              <a:rPr lang="en-US" spc="-5" dirty="0">
                <a:latin typeface="Tw Cen MT"/>
                <a:cs typeface="Tw Cen MT"/>
              </a:rPr>
              <a:t>n</a:t>
            </a:r>
            <a:r>
              <a:rPr lang="en-US" dirty="0">
                <a:latin typeface="Tw Cen MT"/>
                <a:cs typeface="Tw Cen MT"/>
              </a:rPr>
              <a:t>g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diita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dirty="0" err="1">
                <a:latin typeface="Tw Cen MT"/>
                <a:cs typeface="Tw Cen MT"/>
              </a:rPr>
              <a:t>g</a:t>
            </a:r>
            <a:r>
              <a:rPr lang="en-US" spc="-5" dirty="0" err="1">
                <a:latin typeface="Tw Cen MT"/>
                <a:cs typeface="Tw Cen MT"/>
              </a:rPr>
              <a:t>k</a:t>
            </a:r>
            <a:r>
              <a:rPr lang="en-US" dirty="0" err="1">
                <a:latin typeface="Tw Cen MT"/>
                <a:cs typeface="Tw Cen MT"/>
              </a:rPr>
              <a:t>ap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5" dirty="0" err="1">
                <a:latin typeface="Tw Cen MT"/>
                <a:cs typeface="Tw Cen MT"/>
              </a:rPr>
              <a:t>o</a:t>
            </a:r>
            <a:r>
              <a:rPr lang="en-US" dirty="0" err="1">
                <a:latin typeface="Tw Cen MT"/>
                <a:cs typeface="Tw Cen MT"/>
              </a:rPr>
              <a:t>l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h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w Cen MT"/>
                <a:cs typeface="Tw Cen MT"/>
              </a:rPr>
              <a:t>k</a:t>
            </a:r>
            <a:r>
              <a:rPr lang="en-US" dirty="0" err="1">
                <a:latin typeface="Tw Cen MT"/>
                <a:cs typeface="Tw Cen MT"/>
              </a:rPr>
              <a:t>am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30" dirty="0" err="1">
                <a:latin typeface="Tw Cen MT"/>
                <a:cs typeface="Tw Cen MT"/>
              </a:rPr>
              <a:t>r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dirty="0">
                <a:latin typeface="Tw Cen MT"/>
                <a:cs typeface="Tw Cen MT"/>
              </a:rPr>
              <a:t>,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m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dirty="0" err="1">
                <a:latin typeface="Tw Cen MT"/>
                <a:cs typeface="Tw Cen MT"/>
              </a:rPr>
              <a:t>ampil</a:t>
            </a:r>
            <a:r>
              <a:rPr lang="en-US" spc="-5" dirty="0" err="1">
                <a:latin typeface="Tw Cen MT"/>
                <a:cs typeface="Tw Cen MT"/>
              </a:rPr>
              <a:t>k</a:t>
            </a:r>
            <a:r>
              <a:rPr lang="en-US" dirty="0" err="1">
                <a:latin typeface="Tw Cen MT"/>
                <a:cs typeface="Tw Cen MT"/>
              </a:rPr>
              <a:t>an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10" dirty="0" err="1">
                <a:latin typeface="Tw Cen MT"/>
                <a:cs typeface="Tw Cen MT"/>
              </a:rPr>
              <a:t>c</a:t>
            </a:r>
            <a:r>
              <a:rPr lang="en-US" dirty="0" err="1">
                <a:latin typeface="Tw Cen MT"/>
                <a:cs typeface="Tw Cen MT"/>
              </a:rPr>
              <a:t>it</a:t>
            </a:r>
            <a:r>
              <a:rPr lang="en-US" spc="-30" dirty="0" err="1">
                <a:latin typeface="Tw Cen MT"/>
                <a:cs typeface="Tw Cen MT"/>
              </a:rPr>
              <a:t>r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105" dirty="0">
                <a:latin typeface="Tw Cen MT"/>
                <a:cs typeface="Tw Cen MT"/>
              </a:rPr>
              <a:t>y</a:t>
            </a:r>
            <a:r>
              <a:rPr lang="en-US" dirty="0">
                <a:latin typeface="Tw Cen MT"/>
                <a:cs typeface="Tw Cen MT"/>
              </a:rPr>
              <a:t>a</a:t>
            </a:r>
            <a:r>
              <a:rPr lang="en-US" spc="-5" dirty="0">
                <a:latin typeface="Tw Cen MT"/>
                <a:cs typeface="Tw Cen MT"/>
              </a:rPr>
              <a:t>n</a:t>
            </a:r>
            <a:r>
              <a:rPr lang="en-US" dirty="0">
                <a:latin typeface="Tw Cen MT"/>
                <a:cs typeface="Tw Cen MT"/>
              </a:rPr>
              <a:t>g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w Cen MT"/>
                <a:cs typeface="Tw Cen MT"/>
              </a:rPr>
              <a:t>su</a:t>
            </a:r>
            <a:r>
              <a:rPr lang="en-US" dirty="0" err="1">
                <a:latin typeface="Tw Cen MT"/>
                <a:cs typeface="Tw Cen MT"/>
              </a:rPr>
              <a:t>dah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dip</a:t>
            </a:r>
            <a:r>
              <a:rPr lang="en-US" spc="-55" dirty="0" err="1">
                <a:latin typeface="Tw Cen MT"/>
                <a:cs typeface="Tw Cen MT"/>
              </a:rPr>
              <a:t>r</a:t>
            </a:r>
            <a:r>
              <a:rPr lang="en-US" spc="5" dirty="0" err="1">
                <a:latin typeface="Tw Cen MT"/>
                <a:cs typeface="Tw Cen MT"/>
              </a:rPr>
              <a:t>o</a:t>
            </a:r>
            <a:r>
              <a:rPr lang="en-US" spc="-5" dirty="0" err="1">
                <a:latin typeface="Tw Cen MT"/>
                <a:cs typeface="Tw Cen MT"/>
              </a:rPr>
              <a:t>s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5" dirty="0" err="1">
                <a:latin typeface="Tw Cen MT"/>
                <a:cs typeface="Tw Cen MT"/>
              </a:rPr>
              <a:t>s</a:t>
            </a:r>
            <a:r>
              <a:rPr lang="en-US" dirty="0">
                <a:latin typeface="Tw Cen MT"/>
                <a:cs typeface="Tw Cen MT"/>
              </a:rPr>
              <a:t>,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baik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w Cen MT"/>
                <a:cs typeface="Tw Cen MT"/>
              </a:rPr>
              <a:t>h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-5" dirty="0" err="1">
                <a:latin typeface="Tw Cen MT"/>
                <a:cs typeface="Tw Cen MT"/>
              </a:rPr>
              <a:t>s</a:t>
            </a:r>
            <a:r>
              <a:rPr lang="en-US" dirty="0" err="1">
                <a:latin typeface="Tw Cen MT"/>
                <a:cs typeface="Tw Cen MT"/>
              </a:rPr>
              <a:t>il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ma</a:t>
            </a:r>
            <a:r>
              <a:rPr lang="en-US" spc="-5" dirty="0" err="1">
                <a:latin typeface="Tw Cen MT"/>
                <a:cs typeface="Tw Cen MT"/>
              </a:rPr>
              <a:t>u</a:t>
            </a:r>
            <a:r>
              <a:rPr lang="en-US" dirty="0" err="1">
                <a:latin typeface="Tw Cen MT"/>
                <a:cs typeface="Tw Cen MT"/>
              </a:rPr>
              <a:t>p</a:t>
            </a:r>
            <a:r>
              <a:rPr lang="en-US" spc="-5" dirty="0" err="1">
                <a:latin typeface="Tw Cen MT"/>
                <a:cs typeface="Tw Cen MT"/>
              </a:rPr>
              <a:t>u</a:t>
            </a:r>
            <a:r>
              <a:rPr lang="en-US" dirty="0" err="1">
                <a:latin typeface="Tw Cen MT"/>
                <a:cs typeface="Tw Cen MT"/>
              </a:rPr>
              <a:t>n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w Cen MT"/>
                <a:cs typeface="Tw Cen MT"/>
              </a:rPr>
              <a:t>h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-5" dirty="0" err="1">
                <a:latin typeface="Tw Cen MT"/>
                <a:cs typeface="Tw Cen MT"/>
              </a:rPr>
              <a:t>s</a:t>
            </a:r>
            <a:r>
              <a:rPr lang="en-US" dirty="0" err="1">
                <a:latin typeface="Tw Cen MT"/>
                <a:cs typeface="Tw Cen MT"/>
              </a:rPr>
              <a:t>il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-5" dirty="0" err="1">
                <a:latin typeface="Tw Cen MT"/>
                <a:cs typeface="Tw Cen MT"/>
              </a:rPr>
              <a:t>kh</a:t>
            </a:r>
            <a:r>
              <a:rPr lang="en-US" dirty="0" err="1">
                <a:latin typeface="Tw Cen MT"/>
                <a:cs typeface="Tw Cen MT"/>
              </a:rPr>
              <a:t>i</a:t>
            </a:r>
            <a:r>
              <a:rPr lang="en-US" spc="-185" dirty="0" err="1">
                <a:latin typeface="Tw Cen MT"/>
                <a:cs typeface="Tw Cen MT"/>
              </a:rPr>
              <a:t>r</a:t>
            </a:r>
            <a:r>
              <a:rPr lang="en-US" dirty="0">
                <a:latin typeface="Tw Cen MT"/>
                <a:cs typeface="Tw Cen MT"/>
              </a:rPr>
              <a:t>,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</a:t>
            </a:r>
            <a:r>
              <a:rPr lang="en-US" spc="-5" dirty="0" err="1">
                <a:latin typeface="Tw Cen MT"/>
                <a:cs typeface="Tw Cen MT"/>
              </a:rPr>
              <a:t>s</a:t>
            </a:r>
            <a:r>
              <a:rPr lang="en-US" spc="-45" dirty="0" err="1">
                <a:latin typeface="Tw Cen MT"/>
                <a:cs typeface="Tw Cen MT"/>
              </a:rPr>
              <a:t>b</a:t>
            </a:r>
            <a:r>
              <a:rPr lang="en-US" dirty="0">
                <a:latin typeface="Tw Cen MT"/>
                <a:cs typeface="Tw Cen MT"/>
              </a:rPr>
              <a:t>.</a:t>
            </a:r>
          </a:p>
          <a:p>
            <a:pPr marL="544195" indent="-531495">
              <a:lnSpc>
                <a:spcPct val="150000"/>
              </a:lnSpc>
              <a:spcBef>
                <a:spcPts val="600"/>
              </a:spcBef>
              <a:buFont typeface="Tw Cen MT"/>
              <a:buAutoNum type="arabicPeriod" startAt="4"/>
              <a:tabLst>
                <a:tab pos="544830" algn="l"/>
              </a:tabLst>
            </a:pPr>
            <a:r>
              <a:rPr lang="en-US" spc="-10" dirty="0" err="1">
                <a:latin typeface="Tw Cen MT"/>
                <a:cs typeface="Tw Cen MT"/>
              </a:rPr>
              <a:t>L</a:t>
            </a:r>
            <a:r>
              <a:rPr lang="en-US" dirty="0" err="1">
                <a:latin typeface="Tw Cen MT"/>
                <a:cs typeface="Tw Cen MT"/>
              </a:rPr>
              <a:t>ampu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p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30" dirty="0" err="1">
                <a:latin typeface="Tw Cen MT"/>
                <a:cs typeface="Tw Cen MT"/>
              </a:rPr>
              <a:t>r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spc="-45" dirty="0" err="1">
                <a:latin typeface="Tw Cen MT"/>
                <a:cs typeface="Tw Cen MT"/>
              </a:rPr>
              <a:t>g</a:t>
            </a:r>
            <a:r>
              <a:rPr lang="en-US" dirty="0" err="1">
                <a:latin typeface="Tw Cen MT"/>
                <a:cs typeface="Tw Cen MT"/>
              </a:rPr>
              <a:t>an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w Cen MT"/>
                <a:cs typeface="Tw Cen MT"/>
              </a:rPr>
              <a:t>khusu</a:t>
            </a:r>
            <a:r>
              <a:rPr lang="en-US" dirty="0" err="1">
                <a:latin typeface="Tw Cen MT"/>
                <a:cs typeface="Tw Cen MT"/>
              </a:rPr>
              <a:t>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w Cen MT"/>
                <a:cs typeface="Tw Cen MT"/>
              </a:rPr>
              <a:t>(</a:t>
            </a:r>
            <a:r>
              <a:rPr lang="en-US" i="1" spc="-5" dirty="0">
                <a:latin typeface="Tw Cen MT"/>
                <a:cs typeface="Tw Cen MT"/>
              </a:rPr>
              <a:t>su</a:t>
            </a:r>
            <a:r>
              <a:rPr lang="en-US" i="1" spc="5" dirty="0">
                <a:latin typeface="Tw Cen MT"/>
                <a:cs typeface="Tw Cen MT"/>
              </a:rPr>
              <a:t>pp</a:t>
            </a:r>
            <a:r>
              <a:rPr lang="en-US" i="1" dirty="0">
                <a:latin typeface="Tw Cen MT"/>
                <a:cs typeface="Tw Cen MT"/>
              </a:rPr>
              <a:t>l</a:t>
            </a:r>
            <a:r>
              <a:rPr lang="en-US" i="1" spc="-5" dirty="0">
                <a:latin typeface="Tw Cen MT"/>
                <a:cs typeface="Tw Cen MT"/>
              </a:rPr>
              <a:t>e</a:t>
            </a:r>
            <a:r>
              <a:rPr lang="en-US" i="1" spc="5" dirty="0">
                <a:latin typeface="Tw Cen MT"/>
                <a:cs typeface="Tw Cen MT"/>
              </a:rPr>
              <a:t>m</a:t>
            </a:r>
            <a:r>
              <a:rPr lang="en-US" i="1" spc="-5" dirty="0">
                <a:latin typeface="Tw Cen MT"/>
                <a:cs typeface="Tw Cen MT"/>
              </a:rPr>
              <a:t>e</a:t>
            </a:r>
            <a:r>
              <a:rPr lang="en-US" i="1" dirty="0">
                <a:latin typeface="Tw Cen MT"/>
                <a:cs typeface="Tw Cen MT"/>
              </a:rPr>
              <a:t>nt</a:t>
            </a:r>
            <a:r>
              <a:rPr lang="en-US" i="1" spc="5" dirty="0">
                <a:latin typeface="Tw Cen MT"/>
                <a:cs typeface="Tw Cen MT"/>
              </a:rPr>
              <a:t>a</a:t>
            </a:r>
            <a:r>
              <a:rPr lang="en-US" i="1" dirty="0">
                <a:latin typeface="Tw Cen MT"/>
                <a:cs typeface="Tw Cen MT"/>
              </a:rPr>
              <a:t>l</a:t>
            </a:r>
            <a:r>
              <a:rPr lang="en-US" i="1" spc="10" dirty="0">
                <a:latin typeface="Times New Roman"/>
                <a:cs typeface="Times New Roman"/>
              </a:rPr>
              <a:t> </a:t>
            </a:r>
            <a:r>
              <a:rPr lang="en-US" i="1" dirty="0">
                <a:latin typeface="Tw Cen MT"/>
                <a:cs typeface="Tw Cen MT"/>
              </a:rPr>
              <a:t>light</a:t>
            </a:r>
            <a:r>
              <a:rPr lang="en-US" dirty="0">
                <a:latin typeface="Tw Cen MT"/>
                <a:cs typeface="Tw Cen MT"/>
              </a:rPr>
              <a:t>)</a:t>
            </a:r>
          </a:p>
          <a:p>
            <a:pPr marL="544195" marR="5080">
              <a:lnSpc>
                <a:spcPct val="150000"/>
              </a:lnSpc>
              <a:spcBef>
                <a:spcPts val="600"/>
              </a:spcBef>
            </a:pPr>
            <a:r>
              <a:rPr lang="en-US" spc="-5" dirty="0" err="1">
                <a:latin typeface="Tw Cen MT"/>
                <a:cs typeface="Tw Cen MT"/>
              </a:rPr>
              <a:t>Un</a:t>
            </a:r>
            <a:r>
              <a:rPr lang="en-US" dirty="0" err="1">
                <a:latin typeface="Tw Cen MT"/>
                <a:cs typeface="Tw Cen MT"/>
              </a:rPr>
              <a:t>t</a:t>
            </a:r>
            <a:r>
              <a:rPr lang="en-US" spc="-5" dirty="0" err="1">
                <a:latin typeface="Tw Cen MT"/>
                <a:cs typeface="Tw Cen MT"/>
              </a:rPr>
              <a:t>u</a:t>
            </a:r>
            <a:r>
              <a:rPr lang="en-US" dirty="0" err="1">
                <a:latin typeface="Tw Cen MT"/>
                <a:cs typeface="Tw Cen MT"/>
              </a:rPr>
              <a:t>k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m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nsu</a:t>
            </a:r>
            <a:r>
              <a:rPr lang="en-US" dirty="0" err="1">
                <a:latin typeface="Tw Cen MT"/>
                <a:cs typeface="Tw Cen MT"/>
              </a:rPr>
              <a:t>plai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10" dirty="0" err="1">
                <a:latin typeface="Tw Cen MT"/>
                <a:cs typeface="Tw Cen MT"/>
              </a:rPr>
              <a:t>c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-5" dirty="0" err="1">
                <a:latin typeface="Tw Cen MT"/>
                <a:cs typeface="Tw Cen MT"/>
              </a:rPr>
              <a:t>h</a:t>
            </a:r>
            <a:r>
              <a:rPr lang="en-US" spc="-45" dirty="0" err="1">
                <a:latin typeface="Tw Cen MT"/>
                <a:cs typeface="Tw Cen MT"/>
              </a:rPr>
              <a:t>a</a:t>
            </a:r>
            <a:r>
              <a:rPr lang="en-US" spc="-105" dirty="0" err="1">
                <a:latin typeface="Tw Cen MT"/>
                <a:cs typeface="Tw Cen MT"/>
              </a:rPr>
              <a:t>y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105" dirty="0">
                <a:latin typeface="Tw Cen MT"/>
                <a:cs typeface="Tw Cen MT"/>
              </a:rPr>
              <a:t>y</a:t>
            </a:r>
            <a:r>
              <a:rPr lang="en-US" dirty="0">
                <a:latin typeface="Tw Cen MT"/>
                <a:cs typeface="Tw Cen MT"/>
              </a:rPr>
              <a:t>a</a:t>
            </a:r>
            <a:r>
              <a:rPr lang="en-US" spc="-5" dirty="0">
                <a:latin typeface="Tw Cen MT"/>
                <a:cs typeface="Tw Cen MT"/>
              </a:rPr>
              <a:t>n</a:t>
            </a:r>
            <a:r>
              <a:rPr lang="en-US" dirty="0">
                <a:latin typeface="Tw Cen MT"/>
                <a:cs typeface="Tw Cen MT"/>
              </a:rPr>
              <a:t>g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10" dirty="0" err="1">
                <a:latin typeface="Tw Cen MT"/>
                <a:cs typeface="Tw Cen MT"/>
              </a:rPr>
              <a:t>c</a:t>
            </a:r>
            <a:r>
              <a:rPr lang="en-US" spc="-5" dirty="0" err="1">
                <a:latin typeface="Tw Cen MT"/>
                <a:cs typeface="Tw Cen MT"/>
              </a:rPr>
              <a:t>uku</a:t>
            </a:r>
            <a:r>
              <a:rPr lang="en-US" dirty="0" err="1">
                <a:latin typeface="Tw Cen MT"/>
                <a:cs typeface="Tw Cen MT"/>
              </a:rPr>
              <a:t>p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dan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dapat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diat</a:t>
            </a:r>
            <a:r>
              <a:rPr lang="en-US" spc="-5" dirty="0" err="1">
                <a:latin typeface="Tw Cen MT"/>
                <a:cs typeface="Tw Cen MT"/>
              </a:rPr>
              <a:t>u</a:t>
            </a:r>
            <a:r>
              <a:rPr lang="en-US" dirty="0" err="1">
                <a:latin typeface="Tw Cen MT"/>
                <a:cs typeface="Tw Cen MT"/>
              </a:rPr>
              <a:t>r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w Cen MT"/>
                <a:cs typeface="Tw Cen MT"/>
              </a:rPr>
              <a:t>s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h</a:t>
            </a:r>
            <a:r>
              <a:rPr lang="en-US" dirty="0" err="1">
                <a:latin typeface="Tw Cen MT"/>
                <a:cs typeface="Tw Cen MT"/>
              </a:rPr>
              <a:t>i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dirty="0" err="1">
                <a:latin typeface="Tw Cen MT"/>
                <a:cs typeface="Tw Cen MT"/>
              </a:rPr>
              <a:t>g</a:t>
            </a:r>
            <a:r>
              <a:rPr lang="en-US" spc="-45" dirty="0" err="1">
                <a:latin typeface="Tw Cen MT"/>
                <a:cs typeface="Tw Cen MT"/>
              </a:rPr>
              <a:t>g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il</a:t>
            </a:r>
            <a:r>
              <a:rPr lang="en-US" spc="-5" dirty="0" err="1">
                <a:latin typeface="Tw Cen MT"/>
                <a:cs typeface="Tw Cen MT"/>
              </a:rPr>
              <a:t>u</a:t>
            </a:r>
            <a:r>
              <a:rPr lang="en-US" dirty="0" err="1">
                <a:latin typeface="Tw Cen MT"/>
                <a:cs typeface="Tw Cen MT"/>
              </a:rPr>
              <a:t>mi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-5" dirty="0" err="1">
                <a:latin typeface="Tw Cen MT"/>
                <a:cs typeface="Tw Cen MT"/>
              </a:rPr>
              <a:t>s</a:t>
            </a:r>
            <a:r>
              <a:rPr lang="en-US" dirty="0" err="1">
                <a:latin typeface="Tw Cen MT"/>
                <a:cs typeface="Tw Cen MT"/>
              </a:rPr>
              <a:t>i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m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30" dirty="0" err="1">
                <a:latin typeface="Tw Cen MT"/>
                <a:cs typeface="Tw Cen MT"/>
              </a:rPr>
              <a:t>r</a:t>
            </a:r>
            <a:r>
              <a:rPr lang="en-US" dirty="0" err="1">
                <a:latin typeface="Tw Cen MT"/>
                <a:cs typeface="Tw Cen MT"/>
              </a:rPr>
              <a:t>ata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pada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w Cen MT"/>
                <a:cs typeface="Tw Cen MT"/>
              </a:rPr>
              <a:t>s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l</a:t>
            </a:r>
            <a:r>
              <a:rPr lang="en-US" spc="-5" dirty="0" err="1">
                <a:latin typeface="Tw Cen MT"/>
                <a:cs typeface="Tw Cen MT"/>
              </a:rPr>
              <a:t>u</a:t>
            </a:r>
            <a:r>
              <a:rPr lang="en-US" spc="40" dirty="0" err="1">
                <a:latin typeface="Tw Cen MT"/>
                <a:cs typeface="Tw Cen MT"/>
              </a:rPr>
              <a:t>r</a:t>
            </a:r>
            <a:r>
              <a:rPr lang="en-US" spc="-5" dirty="0" err="1">
                <a:latin typeface="Tw Cen MT"/>
                <a:cs typeface="Tw Cen MT"/>
              </a:rPr>
              <a:t>u</a:t>
            </a:r>
            <a:r>
              <a:rPr lang="en-US" dirty="0" err="1">
                <a:latin typeface="Tw Cen MT"/>
                <a:cs typeface="Tw Cen MT"/>
              </a:rPr>
              <a:t>h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spc="5" dirty="0" err="1">
                <a:latin typeface="Tw Cen MT"/>
                <a:cs typeface="Tw Cen MT"/>
              </a:rPr>
              <a:t>o</a:t>
            </a:r>
            <a:r>
              <a:rPr lang="en-US" spc="-130" dirty="0" err="1">
                <a:latin typeface="Tw Cen MT"/>
                <a:cs typeface="Tw Cen MT"/>
              </a:rPr>
              <a:t>b</a:t>
            </a:r>
            <a:r>
              <a:rPr lang="en-US" spc="-45" dirty="0" err="1">
                <a:latin typeface="Tw Cen MT"/>
                <a:cs typeface="Tw Cen MT"/>
              </a:rPr>
              <a:t>y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k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05" dirty="0">
                <a:latin typeface="Tw Cen MT"/>
                <a:cs typeface="Tw Cen MT"/>
              </a:rPr>
              <a:t>y</a:t>
            </a:r>
            <a:r>
              <a:rPr lang="en-US" dirty="0">
                <a:latin typeface="Tw Cen MT"/>
                <a:cs typeface="Tw Cen MT"/>
              </a:rPr>
              <a:t>a</a:t>
            </a:r>
            <a:r>
              <a:rPr lang="en-US" spc="-5" dirty="0">
                <a:latin typeface="Tw Cen MT"/>
                <a:cs typeface="Tw Cen MT"/>
              </a:rPr>
              <a:t>n</a:t>
            </a:r>
            <a:r>
              <a:rPr lang="en-US" dirty="0">
                <a:latin typeface="Tw Cen MT"/>
                <a:cs typeface="Tw Cen MT"/>
              </a:rPr>
              <a:t>g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-5" dirty="0" err="1">
                <a:latin typeface="Tw Cen MT"/>
                <a:cs typeface="Tw Cen MT"/>
              </a:rPr>
              <a:t>k</a:t>
            </a:r>
            <a:r>
              <a:rPr lang="en-US" dirty="0" err="1">
                <a:latin typeface="Tw Cen MT"/>
                <a:cs typeface="Tw Cen MT"/>
              </a:rPr>
              <a:t>an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dita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dirty="0" err="1">
                <a:latin typeface="Tw Cen MT"/>
                <a:cs typeface="Tw Cen MT"/>
              </a:rPr>
              <a:t>g</a:t>
            </a:r>
            <a:r>
              <a:rPr lang="en-US" spc="-5" dirty="0" err="1">
                <a:latin typeface="Tw Cen MT"/>
                <a:cs typeface="Tw Cen MT"/>
              </a:rPr>
              <a:t>k</a:t>
            </a:r>
            <a:r>
              <a:rPr lang="en-US" dirty="0" err="1">
                <a:latin typeface="Tw Cen MT"/>
                <a:cs typeface="Tw Cen MT"/>
              </a:rPr>
              <a:t>ap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10" dirty="0" err="1">
                <a:latin typeface="Tw Cen MT"/>
                <a:cs typeface="Tw Cen MT"/>
              </a:rPr>
              <a:t>c</a:t>
            </a:r>
            <a:r>
              <a:rPr lang="en-US" dirty="0" err="1">
                <a:latin typeface="Tw Cen MT"/>
                <a:cs typeface="Tw Cen MT"/>
              </a:rPr>
              <a:t>it</a:t>
            </a:r>
            <a:r>
              <a:rPr lang="en-US" spc="-30" dirty="0" err="1">
                <a:latin typeface="Tw Cen MT"/>
                <a:cs typeface="Tw Cen MT"/>
              </a:rPr>
              <a:t>r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-75" dirty="0" err="1">
                <a:latin typeface="Tw Cen MT"/>
                <a:cs typeface="Tw Cen MT"/>
              </a:rPr>
              <a:t>n</a:t>
            </a:r>
            <a:r>
              <a:rPr lang="en-US" spc="-105" dirty="0" err="1">
                <a:latin typeface="Tw Cen MT"/>
                <a:cs typeface="Tw Cen MT"/>
              </a:rPr>
              <a:t>y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dirty="0">
                <a:latin typeface="Tw Cen MT"/>
                <a:cs typeface="Tw Cen MT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6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E280-1748-42DD-8E66-4F1D53E5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60" dirty="0" err="1"/>
              <a:t>P</a:t>
            </a:r>
            <a:r>
              <a:rPr lang="en-US" spc="-10" dirty="0" err="1"/>
              <a:t>e</a:t>
            </a:r>
            <a:r>
              <a:rPr lang="en-US" spc="-135" dirty="0" err="1"/>
              <a:t>r</a:t>
            </a:r>
            <a:r>
              <a:rPr lang="en-US" spc="-5" dirty="0" err="1"/>
              <a:t>a</a:t>
            </a:r>
            <a:r>
              <a:rPr lang="en-US" spc="-25" dirty="0" err="1"/>
              <a:t>n</a:t>
            </a:r>
            <a:r>
              <a:rPr lang="en-US" spc="-30" dirty="0" err="1"/>
              <a:t>g</a:t>
            </a:r>
            <a:r>
              <a:rPr lang="en-US" spc="-35" dirty="0" err="1"/>
              <a:t>k</a:t>
            </a:r>
            <a:r>
              <a:rPr lang="en-US" spc="-45" dirty="0" err="1"/>
              <a:t>a</a:t>
            </a:r>
            <a:r>
              <a:rPr lang="en-US" spc="-25" dirty="0" err="1"/>
              <a:t>t</a:t>
            </a:r>
            <a:r>
              <a:rPr lang="en-US" spc="315" dirty="0">
                <a:latin typeface="Times New Roman"/>
                <a:cs typeface="Times New Roman"/>
              </a:rPr>
              <a:t> </a:t>
            </a:r>
            <a:r>
              <a:rPr lang="en-US" spc="-10" dirty="0" err="1"/>
              <a:t>L</a:t>
            </a:r>
            <a:r>
              <a:rPr lang="en-US" spc="-25" dirty="0" err="1"/>
              <a:t>un</a:t>
            </a:r>
            <a:r>
              <a:rPr lang="en-US" spc="-5" dirty="0" err="1"/>
              <a:t>a</a:t>
            </a:r>
            <a:r>
              <a:rPr lang="en-US" spc="-30" dirty="0" err="1"/>
              <a:t>k</a:t>
            </a:r>
            <a:r>
              <a:rPr lang="en-US" spc="295" dirty="0">
                <a:latin typeface="Times New Roman"/>
                <a:cs typeface="Times New Roman"/>
              </a:rPr>
              <a:t> </a:t>
            </a:r>
            <a:r>
              <a:rPr lang="en-US" dirty="0" err="1"/>
              <a:t>S</a:t>
            </a:r>
            <a:r>
              <a:rPr lang="en-US" spc="-20" dirty="0" err="1"/>
              <a:t>i</a:t>
            </a:r>
            <a:r>
              <a:rPr lang="en-US" dirty="0" err="1"/>
              <a:t>s</a:t>
            </a:r>
            <a:r>
              <a:rPr lang="en-US" spc="-25" dirty="0" err="1"/>
              <a:t>t</a:t>
            </a:r>
            <a:r>
              <a:rPr lang="en-US" spc="-10" dirty="0" err="1"/>
              <a:t>e</a:t>
            </a:r>
            <a:r>
              <a:rPr lang="en-US" dirty="0" err="1"/>
              <a:t>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50" dirty="0"/>
              <a:t>V</a:t>
            </a:r>
            <a:r>
              <a:rPr lang="en-US" spc="-20" dirty="0"/>
              <a:t>i</a:t>
            </a:r>
            <a:r>
              <a:rPr lang="en-US" dirty="0"/>
              <a:t>s</a:t>
            </a:r>
            <a:r>
              <a:rPr lang="en-US" spc="-25" dirty="0"/>
              <a:t>u</a:t>
            </a:r>
            <a:r>
              <a:rPr lang="en-US" spc="-5" dirty="0"/>
              <a:t>a</a:t>
            </a:r>
            <a:r>
              <a:rPr lang="en-US" spc="-15" dirty="0"/>
              <a:t>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8F21-A70E-4241-8901-ECB7827C7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" marR="174625" indent="0">
              <a:lnSpc>
                <a:spcPct val="100000"/>
              </a:lnSpc>
              <a:buClr>
                <a:srgbClr val="D34716"/>
              </a:buClr>
              <a:buSzPct val="84615"/>
              <a:buNone/>
              <a:tabLst>
                <a:tab pos="287020" algn="l"/>
              </a:tabLst>
            </a:pPr>
            <a:r>
              <a:rPr lang="en-US" sz="2600" spc="5" dirty="0" err="1">
                <a:latin typeface="Tw Cen MT"/>
                <a:cs typeface="Tw Cen MT"/>
              </a:rPr>
              <a:t>Se</a:t>
            </a:r>
            <a:r>
              <a:rPr lang="en-US" sz="2600" spc="-10" dirty="0" err="1">
                <a:latin typeface="Tw Cen MT"/>
                <a:cs typeface="Tw Cen MT"/>
              </a:rPr>
              <a:t>c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spc="-30" dirty="0" err="1">
                <a:latin typeface="Tw Cen MT"/>
                <a:cs typeface="Tw Cen MT"/>
              </a:rPr>
              <a:t>r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spc="35" dirty="0">
                <a:latin typeface="Times New Roman"/>
                <a:cs typeface="Times New Roman"/>
              </a:rPr>
              <a:t> </a:t>
            </a:r>
            <a:r>
              <a:rPr lang="en-US" sz="2600" spc="-5" dirty="0" err="1">
                <a:latin typeface="Tw Cen MT"/>
                <a:cs typeface="Tw Cen MT"/>
              </a:rPr>
              <a:t>u</a:t>
            </a:r>
            <a:r>
              <a:rPr lang="en-US" sz="2600" spc="50" dirty="0" err="1">
                <a:latin typeface="Tw Cen MT"/>
                <a:cs typeface="Tw Cen MT"/>
              </a:rPr>
              <a:t>m</a:t>
            </a:r>
            <a:r>
              <a:rPr lang="en-US" sz="2600" spc="-5" dirty="0" err="1">
                <a:latin typeface="Tw Cen MT"/>
                <a:cs typeface="Tw Cen MT"/>
              </a:rPr>
              <a:t>u</a:t>
            </a:r>
            <a:r>
              <a:rPr lang="en-US" sz="2600" dirty="0" err="1">
                <a:latin typeface="Tw Cen MT"/>
                <a:cs typeface="Tw Cen MT"/>
              </a:rPr>
              <a:t>m</a:t>
            </a:r>
            <a:r>
              <a:rPr lang="en-US" sz="2600" dirty="0">
                <a:latin typeface="Tw Cen MT"/>
                <a:cs typeface="Tw Cen MT"/>
              </a:rPr>
              <a:t>,</a:t>
            </a:r>
            <a:r>
              <a:rPr lang="en-US" sz="2600" spc="6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p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dirty="0" err="1">
                <a:latin typeface="Tw Cen MT"/>
                <a:cs typeface="Tw Cen MT"/>
              </a:rPr>
              <a:t>m</a:t>
            </a:r>
            <a:r>
              <a:rPr lang="en-US" sz="2600" spc="-55" dirty="0" err="1">
                <a:latin typeface="Tw Cen MT"/>
                <a:cs typeface="Tw Cen MT"/>
              </a:rPr>
              <a:t>r</a:t>
            </a:r>
            <a:r>
              <a:rPr lang="en-US" sz="2600" spc="5" dirty="0" err="1">
                <a:latin typeface="Tw Cen MT"/>
                <a:cs typeface="Tw Cen MT"/>
              </a:rPr>
              <a:t>o</a:t>
            </a:r>
            <a:r>
              <a:rPr lang="en-US" sz="2600" dirty="0" err="1">
                <a:latin typeface="Tw Cen MT"/>
                <a:cs typeface="Tw Cen MT"/>
              </a:rPr>
              <a:t>g</a:t>
            </a:r>
            <a:r>
              <a:rPr lang="en-US" sz="2600" spc="-30" dirty="0" err="1">
                <a:latin typeface="Tw Cen MT"/>
                <a:cs typeface="Tw Cen MT"/>
              </a:rPr>
              <a:t>r</a:t>
            </a:r>
            <a:r>
              <a:rPr lang="en-US" sz="2600" dirty="0" err="1">
                <a:latin typeface="Tw Cen MT"/>
                <a:cs typeface="Tw Cen MT"/>
              </a:rPr>
              <a:t>aman</a:t>
            </a:r>
            <a:r>
              <a:rPr lang="en-US" sz="2600" spc="5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p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dirty="0" err="1">
                <a:latin typeface="Tw Cen MT"/>
                <a:cs typeface="Tw Cen MT"/>
              </a:rPr>
              <a:t>g</a:t>
            </a:r>
            <a:r>
              <a:rPr lang="en-US" sz="2600" spc="5" dirty="0" err="1">
                <a:latin typeface="Tw Cen MT"/>
                <a:cs typeface="Tw Cen MT"/>
              </a:rPr>
              <a:t>o</a:t>
            </a:r>
            <a:r>
              <a:rPr lang="en-US" sz="2600" dirty="0" err="1">
                <a:latin typeface="Tw Cen MT"/>
                <a:cs typeface="Tw Cen MT"/>
              </a:rPr>
              <a:t>la</a:t>
            </a:r>
            <a:r>
              <a:rPr lang="en-US" sz="2600" spc="-5" dirty="0" err="1">
                <a:latin typeface="Tw Cen MT"/>
                <a:cs typeface="Tw Cen MT"/>
              </a:rPr>
              <a:t>h</a:t>
            </a:r>
            <a:r>
              <a:rPr lang="en-US" sz="2600" dirty="0" err="1">
                <a:latin typeface="Tw Cen MT"/>
                <a:cs typeface="Tw Cen MT"/>
              </a:rPr>
              <a:t>an</a:t>
            </a:r>
            <a:r>
              <a:rPr lang="en-US" sz="2600" spc="30" dirty="0">
                <a:latin typeface="Times New Roman"/>
                <a:cs typeface="Times New Roman"/>
              </a:rPr>
              <a:t> </a:t>
            </a:r>
            <a:r>
              <a:rPr lang="en-US" sz="2600" spc="-10" dirty="0" err="1">
                <a:latin typeface="Tw Cen MT"/>
                <a:cs typeface="Tw Cen MT"/>
              </a:rPr>
              <a:t>c</a:t>
            </a:r>
            <a:r>
              <a:rPr lang="en-US" sz="2600" dirty="0" err="1">
                <a:latin typeface="Tw Cen MT"/>
                <a:cs typeface="Tw Cen MT"/>
              </a:rPr>
              <a:t>it</a:t>
            </a:r>
            <a:r>
              <a:rPr lang="en-US" sz="2600" spc="-30" dirty="0" err="1">
                <a:latin typeface="Tw Cen MT"/>
                <a:cs typeface="Tw Cen MT"/>
              </a:rPr>
              <a:t>r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spc="5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dapat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dib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dirty="0" err="1">
                <a:latin typeface="Tw Cen MT"/>
                <a:cs typeface="Tw Cen MT"/>
              </a:rPr>
              <a:t>da</a:t>
            </a:r>
            <a:r>
              <a:rPr lang="en-US" sz="2600" spc="-5" dirty="0" err="1">
                <a:latin typeface="Tw Cen MT"/>
                <a:cs typeface="Tw Cen MT"/>
              </a:rPr>
              <a:t>k</a:t>
            </a:r>
            <a:r>
              <a:rPr lang="en-US" sz="2600" dirty="0" err="1">
                <a:latin typeface="Tw Cen MT"/>
                <a:cs typeface="Tw Cen MT"/>
              </a:rPr>
              <a:t>an</a:t>
            </a:r>
            <a:r>
              <a:rPr lang="en-US" sz="2600" spc="2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m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dirty="0" err="1">
                <a:latin typeface="Tw Cen MT"/>
                <a:cs typeface="Tw Cen MT"/>
              </a:rPr>
              <a:t>jadi</a:t>
            </a:r>
            <a:r>
              <a:rPr lang="en-US" sz="2600" spc="5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w Cen MT"/>
                <a:cs typeface="Tw Cen MT"/>
              </a:rPr>
              <a:t>2:</a:t>
            </a:r>
          </a:p>
          <a:p>
            <a:pPr marL="527685" indent="-514984">
              <a:lnSpc>
                <a:spcPct val="100000"/>
              </a:lnSpc>
              <a:spcBef>
                <a:spcPts val="600"/>
              </a:spcBef>
              <a:buClr>
                <a:srgbClr val="D34716"/>
              </a:buClr>
              <a:buSzPct val="84615"/>
              <a:buFont typeface="Tw Cen MT"/>
              <a:buAutoNum type="arabicPeriod"/>
              <a:tabLst>
                <a:tab pos="528320" algn="l"/>
              </a:tabLst>
            </a:pPr>
            <a:r>
              <a:rPr lang="en-US" sz="2600" spc="5" dirty="0">
                <a:latin typeface="Tw Cen MT"/>
                <a:cs typeface="Tw Cen MT"/>
              </a:rPr>
              <a:t>P</a:t>
            </a:r>
            <a:r>
              <a:rPr lang="en-US" sz="2600" spc="-55" dirty="0">
                <a:latin typeface="Tw Cen MT"/>
                <a:cs typeface="Tw Cen MT"/>
              </a:rPr>
              <a:t>r</a:t>
            </a:r>
            <a:r>
              <a:rPr lang="en-US" sz="2600" spc="5" dirty="0">
                <a:latin typeface="Tw Cen MT"/>
                <a:cs typeface="Tw Cen MT"/>
              </a:rPr>
              <a:t>o</a:t>
            </a:r>
            <a:r>
              <a:rPr lang="en-US" sz="2600" dirty="0">
                <a:latin typeface="Tw Cen MT"/>
                <a:cs typeface="Tw Cen MT"/>
              </a:rPr>
              <a:t>g</a:t>
            </a:r>
            <a:r>
              <a:rPr lang="en-US" sz="2600" spc="-30" dirty="0">
                <a:latin typeface="Tw Cen MT"/>
                <a:cs typeface="Tw Cen MT"/>
              </a:rPr>
              <a:t>r</a:t>
            </a:r>
            <a:r>
              <a:rPr lang="en-US" sz="2600" dirty="0">
                <a:latin typeface="Tw Cen MT"/>
                <a:cs typeface="Tw Cen MT"/>
              </a:rPr>
              <a:t>am</a:t>
            </a:r>
            <a:r>
              <a:rPr lang="en-US" sz="2600" spc="25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t</a:t>
            </a:r>
            <a:r>
              <a:rPr lang="en-US" sz="2600" spc="-5" dirty="0" err="1">
                <a:latin typeface="Tw Cen MT"/>
                <a:cs typeface="Tw Cen MT"/>
              </a:rPr>
              <a:t>un</a:t>
            </a:r>
            <a:r>
              <a:rPr lang="en-US" sz="2600" dirty="0" err="1">
                <a:latin typeface="Tw Cen MT"/>
                <a:cs typeface="Tw Cen MT"/>
              </a:rPr>
              <a:t>da</a:t>
            </a:r>
            <a:endParaRPr lang="en-US" sz="2600" dirty="0">
              <a:latin typeface="Tw Cen MT"/>
              <a:cs typeface="Tw Cen MT"/>
            </a:endParaRPr>
          </a:p>
          <a:p>
            <a:pPr marL="911860" marR="34290" lvl="1" indent="-449580">
              <a:lnSpc>
                <a:spcPct val="100000"/>
              </a:lnSpc>
              <a:spcBef>
                <a:spcPts val="600"/>
              </a:spcBef>
              <a:buClr>
                <a:srgbClr val="D34716"/>
              </a:buClr>
              <a:buSzPct val="84615"/>
              <a:buFont typeface="Wingdings"/>
              <a:buChar char=""/>
              <a:tabLst>
                <a:tab pos="927100" algn="l"/>
              </a:tabLst>
            </a:pPr>
            <a:r>
              <a:rPr lang="en-US" sz="2600" spc="5" dirty="0">
                <a:latin typeface="Tw Cen MT"/>
                <a:cs typeface="Tw Cen MT"/>
              </a:rPr>
              <a:t>P</a:t>
            </a:r>
            <a:r>
              <a:rPr lang="en-US" sz="2600" spc="-55" dirty="0">
                <a:latin typeface="Tw Cen MT"/>
                <a:cs typeface="Tw Cen MT"/>
              </a:rPr>
              <a:t>r</a:t>
            </a:r>
            <a:r>
              <a:rPr lang="en-US" sz="2600" spc="5" dirty="0">
                <a:latin typeface="Tw Cen MT"/>
                <a:cs typeface="Tw Cen MT"/>
              </a:rPr>
              <a:t>o</a:t>
            </a:r>
            <a:r>
              <a:rPr lang="en-US" sz="2600" dirty="0">
                <a:latin typeface="Tw Cen MT"/>
                <a:cs typeface="Tw Cen MT"/>
              </a:rPr>
              <a:t>g</a:t>
            </a:r>
            <a:r>
              <a:rPr lang="en-US" sz="2600" spc="-30" dirty="0">
                <a:latin typeface="Tw Cen MT"/>
                <a:cs typeface="Tw Cen MT"/>
              </a:rPr>
              <a:t>r</a:t>
            </a:r>
            <a:r>
              <a:rPr lang="en-US" sz="2600" dirty="0">
                <a:latin typeface="Tw Cen MT"/>
                <a:cs typeface="Tw Cen MT"/>
              </a:rPr>
              <a:t>am</a:t>
            </a:r>
            <a:r>
              <a:rPr lang="en-US" sz="2600" spc="25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m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dirty="0" err="1">
                <a:latin typeface="Tw Cen MT"/>
                <a:cs typeface="Tw Cen MT"/>
              </a:rPr>
              <a:t>la</a:t>
            </a:r>
            <a:r>
              <a:rPr lang="en-US" sz="2600" spc="-5" dirty="0" err="1">
                <a:latin typeface="Tw Cen MT"/>
                <a:cs typeface="Tw Cen MT"/>
              </a:rPr>
              <a:t>kuk</a:t>
            </a:r>
            <a:r>
              <a:rPr lang="en-US" sz="2600" dirty="0" err="1">
                <a:latin typeface="Tw Cen MT"/>
                <a:cs typeface="Tw Cen MT"/>
              </a:rPr>
              <a:t>an</a:t>
            </a:r>
            <a:r>
              <a:rPr lang="en-US" sz="2600" spc="3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ma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dirty="0" err="1">
                <a:latin typeface="Tw Cen MT"/>
                <a:cs typeface="Tw Cen MT"/>
              </a:rPr>
              <a:t>ip</a:t>
            </a:r>
            <a:r>
              <a:rPr lang="en-US" sz="2600" spc="-5" dirty="0" err="1">
                <a:latin typeface="Tw Cen MT"/>
                <a:cs typeface="Tw Cen MT"/>
              </a:rPr>
              <a:t>u</a:t>
            </a:r>
            <a:r>
              <a:rPr lang="en-US" sz="2600" dirty="0" err="1">
                <a:latin typeface="Tw Cen MT"/>
                <a:cs typeface="Tw Cen MT"/>
              </a:rPr>
              <a:t>la</a:t>
            </a:r>
            <a:r>
              <a:rPr lang="en-US" sz="2600" spc="-5" dirty="0" err="1">
                <a:latin typeface="Tw Cen MT"/>
                <a:cs typeface="Tw Cen MT"/>
              </a:rPr>
              <a:t>s</a:t>
            </a:r>
            <a:r>
              <a:rPr lang="en-US" sz="2600" dirty="0" err="1">
                <a:latin typeface="Tw Cen MT"/>
                <a:cs typeface="Tw Cen MT"/>
              </a:rPr>
              <a:t>i</a:t>
            </a:r>
            <a:r>
              <a:rPr lang="en-US" sz="2600" spc="5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dan</a:t>
            </a:r>
            <a:r>
              <a:rPr lang="en-US" sz="2600" spc="45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dirty="0" err="1">
                <a:latin typeface="Tw Cen MT"/>
                <a:cs typeface="Tw Cen MT"/>
              </a:rPr>
              <a:t>ali</a:t>
            </a:r>
            <a:r>
              <a:rPr lang="en-US" sz="2600" spc="-5" dirty="0" err="1">
                <a:latin typeface="Tw Cen MT"/>
                <a:cs typeface="Tw Cen MT"/>
              </a:rPr>
              <a:t>s</a:t>
            </a:r>
            <a:r>
              <a:rPr lang="en-US" sz="2600" dirty="0" err="1">
                <a:latin typeface="Tw Cen MT"/>
                <a:cs typeface="Tw Cen MT"/>
              </a:rPr>
              <a:t>is</a:t>
            </a:r>
            <a:r>
              <a:rPr lang="en-US" sz="2600" spc="55" dirty="0">
                <a:latin typeface="Times New Roman"/>
                <a:cs typeface="Times New Roman"/>
              </a:rPr>
              <a:t> </a:t>
            </a:r>
            <a:r>
              <a:rPr lang="en-US" sz="2600" spc="-10" dirty="0" err="1">
                <a:latin typeface="Tw Cen MT"/>
                <a:cs typeface="Tw Cen MT"/>
              </a:rPr>
              <a:t>c</a:t>
            </a:r>
            <a:r>
              <a:rPr lang="en-US" sz="2600" dirty="0" err="1">
                <a:latin typeface="Tw Cen MT"/>
                <a:cs typeface="Tw Cen MT"/>
              </a:rPr>
              <a:t>it</a:t>
            </a:r>
            <a:r>
              <a:rPr lang="en-US" sz="2600" spc="-30" dirty="0" err="1">
                <a:latin typeface="Tw Cen MT"/>
                <a:cs typeface="Tw Cen MT"/>
              </a:rPr>
              <a:t>r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spc="-105" dirty="0">
                <a:latin typeface="Tw Cen MT"/>
                <a:cs typeface="Tw Cen MT"/>
              </a:rPr>
              <a:t>y</a:t>
            </a:r>
            <a:r>
              <a:rPr lang="en-US" sz="2600" dirty="0">
                <a:latin typeface="Tw Cen MT"/>
                <a:cs typeface="Tw Cen MT"/>
              </a:rPr>
              <a:t>a</a:t>
            </a:r>
            <a:r>
              <a:rPr lang="en-US" sz="2600" spc="-5" dirty="0">
                <a:latin typeface="Tw Cen MT"/>
                <a:cs typeface="Tw Cen MT"/>
              </a:rPr>
              <a:t>n</a:t>
            </a:r>
            <a:r>
              <a:rPr lang="en-US" sz="2600" dirty="0">
                <a:latin typeface="Tw Cen MT"/>
                <a:cs typeface="Tw Cen MT"/>
              </a:rPr>
              <a:t>g</a:t>
            </a:r>
            <a:r>
              <a:rPr lang="en-US" sz="2600" spc="35" dirty="0">
                <a:latin typeface="Times New Roman"/>
                <a:cs typeface="Times New Roman"/>
              </a:rPr>
              <a:t> </a:t>
            </a:r>
            <a:r>
              <a:rPr lang="en-US" sz="2600" spc="-5" dirty="0" err="1">
                <a:latin typeface="Tw Cen MT"/>
                <a:cs typeface="Tw Cen MT"/>
              </a:rPr>
              <a:t>su</a:t>
            </a:r>
            <a:r>
              <a:rPr lang="en-US" sz="2600" dirty="0" err="1">
                <a:latin typeface="Tw Cen MT"/>
                <a:cs typeface="Tw Cen MT"/>
              </a:rPr>
              <a:t>dah</a:t>
            </a:r>
            <a:r>
              <a:rPr lang="en-US" sz="2600" spc="55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di</a:t>
            </a:r>
            <a:r>
              <a:rPr lang="en-US" sz="2600" spc="-5" dirty="0" err="1">
                <a:latin typeface="Tw Cen MT"/>
                <a:cs typeface="Tw Cen MT"/>
              </a:rPr>
              <a:t>r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-5" dirty="0" err="1">
                <a:latin typeface="Tw Cen MT"/>
                <a:cs typeface="Tw Cen MT"/>
              </a:rPr>
              <a:t>k</a:t>
            </a:r>
            <a:r>
              <a:rPr lang="en-US" sz="2600" dirty="0" err="1">
                <a:latin typeface="Tw Cen MT"/>
                <a:cs typeface="Tw Cen MT"/>
              </a:rPr>
              <a:t>am</a:t>
            </a:r>
            <a:r>
              <a:rPr lang="en-US" sz="2600" spc="45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atau</a:t>
            </a:r>
            <a:r>
              <a:rPr lang="en-US" sz="2600" spc="45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di</a:t>
            </a:r>
            <a:r>
              <a:rPr lang="en-US" sz="2600" spc="-5" dirty="0" err="1">
                <a:latin typeface="Tw Cen MT"/>
                <a:cs typeface="Tw Cen MT"/>
              </a:rPr>
              <a:t>s</a:t>
            </a:r>
            <a:r>
              <a:rPr lang="en-US" sz="2600" dirty="0" err="1">
                <a:latin typeface="Tw Cen MT"/>
                <a:cs typeface="Tw Cen MT"/>
              </a:rPr>
              <a:t>impan</a:t>
            </a:r>
            <a:r>
              <a:rPr lang="en-US" sz="2600" spc="45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dalam</a:t>
            </a:r>
            <a:r>
              <a:rPr lang="en-US" sz="2600" spc="45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b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dirty="0" err="1">
                <a:latin typeface="Tw Cen MT"/>
                <a:cs typeface="Tw Cen MT"/>
              </a:rPr>
              <a:t>t</a:t>
            </a:r>
            <a:r>
              <a:rPr lang="en-US" sz="2600" spc="-5" dirty="0" err="1">
                <a:latin typeface="Tw Cen MT"/>
                <a:cs typeface="Tw Cen MT"/>
              </a:rPr>
              <a:t>u</a:t>
            </a:r>
            <a:r>
              <a:rPr lang="en-US" sz="2600" dirty="0" err="1">
                <a:latin typeface="Tw Cen MT"/>
                <a:cs typeface="Tw Cen MT"/>
              </a:rPr>
              <a:t>k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spc="-5" dirty="0">
                <a:latin typeface="Tw Cen MT"/>
                <a:cs typeface="Tw Cen MT"/>
              </a:rPr>
              <a:t>f</a:t>
            </a:r>
            <a:r>
              <a:rPr lang="en-US" sz="2600" dirty="0">
                <a:latin typeface="Tw Cen MT"/>
                <a:cs typeface="Tw Cen MT"/>
              </a:rPr>
              <a:t>ile</a:t>
            </a:r>
            <a:r>
              <a:rPr lang="en-US" sz="2600" spc="40" dirty="0">
                <a:latin typeface="Times New Roman"/>
                <a:cs typeface="Times New Roman"/>
              </a:rPr>
              <a:t> </a:t>
            </a:r>
            <a:r>
              <a:rPr lang="en-US" sz="2600" spc="-5" dirty="0" err="1">
                <a:latin typeface="Tw Cen MT"/>
                <a:cs typeface="Tw Cen MT"/>
              </a:rPr>
              <a:t>s</a:t>
            </a:r>
            <a:r>
              <a:rPr lang="en-US" sz="2600" spc="-45" dirty="0" err="1">
                <a:latin typeface="Tw Cen MT"/>
                <a:cs typeface="Tw Cen MT"/>
              </a:rPr>
              <a:t>e</a:t>
            </a:r>
            <a:r>
              <a:rPr lang="en-US" sz="2600" dirty="0" err="1">
                <a:latin typeface="Tw Cen MT"/>
                <a:cs typeface="Tw Cen MT"/>
              </a:rPr>
              <a:t>b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dirty="0" err="1">
                <a:latin typeface="Tw Cen MT"/>
                <a:cs typeface="Tw Cen MT"/>
              </a:rPr>
              <a:t>l</a:t>
            </a:r>
            <a:r>
              <a:rPr lang="en-US" sz="2600" spc="-5" dirty="0" err="1">
                <a:latin typeface="Tw Cen MT"/>
                <a:cs typeface="Tw Cen MT"/>
              </a:rPr>
              <a:t>u</a:t>
            </a:r>
            <a:r>
              <a:rPr lang="en-US" sz="2600" dirty="0" err="1">
                <a:latin typeface="Tw Cen MT"/>
                <a:cs typeface="Tw Cen MT"/>
              </a:rPr>
              <a:t>m</a:t>
            </a:r>
            <a:r>
              <a:rPr lang="en-US" sz="2600" spc="-75" dirty="0" err="1">
                <a:latin typeface="Tw Cen MT"/>
                <a:cs typeface="Tw Cen MT"/>
              </a:rPr>
              <a:t>n</a:t>
            </a:r>
            <a:r>
              <a:rPr lang="en-US" sz="2600" spc="-105" dirty="0" err="1">
                <a:latin typeface="Tw Cen MT"/>
                <a:cs typeface="Tw Cen MT"/>
              </a:rPr>
              <a:t>y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dirty="0">
                <a:latin typeface="Tw Cen MT"/>
                <a:cs typeface="Tw Cen MT"/>
              </a:rPr>
              <a:t>,</a:t>
            </a:r>
            <a:r>
              <a:rPr lang="en-US" sz="2600" spc="25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b</a:t>
            </a:r>
            <a:r>
              <a:rPr lang="en-US" sz="2600" spc="-5" dirty="0" err="1">
                <a:latin typeface="Tw Cen MT"/>
                <a:cs typeface="Tw Cen MT"/>
              </a:rPr>
              <a:t>uk</a:t>
            </a:r>
            <a:r>
              <a:rPr lang="en-US" sz="2600" dirty="0" err="1">
                <a:latin typeface="Tw Cen MT"/>
                <a:cs typeface="Tw Cen MT"/>
              </a:rPr>
              <a:t>an</a:t>
            </a:r>
            <a:r>
              <a:rPr lang="en-US" sz="2600" spc="45" dirty="0">
                <a:latin typeface="Times New Roman"/>
                <a:cs typeface="Times New Roman"/>
              </a:rPr>
              <a:t> </a:t>
            </a:r>
            <a:r>
              <a:rPr lang="en-US" sz="2600" spc="-105" dirty="0">
                <a:latin typeface="Tw Cen MT"/>
                <a:cs typeface="Tw Cen MT"/>
              </a:rPr>
              <a:t>y</a:t>
            </a:r>
            <a:r>
              <a:rPr lang="en-US" sz="2600" dirty="0">
                <a:latin typeface="Tw Cen MT"/>
                <a:cs typeface="Tw Cen MT"/>
              </a:rPr>
              <a:t>a</a:t>
            </a:r>
            <a:r>
              <a:rPr lang="en-US" sz="2600" spc="-5" dirty="0">
                <a:latin typeface="Tw Cen MT"/>
                <a:cs typeface="Tw Cen MT"/>
              </a:rPr>
              <a:t>n</a:t>
            </a:r>
            <a:r>
              <a:rPr lang="en-US" sz="2600" dirty="0">
                <a:latin typeface="Tw Cen MT"/>
                <a:cs typeface="Tw Cen MT"/>
              </a:rPr>
              <a:t>g</a:t>
            </a:r>
            <a:r>
              <a:rPr lang="en-US" sz="2600" spc="6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la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dirty="0" err="1">
                <a:latin typeface="Tw Cen MT"/>
                <a:cs typeface="Tw Cen MT"/>
              </a:rPr>
              <a:t>g</a:t>
            </a:r>
            <a:r>
              <a:rPr lang="en-US" sz="2600" spc="-5" dirty="0" err="1">
                <a:latin typeface="Tw Cen MT"/>
                <a:cs typeface="Tw Cen MT"/>
              </a:rPr>
              <a:t>sun</a:t>
            </a:r>
            <a:r>
              <a:rPr lang="en-US" sz="2600" dirty="0" err="1">
                <a:latin typeface="Tw Cen MT"/>
                <a:cs typeface="Tw Cen MT"/>
              </a:rPr>
              <a:t>g</a:t>
            </a:r>
            <a:r>
              <a:rPr lang="en-US" sz="2600" spc="5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dita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dirty="0" err="1">
                <a:latin typeface="Tw Cen MT"/>
                <a:cs typeface="Tw Cen MT"/>
              </a:rPr>
              <a:t>g</a:t>
            </a:r>
            <a:r>
              <a:rPr lang="en-US" sz="2600" spc="-5" dirty="0" err="1">
                <a:latin typeface="Tw Cen MT"/>
                <a:cs typeface="Tw Cen MT"/>
              </a:rPr>
              <a:t>k</a:t>
            </a:r>
            <a:r>
              <a:rPr lang="en-US" sz="2600" dirty="0" err="1">
                <a:latin typeface="Tw Cen MT"/>
                <a:cs typeface="Tw Cen MT"/>
              </a:rPr>
              <a:t>ap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spc="5" dirty="0" err="1">
                <a:latin typeface="Tw Cen MT"/>
                <a:cs typeface="Tw Cen MT"/>
              </a:rPr>
              <a:t>o</a:t>
            </a:r>
            <a:r>
              <a:rPr lang="en-US" sz="2600" dirty="0" err="1">
                <a:latin typeface="Tw Cen MT"/>
                <a:cs typeface="Tw Cen MT"/>
              </a:rPr>
              <a:t>l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dirty="0" err="1">
                <a:latin typeface="Tw Cen MT"/>
                <a:cs typeface="Tw Cen MT"/>
              </a:rPr>
              <a:t>h</a:t>
            </a:r>
            <a:r>
              <a:rPr lang="en-US" sz="2600" spc="30" dirty="0">
                <a:latin typeface="Times New Roman"/>
                <a:cs typeface="Times New Roman"/>
              </a:rPr>
              <a:t> </a:t>
            </a:r>
            <a:r>
              <a:rPr lang="en-US" sz="2600" spc="-5" dirty="0" err="1">
                <a:latin typeface="Tw Cen MT"/>
                <a:cs typeface="Tw Cen MT"/>
              </a:rPr>
              <a:t>k</a:t>
            </a:r>
            <a:r>
              <a:rPr lang="en-US" sz="2600" dirty="0" err="1">
                <a:latin typeface="Tw Cen MT"/>
                <a:cs typeface="Tw Cen MT"/>
              </a:rPr>
              <a:t>am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-30" dirty="0" err="1">
                <a:latin typeface="Tw Cen MT"/>
                <a:cs typeface="Tw Cen MT"/>
              </a:rPr>
              <a:t>r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dirty="0">
                <a:latin typeface="Tw Cen MT"/>
                <a:cs typeface="Tw Cen MT"/>
              </a:rPr>
              <a:t>.</a:t>
            </a:r>
          </a:p>
          <a:p>
            <a:pPr marL="911860" marR="5080" lvl="1" indent="-449580">
              <a:lnSpc>
                <a:spcPct val="100000"/>
              </a:lnSpc>
              <a:spcBef>
                <a:spcPts val="600"/>
              </a:spcBef>
              <a:buClr>
                <a:srgbClr val="D34716"/>
              </a:buClr>
              <a:buSzPct val="84615"/>
              <a:buFont typeface="Wingdings"/>
              <a:buChar char=""/>
              <a:tabLst>
                <a:tab pos="911860" algn="l"/>
              </a:tabLst>
            </a:pPr>
            <a:r>
              <a:rPr lang="en-US" sz="2600" spc="5" dirty="0">
                <a:latin typeface="Tw Cen MT"/>
                <a:cs typeface="Tw Cen MT"/>
              </a:rPr>
              <a:t>P</a:t>
            </a:r>
            <a:r>
              <a:rPr lang="en-US" sz="2600" spc="-55" dirty="0">
                <a:latin typeface="Tw Cen MT"/>
                <a:cs typeface="Tw Cen MT"/>
              </a:rPr>
              <a:t>r</a:t>
            </a:r>
            <a:r>
              <a:rPr lang="en-US" sz="2600" spc="5" dirty="0">
                <a:latin typeface="Tw Cen MT"/>
                <a:cs typeface="Tw Cen MT"/>
              </a:rPr>
              <a:t>o</a:t>
            </a:r>
            <a:r>
              <a:rPr lang="en-US" sz="2600" dirty="0">
                <a:latin typeface="Tw Cen MT"/>
                <a:cs typeface="Tw Cen MT"/>
              </a:rPr>
              <a:t>g</a:t>
            </a:r>
            <a:r>
              <a:rPr lang="en-US" sz="2600" spc="-30" dirty="0">
                <a:latin typeface="Tw Cen MT"/>
                <a:cs typeface="Tw Cen MT"/>
              </a:rPr>
              <a:t>r</a:t>
            </a:r>
            <a:r>
              <a:rPr lang="en-US" sz="2600" dirty="0">
                <a:latin typeface="Tw Cen MT"/>
                <a:cs typeface="Tw Cen MT"/>
              </a:rPr>
              <a:t>am</a:t>
            </a:r>
            <a:r>
              <a:rPr lang="en-US" sz="2600" spc="25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dapat</a:t>
            </a:r>
            <a:r>
              <a:rPr lang="en-US" sz="2600" spc="45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dig</a:t>
            </a:r>
            <a:r>
              <a:rPr lang="en-US" sz="2600" spc="-5" dirty="0" err="1">
                <a:latin typeface="Tw Cen MT"/>
                <a:cs typeface="Tw Cen MT"/>
              </a:rPr>
              <a:t>un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spc="-5" dirty="0" err="1">
                <a:latin typeface="Tw Cen MT"/>
                <a:cs typeface="Tw Cen MT"/>
              </a:rPr>
              <a:t>k</a:t>
            </a:r>
            <a:r>
              <a:rPr lang="en-US" sz="2600" dirty="0" err="1">
                <a:latin typeface="Tw Cen MT"/>
                <a:cs typeface="Tw Cen MT"/>
              </a:rPr>
              <a:t>an</a:t>
            </a:r>
            <a:r>
              <a:rPr lang="en-US" sz="2600" spc="3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w Cen MT"/>
                <a:cs typeface="Tw Cen MT"/>
              </a:rPr>
              <a:t>di</a:t>
            </a:r>
            <a:r>
              <a:rPr lang="en-US" sz="2600" spc="60" dirty="0">
                <a:latin typeface="Times New Roman"/>
                <a:cs typeface="Times New Roman"/>
              </a:rPr>
              <a:t> </a:t>
            </a:r>
            <a:r>
              <a:rPr lang="en-US" sz="2600" spc="-5" dirty="0" err="1">
                <a:latin typeface="Tw Cen MT"/>
                <a:cs typeface="Tw Cen MT"/>
              </a:rPr>
              <a:t>s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dirty="0" err="1">
                <a:latin typeface="Tw Cen MT"/>
                <a:cs typeface="Tw Cen MT"/>
              </a:rPr>
              <a:t>mba</a:t>
            </a:r>
            <a:r>
              <a:rPr lang="en-US" sz="2600" spc="-30" dirty="0" err="1">
                <a:latin typeface="Tw Cen MT"/>
                <a:cs typeface="Tw Cen MT"/>
              </a:rPr>
              <a:t>r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dirty="0" err="1">
                <a:latin typeface="Tw Cen MT"/>
                <a:cs typeface="Tw Cen MT"/>
              </a:rPr>
              <a:t>g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spc="-25" dirty="0" err="1">
                <a:latin typeface="Tw Cen MT"/>
                <a:cs typeface="Tw Cen MT"/>
              </a:rPr>
              <a:t>k</a:t>
            </a:r>
            <a:r>
              <a:rPr lang="en-US" sz="2600" spc="5" dirty="0" err="1">
                <a:latin typeface="Tw Cen MT"/>
                <a:cs typeface="Tw Cen MT"/>
              </a:rPr>
              <a:t>o</a:t>
            </a:r>
            <a:r>
              <a:rPr lang="en-US" sz="2600" dirty="0" err="1">
                <a:latin typeface="Tw Cen MT"/>
                <a:cs typeface="Tw Cen MT"/>
              </a:rPr>
              <a:t>mp</a:t>
            </a:r>
            <a:r>
              <a:rPr lang="en-US" sz="2600" spc="-5" dirty="0" err="1">
                <a:latin typeface="Tw Cen MT"/>
                <a:cs typeface="Tw Cen MT"/>
              </a:rPr>
              <a:t>u</a:t>
            </a:r>
            <a:r>
              <a:rPr lang="en-US" sz="2600" dirty="0" err="1">
                <a:latin typeface="Tw Cen MT"/>
                <a:cs typeface="Tw Cen MT"/>
              </a:rPr>
              <a:t>t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dirty="0" err="1">
                <a:latin typeface="Tw Cen MT"/>
                <a:cs typeface="Tw Cen MT"/>
              </a:rPr>
              <a:t>r</a:t>
            </a:r>
            <a:r>
              <a:rPr lang="en-US" sz="2600" spc="5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d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spc="-45" dirty="0" err="1">
                <a:latin typeface="Tw Cen MT"/>
                <a:cs typeface="Tw Cen MT"/>
              </a:rPr>
              <a:t>g</a:t>
            </a:r>
            <a:r>
              <a:rPr lang="en-US" sz="2600" dirty="0" err="1">
                <a:latin typeface="Tw Cen MT"/>
                <a:cs typeface="Tw Cen MT"/>
              </a:rPr>
              <a:t>an</a:t>
            </a:r>
            <a:r>
              <a:rPr lang="en-US" sz="2600" spc="45" dirty="0">
                <a:latin typeface="Times New Roman"/>
                <a:cs typeface="Times New Roman"/>
              </a:rPr>
              <a:t> </a:t>
            </a:r>
            <a:r>
              <a:rPr lang="en-US" sz="2600" spc="-5" dirty="0" err="1">
                <a:latin typeface="Tw Cen MT"/>
                <a:cs typeface="Tw Cen MT"/>
              </a:rPr>
              <a:t>s</a:t>
            </a:r>
            <a:r>
              <a:rPr lang="en-US" sz="2600" dirty="0" err="1">
                <a:latin typeface="Tw Cen MT"/>
                <a:cs typeface="Tw Cen MT"/>
              </a:rPr>
              <a:t>i</a:t>
            </a:r>
            <a:r>
              <a:rPr lang="en-US" sz="2600" spc="-5" dirty="0" err="1">
                <a:latin typeface="Tw Cen MT"/>
                <a:cs typeface="Tw Cen MT"/>
              </a:rPr>
              <a:t>s</a:t>
            </a:r>
            <a:r>
              <a:rPr lang="en-US" sz="2600" dirty="0" err="1">
                <a:latin typeface="Tw Cen MT"/>
                <a:cs typeface="Tw Cen MT"/>
              </a:rPr>
              <a:t>t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dirty="0" err="1">
                <a:latin typeface="Tw Cen MT"/>
                <a:cs typeface="Tw Cen MT"/>
              </a:rPr>
              <a:t>m</a:t>
            </a:r>
            <a:r>
              <a:rPr lang="en-US" sz="2600" spc="35" dirty="0">
                <a:latin typeface="Times New Roman"/>
                <a:cs typeface="Times New Roman"/>
              </a:rPr>
              <a:t> </a:t>
            </a:r>
            <a:r>
              <a:rPr lang="en-US" sz="2600" spc="5" dirty="0" err="1">
                <a:latin typeface="Tw Cen MT"/>
                <a:cs typeface="Tw Cen MT"/>
              </a:rPr>
              <a:t>o</a:t>
            </a:r>
            <a:r>
              <a:rPr lang="en-US" sz="2600" dirty="0" err="1">
                <a:latin typeface="Tw Cen MT"/>
                <a:cs typeface="Tw Cen MT"/>
              </a:rPr>
              <a:t>p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-30" dirty="0" err="1">
                <a:latin typeface="Tw Cen MT"/>
                <a:cs typeface="Tw Cen MT"/>
              </a:rPr>
              <a:t>r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spc="-5" dirty="0" err="1">
                <a:latin typeface="Tw Cen MT"/>
                <a:cs typeface="Tw Cen MT"/>
              </a:rPr>
              <a:t>s</a:t>
            </a:r>
            <a:r>
              <a:rPr lang="en-US" sz="2600" dirty="0" err="1">
                <a:latin typeface="Tw Cen MT"/>
                <a:cs typeface="Tw Cen MT"/>
              </a:rPr>
              <a:t>i</a:t>
            </a:r>
            <a:r>
              <a:rPr lang="en-US" sz="2600" spc="35" dirty="0">
                <a:latin typeface="Times New Roman"/>
                <a:cs typeface="Times New Roman"/>
              </a:rPr>
              <a:t> </a:t>
            </a:r>
            <a:r>
              <a:rPr lang="en-US" sz="2600" spc="-105" dirty="0">
                <a:latin typeface="Tw Cen MT"/>
                <a:cs typeface="Tw Cen MT"/>
              </a:rPr>
              <a:t>y</a:t>
            </a:r>
            <a:r>
              <a:rPr lang="en-US" sz="2600" dirty="0">
                <a:latin typeface="Tw Cen MT"/>
                <a:cs typeface="Tw Cen MT"/>
              </a:rPr>
              <a:t>a</a:t>
            </a:r>
            <a:r>
              <a:rPr lang="en-US" sz="2600" spc="-5" dirty="0">
                <a:latin typeface="Tw Cen MT"/>
                <a:cs typeface="Tw Cen MT"/>
              </a:rPr>
              <a:t>n</a:t>
            </a:r>
            <a:r>
              <a:rPr lang="en-US" sz="2600" dirty="0">
                <a:latin typeface="Tw Cen MT"/>
                <a:cs typeface="Tw Cen MT"/>
              </a:rPr>
              <a:t>g</a:t>
            </a:r>
            <a:r>
              <a:rPr lang="en-US" sz="2600" spc="60" dirty="0">
                <a:latin typeface="Times New Roman"/>
                <a:cs typeface="Times New Roman"/>
              </a:rPr>
              <a:t> </a:t>
            </a:r>
            <a:r>
              <a:rPr lang="en-US" sz="2600" spc="-25" dirty="0" err="1">
                <a:latin typeface="Tw Cen MT"/>
                <a:cs typeface="Tw Cen MT"/>
              </a:rPr>
              <a:t>k</a:t>
            </a:r>
            <a:r>
              <a:rPr lang="en-US" sz="2600" spc="5" dirty="0" err="1">
                <a:latin typeface="Tw Cen MT"/>
                <a:cs typeface="Tw Cen MT"/>
              </a:rPr>
              <a:t>o</a:t>
            </a:r>
            <a:r>
              <a:rPr lang="en-US" sz="2600" dirty="0" err="1">
                <a:latin typeface="Tw Cen MT"/>
                <a:cs typeface="Tw Cen MT"/>
              </a:rPr>
              <a:t>mpatib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dirty="0" err="1">
                <a:latin typeface="Tw Cen MT"/>
                <a:cs typeface="Tw Cen MT"/>
              </a:rPr>
              <a:t>l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d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spc="-45" dirty="0" err="1">
                <a:latin typeface="Tw Cen MT"/>
                <a:cs typeface="Tw Cen MT"/>
              </a:rPr>
              <a:t>g</a:t>
            </a:r>
            <a:r>
              <a:rPr lang="en-US" sz="2600" dirty="0" err="1">
                <a:latin typeface="Tw Cen MT"/>
                <a:cs typeface="Tw Cen MT"/>
              </a:rPr>
              <a:t>an</a:t>
            </a:r>
            <a:r>
              <a:rPr lang="en-US" sz="2600" spc="20" dirty="0">
                <a:latin typeface="Times New Roman"/>
                <a:cs typeface="Times New Roman"/>
              </a:rPr>
              <a:t> </a:t>
            </a:r>
            <a:r>
              <a:rPr lang="en-US" sz="2600" spc="-5" dirty="0" err="1">
                <a:latin typeface="Tw Cen MT"/>
                <a:cs typeface="Tw Cen MT"/>
              </a:rPr>
              <a:t>s</a:t>
            </a:r>
            <a:r>
              <a:rPr lang="en-US" sz="2600" dirty="0" err="1">
                <a:latin typeface="Tw Cen MT"/>
                <a:cs typeface="Tw Cen MT"/>
              </a:rPr>
              <a:t>i</a:t>
            </a:r>
            <a:r>
              <a:rPr lang="en-US" sz="2600" spc="-5" dirty="0" err="1">
                <a:latin typeface="Tw Cen MT"/>
                <a:cs typeface="Tw Cen MT"/>
              </a:rPr>
              <a:t>s</a:t>
            </a:r>
            <a:r>
              <a:rPr lang="en-US" sz="2600" dirty="0" err="1">
                <a:latin typeface="Tw Cen MT"/>
                <a:cs typeface="Tw Cen MT"/>
              </a:rPr>
              <a:t>t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dirty="0" err="1">
                <a:latin typeface="Tw Cen MT"/>
                <a:cs typeface="Tw Cen MT"/>
              </a:rPr>
              <a:t>m</a:t>
            </a:r>
            <a:r>
              <a:rPr lang="en-US" sz="2600" spc="45" dirty="0">
                <a:latin typeface="Times New Roman"/>
                <a:cs typeface="Times New Roman"/>
              </a:rPr>
              <a:t> </a:t>
            </a:r>
            <a:r>
              <a:rPr lang="en-US" sz="2600" spc="5" dirty="0" err="1">
                <a:latin typeface="Tw Cen MT"/>
                <a:cs typeface="Tw Cen MT"/>
              </a:rPr>
              <a:t>o</a:t>
            </a:r>
            <a:r>
              <a:rPr lang="en-US" sz="2600" dirty="0" err="1">
                <a:latin typeface="Tw Cen MT"/>
                <a:cs typeface="Tw Cen MT"/>
              </a:rPr>
              <a:t>p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-30" dirty="0" err="1">
                <a:latin typeface="Tw Cen MT"/>
                <a:cs typeface="Tw Cen MT"/>
              </a:rPr>
              <a:t>r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spc="-5" dirty="0" err="1">
                <a:latin typeface="Tw Cen MT"/>
                <a:cs typeface="Tw Cen MT"/>
              </a:rPr>
              <a:t>s</a:t>
            </a:r>
            <a:r>
              <a:rPr lang="en-US" sz="2600" dirty="0" err="1">
                <a:latin typeface="Tw Cen MT"/>
                <a:cs typeface="Tw Cen MT"/>
              </a:rPr>
              <a:t>i</a:t>
            </a:r>
            <a:r>
              <a:rPr lang="en-US" sz="2600" spc="35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w Cen MT"/>
                <a:cs typeface="Tw Cen MT"/>
              </a:rPr>
              <a:t>p</a:t>
            </a:r>
            <a:r>
              <a:rPr lang="en-US" sz="2600" spc="-55" dirty="0">
                <a:latin typeface="Tw Cen MT"/>
                <a:cs typeface="Tw Cen MT"/>
              </a:rPr>
              <a:t>r</a:t>
            </a:r>
            <a:r>
              <a:rPr lang="en-US" sz="2600" spc="5" dirty="0">
                <a:latin typeface="Tw Cen MT"/>
                <a:cs typeface="Tw Cen MT"/>
              </a:rPr>
              <a:t>o</a:t>
            </a:r>
            <a:r>
              <a:rPr lang="en-US" sz="2600" dirty="0">
                <a:latin typeface="Tw Cen MT"/>
                <a:cs typeface="Tw Cen MT"/>
              </a:rPr>
              <a:t>g</a:t>
            </a:r>
            <a:r>
              <a:rPr lang="en-US" sz="2600" spc="-30" dirty="0">
                <a:latin typeface="Tw Cen MT"/>
                <a:cs typeface="Tw Cen MT"/>
              </a:rPr>
              <a:t>r</a:t>
            </a:r>
            <a:r>
              <a:rPr lang="en-US" sz="2600" dirty="0">
                <a:latin typeface="Tw Cen MT"/>
                <a:cs typeface="Tw Cen MT"/>
              </a:rPr>
              <a:t>am</a:t>
            </a:r>
            <a:r>
              <a:rPr lang="en-US" sz="2600" spc="35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t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-5" dirty="0" err="1">
                <a:latin typeface="Tw Cen MT"/>
                <a:cs typeface="Tw Cen MT"/>
              </a:rPr>
              <a:t>rs</a:t>
            </a:r>
            <a:r>
              <a:rPr lang="en-US" sz="2600" spc="-45" dirty="0" err="1">
                <a:latin typeface="Tw Cen MT"/>
                <a:cs typeface="Tw Cen MT"/>
              </a:rPr>
              <a:t>e</a:t>
            </a:r>
            <a:r>
              <a:rPr lang="en-US" sz="2600" dirty="0" err="1">
                <a:latin typeface="Tw Cen MT"/>
                <a:cs typeface="Tw Cen MT"/>
              </a:rPr>
              <a:t>b</a:t>
            </a:r>
            <a:r>
              <a:rPr lang="en-US" sz="2600" spc="-5" dirty="0" err="1">
                <a:latin typeface="Tw Cen MT"/>
                <a:cs typeface="Tw Cen MT"/>
              </a:rPr>
              <a:t>u</a:t>
            </a:r>
            <a:r>
              <a:rPr lang="en-US" sz="2600" dirty="0" err="1">
                <a:latin typeface="Tw Cen MT"/>
                <a:cs typeface="Tw Cen MT"/>
              </a:rPr>
              <a:t>t</a:t>
            </a:r>
            <a:r>
              <a:rPr lang="en-US" sz="2600" dirty="0">
                <a:latin typeface="Tw Cen MT"/>
                <a:cs typeface="Tw Cen MT"/>
              </a:rPr>
              <a:t>.</a:t>
            </a:r>
          </a:p>
          <a:p>
            <a:pPr marL="911860" lvl="1" indent="-449580">
              <a:lnSpc>
                <a:spcPct val="100000"/>
              </a:lnSpc>
              <a:spcBef>
                <a:spcPts val="600"/>
              </a:spcBef>
              <a:buClr>
                <a:srgbClr val="D34716"/>
              </a:buClr>
              <a:buSzPct val="84615"/>
              <a:buFont typeface="Wingdings"/>
              <a:buChar char=""/>
              <a:tabLst>
                <a:tab pos="911860" algn="l"/>
              </a:tabLst>
            </a:pPr>
            <a:r>
              <a:rPr lang="en-US" sz="2600" spc="-5" dirty="0" err="1">
                <a:latin typeface="Tw Cen MT"/>
                <a:cs typeface="Tw Cen MT"/>
              </a:rPr>
              <a:t>C</a:t>
            </a:r>
            <a:r>
              <a:rPr lang="en-US" sz="2600" spc="5" dirty="0" err="1">
                <a:latin typeface="Tw Cen MT"/>
                <a:cs typeface="Tw Cen MT"/>
              </a:rPr>
              <a:t>o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dirty="0" err="1">
                <a:latin typeface="Tw Cen MT"/>
                <a:cs typeface="Tw Cen MT"/>
              </a:rPr>
              <a:t>t</a:t>
            </a:r>
            <a:r>
              <a:rPr lang="en-US" sz="2600" spc="5" dirty="0" err="1">
                <a:latin typeface="Tw Cen MT"/>
                <a:cs typeface="Tw Cen MT"/>
              </a:rPr>
              <a:t>o</a:t>
            </a:r>
            <a:r>
              <a:rPr lang="en-US" sz="2600" spc="-5" dirty="0" err="1">
                <a:latin typeface="Tw Cen MT"/>
                <a:cs typeface="Tw Cen MT"/>
              </a:rPr>
              <a:t>h</a:t>
            </a:r>
            <a:r>
              <a:rPr lang="en-US" sz="2600" dirty="0">
                <a:latin typeface="Tw Cen MT"/>
                <a:cs typeface="Tw Cen MT"/>
              </a:rPr>
              <a:t>:</a:t>
            </a:r>
            <a:r>
              <a:rPr lang="en-US" sz="2600" spc="25" dirty="0">
                <a:latin typeface="Times New Roman"/>
                <a:cs typeface="Times New Roman"/>
              </a:rPr>
              <a:t> </a:t>
            </a:r>
            <a:r>
              <a:rPr lang="en-US" sz="2600" spc="5" dirty="0">
                <a:latin typeface="Tw Cen MT"/>
                <a:cs typeface="Tw Cen MT"/>
              </a:rPr>
              <a:t>P</a:t>
            </a:r>
            <a:r>
              <a:rPr lang="en-US" sz="2600" spc="-5" dirty="0">
                <a:latin typeface="Tw Cen MT"/>
                <a:cs typeface="Tw Cen MT"/>
              </a:rPr>
              <a:t>h</a:t>
            </a:r>
            <a:r>
              <a:rPr lang="en-US" sz="2600" spc="5" dirty="0">
                <a:latin typeface="Tw Cen MT"/>
                <a:cs typeface="Tw Cen MT"/>
              </a:rPr>
              <a:t>o</a:t>
            </a:r>
            <a:r>
              <a:rPr lang="en-US" sz="2600" dirty="0">
                <a:latin typeface="Tw Cen MT"/>
                <a:cs typeface="Tw Cen MT"/>
              </a:rPr>
              <a:t>t</a:t>
            </a:r>
            <a:r>
              <a:rPr lang="en-US" sz="2600" spc="5" dirty="0">
                <a:latin typeface="Tw Cen MT"/>
                <a:cs typeface="Tw Cen MT"/>
              </a:rPr>
              <a:t>o</a:t>
            </a:r>
            <a:r>
              <a:rPr lang="en-US" sz="2600" spc="-5" dirty="0">
                <a:latin typeface="Tw Cen MT"/>
                <a:cs typeface="Tw Cen MT"/>
              </a:rPr>
              <a:t>sh</a:t>
            </a:r>
            <a:r>
              <a:rPr lang="en-US" sz="2600" spc="5" dirty="0">
                <a:latin typeface="Tw Cen MT"/>
                <a:cs typeface="Tw Cen MT"/>
              </a:rPr>
              <a:t>o</a:t>
            </a:r>
            <a:r>
              <a:rPr lang="en-US" sz="2600" dirty="0">
                <a:latin typeface="Tw Cen MT"/>
                <a:cs typeface="Tw Cen MT"/>
              </a:rPr>
              <a:t>p</a:t>
            </a:r>
            <a:r>
              <a:rPr lang="en-US" sz="2600" spc="1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w Cen MT"/>
                <a:cs typeface="Tw Cen MT"/>
              </a:rPr>
              <a:t>(</a:t>
            </a:r>
            <a:r>
              <a:rPr lang="en-US" sz="2600" spc="-5" dirty="0">
                <a:latin typeface="Tw Cen MT"/>
                <a:cs typeface="Tw Cen MT"/>
              </a:rPr>
              <a:t>A</a:t>
            </a:r>
            <a:r>
              <a:rPr lang="en-US" sz="2600" dirty="0">
                <a:latin typeface="Tw Cen MT"/>
                <a:cs typeface="Tw Cen MT"/>
              </a:rPr>
              <a:t>d</a:t>
            </a:r>
            <a:r>
              <a:rPr lang="en-US" sz="2600" spc="5" dirty="0">
                <a:latin typeface="Tw Cen MT"/>
                <a:cs typeface="Tw Cen MT"/>
              </a:rPr>
              <a:t>o</a:t>
            </a:r>
            <a:r>
              <a:rPr lang="en-US" sz="2600" dirty="0">
                <a:latin typeface="Tw Cen MT"/>
                <a:cs typeface="Tw Cen MT"/>
              </a:rPr>
              <a:t>b</a:t>
            </a:r>
            <a:r>
              <a:rPr lang="en-US" sz="2600" spc="5" dirty="0">
                <a:latin typeface="Tw Cen MT"/>
                <a:cs typeface="Tw Cen MT"/>
              </a:rPr>
              <a:t>e</a:t>
            </a:r>
            <a:r>
              <a:rPr lang="en-US" sz="2600" dirty="0">
                <a:latin typeface="Tw Cen MT"/>
                <a:cs typeface="Tw Cen MT"/>
              </a:rPr>
              <a:t>)</a:t>
            </a:r>
            <a:r>
              <a:rPr lang="en-US" sz="2600" spc="35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dan</a:t>
            </a:r>
            <a:r>
              <a:rPr lang="en-US" sz="2600" spc="55" dirty="0">
                <a:latin typeface="Times New Roman"/>
                <a:cs typeface="Times New Roman"/>
              </a:rPr>
              <a:t> </a:t>
            </a:r>
            <a:r>
              <a:rPr lang="en-US" sz="2600" spc="-150" dirty="0" err="1">
                <a:latin typeface="Tw Cen MT"/>
                <a:cs typeface="Tw Cen MT"/>
              </a:rPr>
              <a:t>P</a:t>
            </a:r>
            <a:r>
              <a:rPr lang="en-US" sz="2600" dirty="0" err="1">
                <a:latin typeface="Tw Cen MT"/>
                <a:cs typeface="Tw Cen MT"/>
              </a:rPr>
              <a:t>ai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dirty="0" err="1">
                <a:latin typeface="Tw Cen MT"/>
                <a:cs typeface="Tw Cen MT"/>
              </a:rPr>
              <a:t>t</a:t>
            </a:r>
            <a:r>
              <a:rPr lang="en-US" sz="2600" spc="-5" dirty="0" err="1">
                <a:latin typeface="Tw Cen MT"/>
                <a:cs typeface="Tw Cen MT"/>
              </a:rPr>
              <a:t>sh</a:t>
            </a:r>
            <a:r>
              <a:rPr lang="en-US" sz="2600" spc="5" dirty="0" err="1">
                <a:latin typeface="Tw Cen MT"/>
                <a:cs typeface="Tw Cen MT"/>
              </a:rPr>
              <a:t>o</a:t>
            </a:r>
            <a:r>
              <a:rPr lang="en-US" sz="2600" dirty="0" err="1">
                <a:latin typeface="Tw Cen MT"/>
                <a:cs typeface="Tw Cen MT"/>
              </a:rPr>
              <a:t>p</a:t>
            </a:r>
            <a:r>
              <a:rPr lang="en-US" sz="2600" spc="25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w Cen MT"/>
                <a:cs typeface="Tw Cen MT"/>
              </a:rPr>
              <a:t>(</a:t>
            </a:r>
            <a:r>
              <a:rPr lang="en-US" sz="2600" spc="-30" dirty="0">
                <a:latin typeface="Tw Cen MT"/>
                <a:cs typeface="Tw Cen MT"/>
              </a:rPr>
              <a:t>J</a:t>
            </a:r>
            <a:r>
              <a:rPr lang="en-US" sz="2600" dirty="0">
                <a:latin typeface="Tw Cen MT"/>
                <a:cs typeface="Tw Cen MT"/>
              </a:rPr>
              <a:t>a</a:t>
            </a:r>
            <a:r>
              <a:rPr lang="en-US" sz="2600" spc="-5" dirty="0">
                <a:latin typeface="Tw Cen MT"/>
                <a:cs typeface="Tw Cen MT"/>
              </a:rPr>
              <a:t>s</a:t>
            </a:r>
            <a:r>
              <a:rPr lang="en-US" sz="2600" spc="-10" dirty="0">
                <a:latin typeface="Tw Cen MT"/>
                <a:cs typeface="Tw Cen MT"/>
              </a:rPr>
              <a:t>c</a:t>
            </a:r>
            <a:r>
              <a:rPr lang="en-US" sz="2600" dirty="0">
                <a:latin typeface="Tw Cen MT"/>
                <a:cs typeface="Tw Cen MT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73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2F49-9A57-45DA-A83A-5D466613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60" dirty="0" err="1"/>
              <a:t>P</a:t>
            </a:r>
            <a:r>
              <a:rPr lang="en-US" spc="-10" dirty="0" err="1"/>
              <a:t>e</a:t>
            </a:r>
            <a:r>
              <a:rPr lang="en-US" spc="-135" dirty="0" err="1"/>
              <a:t>r</a:t>
            </a:r>
            <a:r>
              <a:rPr lang="en-US" spc="-5" dirty="0" err="1"/>
              <a:t>a</a:t>
            </a:r>
            <a:r>
              <a:rPr lang="en-US" spc="-25" dirty="0" err="1"/>
              <a:t>n</a:t>
            </a:r>
            <a:r>
              <a:rPr lang="en-US" spc="-30" dirty="0" err="1"/>
              <a:t>g</a:t>
            </a:r>
            <a:r>
              <a:rPr lang="en-US" spc="-35" dirty="0" err="1"/>
              <a:t>k</a:t>
            </a:r>
            <a:r>
              <a:rPr lang="en-US" spc="-45" dirty="0" err="1"/>
              <a:t>a</a:t>
            </a:r>
            <a:r>
              <a:rPr lang="en-US" spc="-25" dirty="0" err="1"/>
              <a:t>t</a:t>
            </a:r>
            <a:r>
              <a:rPr lang="en-US" spc="315" dirty="0">
                <a:latin typeface="Times New Roman"/>
                <a:cs typeface="Times New Roman"/>
              </a:rPr>
              <a:t> </a:t>
            </a:r>
            <a:r>
              <a:rPr lang="en-US" spc="-10" dirty="0" err="1"/>
              <a:t>L</a:t>
            </a:r>
            <a:r>
              <a:rPr lang="en-US" spc="-25" dirty="0" err="1"/>
              <a:t>un</a:t>
            </a:r>
            <a:r>
              <a:rPr lang="en-US" spc="-5" dirty="0" err="1"/>
              <a:t>a</a:t>
            </a:r>
            <a:r>
              <a:rPr lang="en-US" spc="-30" dirty="0" err="1"/>
              <a:t>k</a:t>
            </a:r>
            <a:r>
              <a:rPr lang="en-US" spc="295" dirty="0">
                <a:latin typeface="Times New Roman"/>
                <a:cs typeface="Times New Roman"/>
              </a:rPr>
              <a:t> </a:t>
            </a:r>
            <a:r>
              <a:rPr lang="en-US" dirty="0" err="1"/>
              <a:t>S</a:t>
            </a:r>
            <a:r>
              <a:rPr lang="en-US" spc="-20" dirty="0" err="1"/>
              <a:t>i</a:t>
            </a:r>
            <a:r>
              <a:rPr lang="en-US" dirty="0" err="1"/>
              <a:t>s</a:t>
            </a:r>
            <a:r>
              <a:rPr lang="en-US" spc="-25" dirty="0" err="1"/>
              <a:t>t</a:t>
            </a:r>
            <a:r>
              <a:rPr lang="en-US" spc="-10" dirty="0" err="1"/>
              <a:t>e</a:t>
            </a:r>
            <a:r>
              <a:rPr lang="en-US" dirty="0" err="1"/>
              <a:t>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50" dirty="0"/>
              <a:t>V</a:t>
            </a:r>
            <a:r>
              <a:rPr lang="en-US" spc="-20" dirty="0"/>
              <a:t>i</a:t>
            </a:r>
            <a:r>
              <a:rPr lang="en-US" dirty="0"/>
              <a:t>s</a:t>
            </a:r>
            <a:r>
              <a:rPr lang="en-US" spc="-25" dirty="0"/>
              <a:t>u</a:t>
            </a:r>
            <a:r>
              <a:rPr lang="en-US" spc="-5" dirty="0"/>
              <a:t>a</a:t>
            </a:r>
            <a:r>
              <a:rPr lang="en-US" spc="-15" dirty="0"/>
              <a:t>l (</a:t>
            </a:r>
            <a:r>
              <a:rPr lang="en-US" spc="-15" dirty="0" err="1"/>
              <a:t>Lanjutan</a:t>
            </a:r>
            <a:r>
              <a:rPr lang="en-US" spc="-15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F56B-A145-4C62-82AA-A9B7CB98A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56870" indent="-344170">
              <a:lnSpc>
                <a:spcPct val="150000"/>
              </a:lnSpc>
              <a:buFont typeface="Tw Cen MT"/>
              <a:buAutoNum type="arabicPeriod" startAt="2"/>
              <a:tabLst>
                <a:tab pos="357505" algn="l"/>
              </a:tabLst>
            </a:pPr>
            <a:r>
              <a:rPr lang="en-US" sz="2600" spc="5" dirty="0">
                <a:latin typeface="Tw Cen MT"/>
                <a:cs typeface="Tw Cen MT"/>
              </a:rPr>
              <a:t>P</a:t>
            </a:r>
            <a:r>
              <a:rPr lang="en-US" sz="2600" spc="-55" dirty="0">
                <a:latin typeface="Tw Cen MT"/>
                <a:cs typeface="Tw Cen MT"/>
              </a:rPr>
              <a:t>r</a:t>
            </a:r>
            <a:r>
              <a:rPr lang="en-US" sz="2600" spc="5" dirty="0">
                <a:latin typeface="Tw Cen MT"/>
                <a:cs typeface="Tw Cen MT"/>
              </a:rPr>
              <a:t>o</a:t>
            </a:r>
            <a:r>
              <a:rPr lang="en-US" sz="2600" dirty="0">
                <a:latin typeface="Tw Cen MT"/>
                <a:cs typeface="Tw Cen MT"/>
              </a:rPr>
              <a:t>g</a:t>
            </a:r>
            <a:r>
              <a:rPr lang="en-US" sz="2600" spc="-30" dirty="0">
                <a:latin typeface="Tw Cen MT"/>
                <a:cs typeface="Tw Cen MT"/>
              </a:rPr>
              <a:t>r</a:t>
            </a:r>
            <a:r>
              <a:rPr lang="en-US" sz="2600" dirty="0">
                <a:latin typeface="Tw Cen MT"/>
                <a:cs typeface="Tw Cen MT"/>
              </a:rPr>
              <a:t>am</a:t>
            </a:r>
            <a:r>
              <a:rPr lang="en-US" sz="2600" spc="35" dirty="0">
                <a:latin typeface="Times New Roman"/>
                <a:cs typeface="Times New Roman"/>
              </a:rPr>
              <a:t> </a:t>
            </a:r>
            <a:r>
              <a:rPr lang="en-US" sz="2600" spc="-10" dirty="0">
                <a:latin typeface="Tw Cen MT"/>
                <a:cs typeface="Tw Cen MT"/>
              </a:rPr>
              <a:t>L</a:t>
            </a:r>
            <a:r>
              <a:rPr lang="en-US" sz="2600" dirty="0">
                <a:latin typeface="Tw Cen MT"/>
                <a:cs typeface="Tw Cen MT"/>
              </a:rPr>
              <a:t>i</a:t>
            </a:r>
            <a:r>
              <a:rPr lang="en-US" sz="2600" spc="-50" dirty="0">
                <a:latin typeface="Tw Cen MT"/>
                <a:cs typeface="Tw Cen MT"/>
              </a:rPr>
              <a:t>v</a:t>
            </a:r>
            <a:r>
              <a:rPr lang="en-US" sz="2600" dirty="0">
                <a:latin typeface="Tw Cen MT"/>
                <a:cs typeface="Tw Cen MT"/>
              </a:rPr>
              <a:t>e</a:t>
            </a:r>
            <a:r>
              <a:rPr lang="en-US" sz="2600" spc="5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w Cen MT"/>
                <a:cs typeface="Tw Cen MT"/>
              </a:rPr>
              <a:t>(</a:t>
            </a:r>
            <a:r>
              <a:rPr lang="en-US" sz="2600" spc="-70" dirty="0">
                <a:latin typeface="Tw Cen MT"/>
                <a:cs typeface="Tw Cen MT"/>
              </a:rPr>
              <a:t>R</a:t>
            </a:r>
            <a:r>
              <a:rPr lang="en-US" sz="2600" spc="5" dirty="0">
                <a:latin typeface="Tw Cen MT"/>
                <a:cs typeface="Tw Cen MT"/>
              </a:rPr>
              <a:t>e</a:t>
            </a:r>
            <a:r>
              <a:rPr lang="en-US" sz="2600" dirty="0">
                <a:latin typeface="Tw Cen MT"/>
                <a:cs typeface="Tw Cen MT"/>
              </a:rPr>
              <a:t>al</a:t>
            </a:r>
            <a:r>
              <a:rPr lang="en-US" sz="2600" spc="-5" dirty="0">
                <a:latin typeface="Tw Cen MT"/>
                <a:cs typeface="Tw Cen MT"/>
              </a:rPr>
              <a:t>-</a:t>
            </a:r>
            <a:r>
              <a:rPr lang="en-US" sz="2600" dirty="0">
                <a:latin typeface="Tw Cen MT"/>
                <a:cs typeface="Tw Cen MT"/>
              </a:rPr>
              <a:t>time</a:t>
            </a:r>
            <a:r>
              <a:rPr lang="en-US" sz="2600" spc="15" dirty="0">
                <a:latin typeface="Times New Roman"/>
                <a:cs typeface="Times New Roman"/>
              </a:rPr>
              <a:t> </a:t>
            </a:r>
            <a:r>
              <a:rPr lang="en-US" sz="2600" spc="5" dirty="0">
                <a:latin typeface="Tw Cen MT"/>
                <a:cs typeface="Tw Cen MT"/>
              </a:rPr>
              <a:t>P</a:t>
            </a:r>
            <a:r>
              <a:rPr lang="en-US" sz="2600" spc="-55" dirty="0">
                <a:latin typeface="Tw Cen MT"/>
                <a:cs typeface="Tw Cen MT"/>
              </a:rPr>
              <a:t>r</a:t>
            </a:r>
            <a:r>
              <a:rPr lang="en-US" sz="2600" spc="5" dirty="0">
                <a:latin typeface="Tw Cen MT"/>
                <a:cs typeface="Tw Cen MT"/>
              </a:rPr>
              <a:t>o</a:t>
            </a:r>
            <a:r>
              <a:rPr lang="en-US" sz="2600" dirty="0">
                <a:latin typeface="Tw Cen MT"/>
                <a:cs typeface="Tw Cen MT"/>
              </a:rPr>
              <a:t>g</a:t>
            </a:r>
            <a:r>
              <a:rPr lang="en-US" sz="2600" spc="-30" dirty="0">
                <a:latin typeface="Tw Cen MT"/>
                <a:cs typeface="Tw Cen MT"/>
              </a:rPr>
              <a:t>r</a:t>
            </a:r>
            <a:r>
              <a:rPr lang="en-US" sz="2600" dirty="0">
                <a:latin typeface="Tw Cen MT"/>
                <a:cs typeface="Tw Cen MT"/>
              </a:rPr>
              <a:t>am)</a:t>
            </a:r>
          </a:p>
          <a:p>
            <a:pPr marL="645160" marR="5080" lvl="1" indent="-365760">
              <a:lnSpc>
                <a:spcPct val="150000"/>
              </a:lnSpc>
              <a:spcBef>
                <a:spcPts val="640"/>
              </a:spcBef>
              <a:buClr>
                <a:srgbClr val="D34716"/>
              </a:buClr>
              <a:buSzPct val="84615"/>
              <a:buFont typeface="Wingdings"/>
              <a:buChar char=""/>
              <a:tabLst>
                <a:tab pos="734060" algn="l"/>
              </a:tabLst>
            </a:pPr>
            <a:r>
              <a:rPr lang="en-US" sz="2600" spc="5" dirty="0">
                <a:latin typeface="Tw Cen MT"/>
                <a:cs typeface="Tw Cen MT"/>
              </a:rPr>
              <a:t>P</a:t>
            </a:r>
            <a:r>
              <a:rPr lang="en-US" sz="2600" spc="-55" dirty="0">
                <a:latin typeface="Tw Cen MT"/>
                <a:cs typeface="Tw Cen MT"/>
              </a:rPr>
              <a:t>r</a:t>
            </a:r>
            <a:r>
              <a:rPr lang="en-US" sz="2600" spc="5" dirty="0">
                <a:latin typeface="Tw Cen MT"/>
                <a:cs typeface="Tw Cen MT"/>
              </a:rPr>
              <a:t>o</a:t>
            </a:r>
            <a:r>
              <a:rPr lang="en-US" sz="2600" dirty="0">
                <a:latin typeface="Tw Cen MT"/>
                <a:cs typeface="Tw Cen MT"/>
              </a:rPr>
              <a:t>g</a:t>
            </a:r>
            <a:r>
              <a:rPr lang="en-US" sz="2600" spc="-30" dirty="0">
                <a:latin typeface="Tw Cen MT"/>
                <a:cs typeface="Tw Cen MT"/>
              </a:rPr>
              <a:t>r</a:t>
            </a:r>
            <a:r>
              <a:rPr lang="en-US" sz="2600" dirty="0">
                <a:latin typeface="Tw Cen MT"/>
                <a:cs typeface="Tw Cen MT"/>
              </a:rPr>
              <a:t>am</a:t>
            </a:r>
            <a:r>
              <a:rPr lang="en-US" sz="2600" spc="35" dirty="0">
                <a:latin typeface="Times New Roman"/>
                <a:cs typeface="Times New Roman"/>
              </a:rPr>
              <a:t> </a:t>
            </a:r>
            <a:r>
              <a:rPr lang="en-US" sz="2600" spc="-105" dirty="0">
                <a:latin typeface="Tw Cen MT"/>
                <a:cs typeface="Tw Cen MT"/>
              </a:rPr>
              <a:t>y</a:t>
            </a:r>
            <a:r>
              <a:rPr lang="en-US" sz="2600" dirty="0">
                <a:latin typeface="Tw Cen MT"/>
                <a:cs typeface="Tw Cen MT"/>
              </a:rPr>
              <a:t>a</a:t>
            </a:r>
            <a:r>
              <a:rPr lang="en-US" sz="2600" spc="-5" dirty="0">
                <a:latin typeface="Tw Cen MT"/>
                <a:cs typeface="Tw Cen MT"/>
              </a:rPr>
              <a:t>n</a:t>
            </a:r>
            <a:r>
              <a:rPr lang="en-US" sz="2600" dirty="0">
                <a:latin typeface="Tw Cen MT"/>
                <a:cs typeface="Tw Cen MT"/>
              </a:rPr>
              <a:t>g</a:t>
            </a:r>
            <a:r>
              <a:rPr lang="en-US" sz="2600" spc="6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m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dirty="0" err="1">
                <a:latin typeface="Tw Cen MT"/>
                <a:cs typeface="Tw Cen MT"/>
              </a:rPr>
              <a:t>g</a:t>
            </a:r>
            <a:r>
              <a:rPr lang="en-US" sz="2600" spc="-5" dirty="0" err="1">
                <a:latin typeface="Tw Cen MT"/>
                <a:cs typeface="Tw Cen MT"/>
              </a:rPr>
              <a:t>k</a:t>
            </a:r>
            <a:r>
              <a:rPr lang="en-US" sz="2600" dirty="0" err="1">
                <a:latin typeface="Tw Cen MT"/>
                <a:cs typeface="Tw Cen MT"/>
              </a:rPr>
              <a:t>ap</a:t>
            </a:r>
            <a:r>
              <a:rPr lang="en-US" sz="2600" spc="35" dirty="0">
                <a:latin typeface="Times New Roman"/>
                <a:cs typeface="Times New Roman"/>
              </a:rPr>
              <a:t> </a:t>
            </a:r>
            <a:r>
              <a:rPr lang="en-US" sz="2600" spc="-10" dirty="0" err="1">
                <a:latin typeface="Tw Cen MT"/>
                <a:cs typeface="Tw Cen MT"/>
              </a:rPr>
              <a:t>c</a:t>
            </a:r>
            <a:r>
              <a:rPr lang="en-US" sz="2600" dirty="0" err="1">
                <a:latin typeface="Tw Cen MT"/>
                <a:cs typeface="Tw Cen MT"/>
              </a:rPr>
              <a:t>it</a:t>
            </a:r>
            <a:r>
              <a:rPr lang="en-US" sz="2600" spc="-30" dirty="0" err="1">
                <a:latin typeface="Tw Cen MT"/>
                <a:cs typeface="Tw Cen MT"/>
              </a:rPr>
              <a:t>r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dirty="0">
                <a:latin typeface="Tw Cen MT"/>
                <a:cs typeface="Tw Cen MT"/>
              </a:rPr>
              <a:t>,</a:t>
            </a:r>
            <a:r>
              <a:rPr lang="en-US" sz="2600" spc="5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m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dirty="0" err="1">
                <a:latin typeface="Tw Cen MT"/>
                <a:cs typeface="Tw Cen MT"/>
              </a:rPr>
              <a:t>mi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dirty="0" err="1">
                <a:latin typeface="Tw Cen MT"/>
                <a:cs typeface="Tw Cen MT"/>
              </a:rPr>
              <a:t>da</a:t>
            </a:r>
            <a:r>
              <a:rPr lang="en-US" sz="2600" spc="-5" dirty="0" err="1">
                <a:latin typeface="Tw Cen MT"/>
                <a:cs typeface="Tw Cen MT"/>
              </a:rPr>
              <a:t>hk</a:t>
            </a:r>
            <a:r>
              <a:rPr lang="en-US" sz="2600" dirty="0" err="1">
                <a:latin typeface="Tw Cen MT"/>
                <a:cs typeface="Tw Cen MT"/>
              </a:rPr>
              <a:t>an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bi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dirty="0" err="1">
                <a:latin typeface="Tw Cen MT"/>
                <a:cs typeface="Tw Cen MT"/>
              </a:rPr>
              <a:t>g</a:t>
            </a:r>
            <a:r>
              <a:rPr lang="en-US" sz="2600" spc="-5" dirty="0" err="1">
                <a:latin typeface="Tw Cen MT"/>
                <a:cs typeface="Tw Cen MT"/>
              </a:rPr>
              <a:t>k</a:t>
            </a:r>
            <a:r>
              <a:rPr lang="en-US" sz="2600" dirty="0" err="1">
                <a:latin typeface="Tw Cen MT"/>
                <a:cs typeface="Tw Cen MT"/>
              </a:rPr>
              <a:t>ai</a:t>
            </a:r>
            <a:r>
              <a:rPr lang="en-US" sz="2600" spc="35" dirty="0">
                <a:latin typeface="Times New Roman"/>
                <a:cs typeface="Times New Roman"/>
              </a:rPr>
              <a:t> </a:t>
            </a:r>
            <a:r>
              <a:rPr lang="en-US" sz="2600" spc="-50" dirty="0" err="1">
                <a:latin typeface="Tw Cen MT"/>
                <a:cs typeface="Tw Cen MT"/>
              </a:rPr>
              <a:t>k</a:t>
            </a:r>
            <a:r>
              <a:rPr lang="en-US" sz="2600" dirty="0" err="1">
                <a:latin typeface="Tw Cen MT"/>
                <a:cs typeface="Tw Cen MT"/>
              </a:rPr>
              <a:t>e</a:t>
            </a:r>
            <a:r>
              <a:rPr lang="en-US" sz="2600" spc="5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dalam</a:t>
            </a:r>
            <a:r>
              <a:rPr lang="en-US" sz="2600" spc="6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m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dirty="0" err="1">
                <a:latin typeface="Tw Cen MT"/>
                <a:cs typeface="Tw Cen MT"/>
              </a:rPr>
              <a:t>m</a:t>
            </a:r>
            <a:r>
              <a:rPr lang="en-US" sz="2600" spc="5" dirty="0" err="1">
                <a:latin typeface="Tw Cen MT"/>
                <a:cs typeface="Tw Cen MT"/>
              </a:rPr>
              <a:t>o</a:t>
            </a:r>
            <a:r>
              <a:rPr lang="en-US" sz="2600" spc="-5" dirty="0" err="1">
                <a:latin typeface="Tw Cen MT"/>
                <a:cs typeface="Tw Cen MT"/>
              </a:rPr>
              <a:t>r</a:t>
            </a:r>
            <a:r>
              <a:rPr lang="en-US" sz="2600" dirty="0" err="1">
                <a:latin typeface="Tw Cen MT"/>
                <a:cs typeface="Tw Cen MT"/>
              </a:rPr>
              <a:t>i</a:t>
            </a:r>
            <a:r>
              <a:rPr lang="en-US" sz="2600" spc="35" dirty="0">
                <a:latin typeface="Times New Roman"/>
                <a:cs typeface="Times New Roman"/>
              </a:rPr>
              <a:t> </a:t>
            </a:r>
            <a:r>
              <a:rPr lang="en-US" sz="2600" spc="-25" dirty="0" err="1">
                <a:latin typeface="Tw Cen MT"/>
                <a:cs typeface="Tw Cen MT"/>
              </a:rPr>
              <a:t>k</a:t>
            </a:r>
            <a:r>
              <a:rPr lang="en-US" sz="2600" spc="5" dirty="0" err="1">
                <a:latin typeface="Tw Cen MT"/>
                <a:cs typeface="Tw Cen MT"/>
              </a:rPr>
              <a:t>o</a:t>
            </a:r>
            <a:r>
              <a:rPr lang="en-US" sz="2600" dirty="0" err="1">
                <a:latin typeface="Tw Cen MT"/>
                <a:cs typeface="Tw Cen MT"/>
              </a:rPr>
              <a:t>mp</a:t>
            </a:r>
            <a:r>
              <a:rPr lang="en-US" sz="2600" spc="-5" dirty="0" err="1">
                <a:latin typeface="Tw Cen MT"/>
                <a:cs typeface="Tw Cen MT"/>
              </a:rPr>
              <a:t>u</a:t>
            </a:r>
            <a:r>
              <a:rPr lang="en-US" sz="2600" dirty="0" err="1">
                <a:latin typeface="Tw Cen MT"/>
                <a:cs typeface="Tw Cen MT"/>
              </a:rPr>
              <a:t>t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-185" dirty="0" err="1">
                <a:latin typeface="Tw Cen MT"/>
                <a:cs typeface="Tw Cen MT"/>
              </a:rPr>
              <a:t>r</a:t>
            </a:r>
            <a:r>
              <a:rPr lang="en-US" sz="2600" dirty="0">
                <a:latin typeface="Tw Cen MT"/>
                <a:cs typeface="Tw Cen MT"/>
              </a:rPr>
              <a:t>,</a:t>
            </a:r>
            <a:r>
              <a:rPr lang="en-US" sz="2600" spc="25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m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dirty="0" err="1">
                <a:latin typeface="Tw Cen MT"/>
                <a:cs typeface="Tw Cen MT"/>
              </a:rPr>
              <a:t>la</a:t>
            </a:r>
            <a:r>
              <a:rPr lang="en-US" sz="2600" spc="-5" dirty="0" err="1">
                <a:latin typeface="Tw Cen MT"/>
                <a:cs typeface="Tw Cen MT"/>
              </a:rPr>
              <a:t>kuk</a:t>
            </a:r>
            <a:r>
              <a:rPr lang="en-US" sz="2600" dirty="0" err="1">
                <a:latin typeface="Tw Cen MT"/>
                <a:cs typeface="Tw Cen MT"/>
              </a:rPr>
              <a:t>an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dirty="0" err="1">
                <a:latin typeface="Tw Cen MT"/>
                <a:cs typeface="Tw Cen MT"/>
              </a:rPr>
              <a:t>ali</a:t>
            </a:r>
            <a:r>
              <a:rPr lang="en-US" sz="2600" spc="-5" dirty="0" err="1">
                <a:latin typeface="Tw Cen MT"/>
                <a:cs typeface="Tw Cen MT"/>
              </a:rPr>
              <a:t>s</a:t>
            </a:r>
            <a:r>
              <a:rPr lang="en-US" sz="2600" dirty="0" err="1">
                <a:latin typeface="Tw Cen MT"/>
                <a:cs typeface="Tw Cen MT"/>
              </a:rPr>
              <a:t>is</a:t>
            </a:r>
            <a:r>
              <a:rPr lang="en-US" sz="2600" spc="3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dan</a:t>
            </a:r>
            <a:r>
              <a:rPr lang="en-US" sz="2600" spc="55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p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-5" dirty="0" err="1">
                <a:latin typeface="Tw Cen MT"/>
                <a:cs typeface="Tw Cen MT"/>
              </a:rPr>
              <a:t>rh</a:t>
            </a:r>
            <a:r>
              <a:rPr lang="en-US" sz="2600" dirty="0" err="1">
                <a:latin typeface="Tw Cen MT"/>
                <a:cs typeface="Tw Cen MT"/>
              </a:rPr>
              <a:t>it</a:t>
            </a:r>
            <a:r>
              <a:rPr lang="en-US" sz="2600" spc="-5" dirty="0" err="1">
                <a:latin typeface="Tw Cen MT"/>
                <a:cs typeface="Tw Cen MT"/>
              </a:rPr>
              <a:t>un</a:t>
            </a:r>
            <a:r>
              <a:rPr lang="en-US" sz="2600" spc="-45" dirty="0" err="1">
                <a:latin typeface="Tw Cen MT"/>
                <a:cs typeface="Tw Cen MT"/>
              </a:rPr>
              <a:t>g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dirty="0">
                <a:latin typeface="Tw Cen MT"/>
                <a:cs typeface="Tw Cen MT"/>
              </a:rPr>
              <a:t>,</a:t>
            </a:r>
            <a:r>
              <a:rPr lang="en-US" sz="2600" spc="25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dan</a:t>
            </a:r>
            <a:r>
              <a:rPr lang="en-US" sz="2600" spc="55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m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dirty="0" err="1">
                <a:latin typeface="Tw Cen MT"/>
                <a:cs typeface="Tw Cen MT"/>
              </a:rPr>
              <a:t>g</a:t>
            </a:r>
            <a:r>
              <a:rPr lang="en-US" sz="2600" spc="-5" dirty="0" err="1">
                <a:latin typeface="Tw Cen MT"/>
                <a:cs typeface="Tw Cen MT"/>
              </a:rPr>
              <a:t>h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spc="-5" dirty="0" err="1">
                <a:latin typeface="Tw Cen MT"/>
                <a:cs typeface="Tw Cen MT"/>
              </a:rPr>
              <a:t>s</a:t>
            </a:r>
            <a:r>
              <a:rPr lang="en-US" sz="2600" dirty="0" err="1">
                <a:latin typeface="Tw Cen MT"/>
                <a:cs typeface="Tw Cen MT"/>
              </a:rPr>
              <a:t>il</a:t>
            </a:r>
            <a:r>
              <a:rPr lang="en-US" sz="2600" spc="-5" dirty="0" err="1">
                <a:latin typeface="Tw Cen MT"/>
                <a:cs typeface="Tw Cen MT"/>
              </a:rPr>
              <a:t>k</a:t>
            </a:r>
            <a:r>
              <a:rPr lang="en-US" sz="2600" dirty="0" err="1">
                <a:latin typeface="Tw Cen MT"/>
                <a:cs typeface="Tw Cen MT"/>
              </a:rPr>
              <a:t>an</a:t>
            </a:r>
            <a:r>
              <a:rPr lang="en-US" sz="2600" spc="20" dirty="0">
                <a:latin typeface="Times New Roman"/>
                <a:cs typeface="Times New Roman"/>
              </a:rPr>
              <a:t> </a:t>
            </a:r>
            <a:r>
              <a:rPr lang="en-US" sz="2600" spc="-10" dirty="0" err="1">
                <a:latin typeface="Tw Cen MT"/>
                <a:cs typeface="Tw Cen MT"/>
              </a:rPr>
              <a:t>c</a:t>
            </a:r>
            <a:r>
              <a:rPr lang="en-US" sz="2600" dirty="0" err="1">
                <a:latin typeface="Tw Cen MT"/>
                <a:cs typeface="Tw Cen MT"/>
              </a:rPr>
              <a:t>it</a:t>
            </a:r>
            <a:r>
              <a:rPr lang="en-US" sz="2600" spc="-30" dirty="0" err="1">
                <a:latin typeface="Tw Cen MT"/>
                <a:cs typeface="Tw Cen MT"/>
              </a:rPr>
              <a:t>r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spc="6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w Cen MT"/>
                <a:cs typeface="Tw Cen MT"/>
              </a:rPr>
              <a:t>l</a:t>
            </a:r>
            <a:r>
              <a:rPr lang="en-US" sz="2600" spc="-5" dirty="0">
                <a:latin typeface="Tw Cen MT"/>
                <a:cs typeface="Tw Cen MT"/>
              </a:rPr>
              <a:t>a</a:t>
            </a:r>
            <a:r>
              <a:rPr lang="en-US" sz="2600" dirty="0">
                <a:latin typeface="Tw Cen MT"/>
                <a:cs typeface="Tw Cen MT"/>
              </a:rPr>
              <a:t>in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atau</a:t>
            </a:r>
            <a:r>
              <a:rPr lang="en-US" sz="2600" spc="3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l</a:t>
            </a:r>
            <a:r>
              <a:rPr lang="en-US" sz="2600" spc="-45" dirty="0" err="1">
                <a:latin typeface="Tw Cen MT"/>
                <a:cs typeface="Tw Cen MT"/>
              </a:rPr>
              <a:t>e</a:t>
            </a:r>
            <a:r>
              <a:rPr lang="en-US" sz="2600" dirty="0" err="1">
                <a:latin typeface="Tw Cen MT"/>
                <a:cs typeface="Tw Cen MT"/>
              </a:rPr>
              <a:t>bih</a:t>
            </a:r>
            <a:r>
              <a:rPr lang="en-US" sz="2600" spc="45" dirty="0">
                <a:latin typeface="Times New Roman"/>
                <a:cs typeface="Times New Roman"/>
              </a:rPr>
              <a:t> </a:t>
            </a:r>
            <a:r>
              <a:rPr lang="en-US" sz="2600" spc="-5" dirty="0" err="1">
                <a:latin typeface="Tw Cen MT"/>
                <a:cs typeface="Tw Cen MT"/>
              </a:rPr>
              <a:t>s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-5" dirty="0" err="1">
                <a:latin typeface="Tw Cen MT"/>
                <a:cs typeface="Tw Cen MT"/>
              </a:rPr>
              <a:t>r</a:t>
            </a:r>
            <a:r>
              <a:rPr lang="en-US" sz="2600" dirty="0" err="1">
                <a:latin typeface="Tw Cen MT"/>
                <a:cs typeface="Tw Cen MT"/>
              </a:rPr>
              <a:t>i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dirty="0" err="1">
                <a:latin typeface="Tw Cen MT"/>
                <a:cs typeface="Tw Cen MT"/>
              </a:rPr>
              <a:t>g</a:t>
            </a:r>
            <a:r>
              <a:rPr lang="en-US" sz="2600" spc="5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lagi</a:t>
            </a:r>
            <a:r>
              <a:rPr lang="en-US" sz="2600" spc="60" dirty="0">
                <a:latin typeface="Times New Roman"/>
                <a:cs typeface="Times New Roman"/>
              </a:rPr>
              <a:t> </a:t>
            </a:r>
            <a:r>
              <a:rPr lang="en-US" sz="2600" spc="-5" dirty="0" err="1">
                <a:latin typeface="Tw Cen MT"/>
                <a:cs typeface="Tw Cen MT"/>
              </a:rPr>
              <a:t>su</a:t>
            </a:r>
            <a:r>
              <a:rPr lang="en-US" sz="2600" dirty="0" err="1">
                <a:latin typeface="Tw Cen MT"/>
                <a:cs typeface="Tw Cen MT"/>
              </a:rPr>
              <a:t>atu</a:t>
            </a:r>
            <a:r>
              <a:rPr lang="en-US" sz="2600" spc="45" dirty="0">
                <a:latin typeface="Times New Roman"/>
                <a:cs typeface="Times New Roman"/>
              </a:rPr>
              <a:t> </a:t>
            </a:r>
            <a:r>
              <a:rPr lang="en-US" sz="2600" spc="-50" dirty="0" err="1">
                <a:latin typeface="Tw Cen MT"/>
                <a:cs typeface="Tw Cen MT"/>
              </a:rPr>
              <a:t>k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dirty="0" err="1">
                <a:latin typeface="Tw Cen MT"/>
                <a:cs typeface="Tw Cen MT"/>
              </a:rPr>
              <a:t>p</a:t>
            </a:r>
            <a:r>
              <a:rPr lang="en-US" sz="2600" spc="-5" dirty="0" err="1">
                <a:latin typeface="Tw Cen MT"/>
                <a:cs typeface="Tw Cen MT"/>
              </a:rPr>
              <a:t>u</a:t>
            </a:r>
            <a:r>
              <a:rPr lang="en-US" sz="2600" dirty="0" err="1">
                <a:latin typeface="Tw Cen MT"/>
                <a:cs typeface="Tw Cen MT"/>
              </a:rPr>
              <a:t>t</a:t>
            </a:r>
            <a:r>
              <a:rPr lang="en-US" sz="2600" spc="-5" dirty="0" err="1">
                <a:latin typeface="Tw Cen MT"/>
                <a:cs typeface="Tw Cen MT"/>
              </a:rPr>
              <a:t>us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dirty="0">
                <a:latin typeface="Tw Cen MT"/>
                <a:cs typeface="Tw Cen MT"/>
              </a:rPr>
              <a:t>,</a:t>
            </a:r>
            <a:r>
              <a:rPr lang="en-US" sz="2600" spc="25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t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-5" dirty="0" err="1">
                <a:latin typeface="Tw Cen MT"/>
                <a:cs typeface="Tw Cen MT"/>
              </a:rPr>
              <a:t>r</a:t>
            </a:r>
            <a:r>
              <a:rPr lang="en-US" sz="2600" spc="-45" dirty="0" err="1">
                <a:latin typeface="Tw Cen MT"/>
                <a:cs typeface="Tw Cen MT"/>
              </a:rPr>
              <a:t>g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dirty="0" err="1">
                <a:latin typeface="Tw Cen MT"/>
                <a:cs typeface="Tw Cen MT"/>
              </a:rPr>
              <a:t>t</a:t>
            </a:r>
            <a:r>
              <a:rPr lang="en-US" sz="2600" spc="-5" dirty="0" err="1">
                <a:latin typeface="Tw Cen MT"/>
                <a:cs typeface="Tw Cen MT"/>
              </a:rPr>
              <a:t>un</a:t>
            </a:r>
            <a:r>
              <a:rPr lang="en-US" sz="2600" dirty="0" err="1">
                <a:latin typeface="Tw Cen MT"/>
                <a:cs typeface="Tw Cen MT"/>
              </a:rPr>
              <a:t>g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pada</a:t>
            </a:r>
            <a:r>
              <a:rPr lang="en-US" sz="2600" spc="5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t</a:t>
            </a:r>
            <a:r>
              <a:rPr lang="en-US" sz="2600" spc="-5" dirty="0" err="1">
                <a:latin typeface="Tw Cen MT"/>
                <a:cs typeface="Tw Cen MT"/>
              </a:rPr>
              <a:t>u</a:t>
            </a:r>
            <a:r>
              <a:rPr lang="en-US" sz="2600" dirty="0" err="1">
                <a:latin typeface="Tw Cen MT"/>
                <a:cs typeface="Tw Cen MT"/>
              </a:rPr>
              <a:t>j</a:t>
            </a:r>
            <a:r>
              <a:rPr lang="en-US" sz="2600" spc="-5" dirty="0" err="1">
                <a:latin typeface="Tw Cen MT"/>
                <a:cs typeface="Tw Cen MT"/>
              </a:rPr>
              <a:t>u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spc="-75" dirty="0" err="1">
                <a:latin typeface="Tw Cen MT"/>
                <a:cs typeface="Tw Cen MT"/>
              </a:rPr>
              <a:t>n</a:t>
            </a:r>
            <a:r>
              <a:rPr lang="en-US" sz="2600" spc="-105" dirty="0" err="1">
                <a:latin typeface="Tw Cen MT"/>
                <a:cs typeface="Tw Cen MT"/>
              </a:rPr>
              <a:t>y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dirty="0">
                <a:latin typeface="Tw Cen MT"/>
                <a:cs typeface="Tw Cen MT"/>
              </a:rPr>
              <a:t>.</a:t>
            </a:r>
          </a:p>
          <a:p>
            <a:pPr marL="645160" marR="20320" lvl="1" indent="-365760">
              <a:lnSpc>
                <a:spcPct val="150000"/>
              </a:lnSpc>
              <a:spcBef>
                <a:spcPts val="595"/>
              </a:spcBef>
              <a:buClr>
                <a:srgbClr val="D34716"/>
              </a:buClr>
              <a:buSzPct val="84615"/>
              <a:buFont typeface="Wingdings"/>
              <a:buChar char=""/>
              <a:tabLst>
                <a:tab pos="645160" algn="l"/>
              </a:tabLst>
            </a:pPr>
            <a:r>
              <a:rPr lang="en-US" sz="2600" spc="-5" dirty="0" err="1">
                <a:latin typeface="Tw Cen MT"/>
                <a:cs typeface="Tw Cen MT"/>
              </a:rPr>
              <a:t>M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40" dirty="0" err="1">
                <a:latin typeface="Tw Cen MT"/>
                <a:cs typeface="Tw Cen MT"/>
              </a:rPr>
              <a:t>r</a:t>
            </a:r>
            <a:r>
              <a:rPr lang="en-US" sz="2600" spc="-5" dirty="0" err="1">
                <a:latin typeface="Tw Cen MT"/>
                <a:cs typeface="Tw Cen MT"/>
              </a:rPr>
              <a:t>u</a:t>
            </a:r>
            <a:r>
              <a:rPr lang="en-US" sz="2600" dirty="0" err="1">
                <a:latin typeface="Tw Cen MT"/>
                <a:cs typeface="Tw Cen MT"/>
              </a:rPr>
              <a:t>pa</a:t>
            </a:r>
            <a:r>
              <a:rPr lang="en-US" sz="2600" spc="-5" dirty="0" err="1">
                <a:latin typeface="Tw Cen MT"/>
                <a:cs typeface="Tw Cen MT"/>
              </a:rPr>
              <a:t>k</a:t>
            </a:r>
            <a:r>
              <a:rPr lang="en-US" sz="2600" dirty="0" err="1">
                <a:latin typeface="Tw Cen MT"/>
                <a:cs typeface="Tw Cen MT"/>
              </a:rPr>
              <a:t>an</a:t>
            </a:r>
            <a:r>
              <a:rPr lang="en-US" sz="2600" spc="2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j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dirty="0" err="1">
                <a:latin typeface="Tw Cen MT"/>
                <a:cs typeface="Tw Cen MT"/>
              </a:rPr>
              <a:t>is</a:t>
            </a:r>
            <a:r>
              <a:rPr lang="en-US" sz="2600" spc="55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p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dirty="0" err="1">
                <a:latin typeface="Tw Cen MT"/>
                <a:cs typeface="Tw Cen MT"/>
              </a:rPr>
              <a:t>g</a:t>
            </a:r>
            <a:r>
              <a:rPr lang="en-US" sz="2600" spc="5" dirty="0" err="1">
                <a:latin typeface="Tw Cen MT"/>
                <a:cs typeface="Tw Cen MT"/>
              </a:rPr>
              <a:t>o</a:t>
            </a:r>
            <a:r>
              <a:rPr lang="en-US" sz="2600" dirty="0" err="1">
                <a:latin typeface="Tw Cen MT"/>
                <a:cs typeface="Tw Cen MT"/>
              </a:rPr>
              <a:t>lah</a:t>
            </a:r>
            <a:r>
              <a:rPr lang="en-US" sz="2600" spc="20" dirty="0">
                <a:latin typeface="Times New Roman"/>
                <a:cs typeface="Times New Roman"/>
              </a:rPr>
              <a:t> </a:t>
            </a:r>
            <a:r>
              <a:rPr lang="en-US" sz="2600" spc="-10" dirty="0" err="1">
                <a:latin typeface="Tw Cen MT"/>
                <a:cs typeface="Tw Cen MT"/>
              </a:rPr>
              <a:t>c</a:t>
            </a:r>
            <a:r>
              <a:rPr lang="en-US" sz="2600" dirty="0" err="1">
                <a:latin typeface="Tw Cen MT"/>
                <a:cs typeface="Tw Cen MT"/>
              </a:rPr>
              <a:t>it</a:t>
            </a:r>
            <a:r>
              <a:rPr lang="en-US" sz="2600" spc="-30" dirty="0" err="1">
                <a:latin typeface="Tw Cen MT"/>
                <a:cs typeface="Tw Cen MT"/>
              </a:rPr>
              <a:t>r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spc="60" dirty="0">
                <a:latin typeface="Times New Roman"/>
                <a:cs typeface="Times New Roman"/>
              </a:rPr>
              <a:t> </a:t>
            </a:r>
            <a:r>
              <a:rPr lang="en-US" sz="2600" spc="-105" dirty="0">
                <a:latin typeface="Tw Cen MT"/>
                <a:cs typeface="Tw Cen MT"/>
              </a:rPr>
              <a:t>y</a:t>
            </a:r>
            <a:r>
              <a:rPr lang="en-US" sz="2600" dirty="0">
                <a:latin typeface="Tw Cen MT"/>
                <a:cs typeface="Tw Cen MT"/>
              </a:rPr>
              <a:t>a</a:t>
            </a:r>
            <a:r>
              <a:rPr lang="en-US" sz="2600" spc="-5" dirty="0">
                <a:latin typeface="Tw Cen MT"/>
                <a:cs typeface="Tw Cen MT"/>
              </a:rPr>
              <a:t>n</a:t>
            </a:r>
            <a:r>
              <a:rPr lang="en-US" sz="2600" dirty="0">
                <a:latin typeface="Tw Cen MT"/>
                <a:cs typeface="Tw Cen MT"/>
              </a:rPr>
              <a:t>g</a:t>
            </a:r>
            <a:r>
              <a:rPr lang="en-US" sz="2600" spc="5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l</a:t>
            </a:r>
            <a:r>
              <a:rPr lang="en-US" sz="2600" spc="-45" dirty="0" err="1">
                <a:latin typeface="Tw Cen MT"/>
                <a:cs typeface="Tw Cen MT"/>
              </a:rPr>
              <a:t>e</a:t>
            </a:r>
            <a:r>
              <a:rPr lang="en-US" sz="2600" dirty="0" err="1">
                <a:latin typeface="Tw Cen MT"/>
                <a:cs typeface="Tw Cen MT"/>
              </a:rPr>
              <a:t>bih</a:t>
            </a:r>
            <a:r>
              <a:rPr lang="en-US" sz="2600" spc="45" dirty="0">
                <a:latin typeface="Times New Roman"/>
                <a:cs typeface="Times New Roman"/>
              </a:rPr>
              <a:t> </a:t>
            </a:r>
            <a:r>
              <a:rPr lang="en-US" sz="2600" spc="-25" dirty="0" err="1">
                <a:latin typeface="Tw Cen MT"/>
                <a:cs typeface="Tw Cen MT"/>
              </a:rPr>
              <a:t>k</a:t>
            </a:r>
            <a:r>
              <a:rPr lang="en-US" sz="2600" spc="5" dirty="0" err="1">
                <a:latin typeface="Tw Cen MT"/>
                <a:cs typeface="Tw Cen MT"/>
              </a:rPr>
              <a:t>o</a:t>
            </a:r>
            <a:r>
              <a:rPr lang="en-US" sz="2600" dirty="0" err="1">
                <a:latin typeface="Tw Cen MT"/>
                <a:cs typeface="Tw Cen MT"/>
              </a:rPr>
              <a:t>mpl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-5" dirty="0" err="1">
                <a:latin typeface="Tw Cen MT"/>
                <a:cs typeface="Tw Cen MT"/>
              </a:rPr>
              <a:t>k</a:t>
            </a:r>
            <a:r>
              <a:rPr lang="en-US" sz="2600" dirty="0" err="1">
                <a:latin typeface="Tw Cen MT"/>
                <a:cs typeface="Tw Cen MT"/>
              </a:rPr>
              <a:t>s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da</a:t>
            </a:r>
            <a:r>
              <a:rPr lang="en-US" sz="2600" spc="-5" dirty="0" err="1">
                <a:latin typeface="Tw Cen MT"/>
                <a:cs typeface="Tw Cen MT"/>
              </a:rPr>
              <a:t>r</a:t>
            </a:r>
            <a:r>
              <a:rPr lang="en-US" sz="2600" dirty="0" err="1">
                <a:latin typeface="Tw Cen MT"/>
                <a:cs typeface="Tw Cen MT"/>
              </a:rPr>
              <a:t>i</a:t>
            </a:r>
            <a:r>
              <a:rPr lang="en-US" sz="2600" spc="5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w Cen MT"/>
                <a:cs typeface="Tw Cen MT"/>
              </a:rPr>
              <a:t>p</a:t>
            </a:r>
            <a:r>
              <a:rPr lang="en-US" sz="2600" spc="-55" dirty="0">
                <a:latin typeface="Tw Cen MT"/>
                <a:cs typeface="Tw Cen MT"/>
              </a:rPr>
              <a:t>r</a:t>
            </a:r>
            <a:r>
              <a:rPr lang="en-US" sz="2600" spc="5" dirty="0">
                <a:latin typeface="Tw Cen MT"/>
                <a:cs typeface="Tw Cen MT"/>
              </a:rPr>
              <a:t>o</a:t>
            </a:r>
            <a:r>
              <a:rPr lang="en-US" sz="2600" dirty="0">
                <a:latin typeface="Tw Cen MT"/>
                <a:cs typeface="Tw Cen MT"/>
              </a:rPr>
              <a:t>g</a:t>
            </a:r>
            <a:r>
              <a:rPr lang="en-US" sz="2600" spc="-30" dirty="0">
                <a:latin typeface="Tw Cen MT"/>
                <a:cs typeface="Tw Cen MT"/>
              </a:rPr>
              <a:t>r</a:t>
            </a:r>
            <a:r>
              <a:rPr lang="en-US" sz="2600" dirty="0">
                <a:latin typeface="Tw Cen MT"/>
                <a:cs typeface="Tw Cen MT"/>
              </a:rPr>
              <a:t>am</a:t>
            </a:r>
            <a:r>
              <a:rPr lang="en-US" sz="2600" spc="35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t</a:t>
            </a:r>
            <a:r>
              <a:rPr lang="en-US" sz="2600" spc="-5" dirty="0" err="1">
                <a:latin typeface="Tw Cen MT"/>
                <a:cs typeface="Tw Cen MT"/>
              </a:rPr>
              <a:t>un</a:t>
            </a:r>
            <a:r>
              <a:rPr lang="en-US" sz="2600" dirty="0" err="1">
                <a:latin typeface="Tw Cen MT"/>
                <a:cs typeface="Tw Cen MT"/>
              </a:rPr>
              <a:t>da</a:t>
            </a:r>
            <a:r>
              <a:rPr lang="en-US" sz="2600" dirty="0">
                <a:latin typeface="Tw Cen MT"/>
                <a:cs typeface="Tw Cen MT"/>
              </a:rPr>
              <a:t>,</a:t>
            </a:r>
            <a:r>
              <a:rPr lang="en-US" sz="2600" spc="50" dirty="0">
                <a:latin typeface="Times New Roman"/>
                <a:cs typeface="Times New Roman"/>
              </a:rPr>
              <a:t> </a:t>
            </a:r>
            <a:r>
              <a:rPr lang="en-US" sz="2600" spc="-5" dirty="0" err="1">
                <a:latin typeface="Tw Cen MT"/>
                <a:cs typeface="Tw Cen MT"/>
              </a:rPr>
              <a:t>k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spc="-5" dirty="0" err="1">
                <a:latin typeface="Tw Cen MT"/>
                <a:cs typeface="Tw Cen MT"/>
              </a:rPr>
              <a:t>r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spc="35" dirty="0">
                <a:latin typeface="Times New Roman"/>
                <a:cs typeface="Times New Roman"/>
              </a:rPr>
              <a:t> </a:t>
            </a:r>
            <a:r>
              <a:rPr lang="en-US" sz="2600" spc="-5" dirty="0" err="1">
                <a:latin typeface="Tw Cen MT"/>
                <a:cs typeface="Tw Cen MT"/>
              </a:rPr>
              <a:t>s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dirty="0" err="1">
                <a:latin typeface="Tw Cen MT"/>
                <a:cs typeface="Tw Cen MT"/>
              </a:rPr>
              <a:t>lain</a:t>
            </a:r>
            <a:r>
              <a:rPr lang="en-US" sz="2600" spc="45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m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dirty="0" err="1">
                <a:latin typeface="Tw Cen MT"/>
                <a:cs typeface="Tw Cen MT"/>
              </a:rPr>
              <a:t>mp</a:t>
            </a:r>
            <a:r>
              <a:rPr lang="en-US" sz="2600" spc="-5" dirty="0" err="1">
                <a:latin typeface="Tw Cen MT"/>
                <a:cs typeface="Tw Cen MT"/>
              </a:rPr>
              <a:t>u</a:t>
            </a:r>
            <a:r>
              <a:rPr lang="en-US" sz="2600" spc="-75" dirty="0" err="1">
                <a:latin typeface="Tw Cen MT"/>
                <a:cs typeface="Tw Cen MT"/>
              </a:rPr>
              <a:t>n</a:t>
            </a:r>
            <a:r>
              <a:rPr lang="en-US" sz="2600" spc="-105" dirty="0" err="1">
                <a:latin typeface="Tw Cen MT"/>
                <a:cs typeface="Tw Cen MT"/>
              </a:rPr>
              <a:t>y</a:t>
            </a:r>
            <a:r>
              <a:rPr lang="en-US" sz="2600" dirty="0" err="1">
                <a:latin typeface="Tw Cen MT"/>
                <a:cs typeface="Tw Cen MT"/>
              </a:rPr>
              <a:t>ai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m</a:t>
            </a:r>
            <a:r>
              <a:rPr lang="en-US" sz="2600" spc="5" dirty="0" err="1">
                <a:latin typeface="Tw Cen MT"/>
                <a:cs typeface="Tw Cen MT"/>
              </a:rPr>
              <a:t>o</a:t>
            </a:r>
            <a:r>
              <a:rPr lang="en-US" sz="2600" dirty="0" err="1">
                <a:latin typeface="Tw Cen MT"/>
                <a:cs typeface="Tw Cen MT"/>
              </a:rPr>
              <a:t>d</a:t>
            </a:r>
            <a:r>
              <a:rPr lang="en-US" sz="2600" spc="-5" dirty="0" err="1">
                <a:latin typeface="Tw Cen MT"/>
                <a:cs typeface="Tw Cen MT"/>
              </a:rPr>
              <a:t>u</a:t>
            </a:r>
            <a:r>
              <a:rPr lang="en-US" sz="2600" dirty="0" err="1">
                <a:latin typeface="Tw Cen MT"/>
                <a:cs typeface="Tw Cen MT"/>
              </a:rPr>
              <a:t>l</a:t>
            </a:r>
            <a:r>
              <a:rPr lang="en-US" sz="2600" spc="-5" dirty="0" err="1">
                <a:latin typeface="Tw Cen MT"/>
                <a:cs typeface="Tw Cen MT"/>
              </a:rPr>
              <a:t>-</a:t>
            </a:r>
            <a:r>
              <a:rPr lang="en-US" sz="2600" dirty="0" err="1">
                <a:latin typeface="Tw Cen MT"/>
                <a:cs typeface="Tw Cen MT"/>
              </a:rPr>
              <a:t>m</a:t>
            </a:r>
            <a:r>
              <a:rPr lang="en-US" sz="2600" spc="5" dirty="0" err="1">
                <a:latin typeface="Tw Cen MT"/>
                <a:cs typeface="Tw Cen MT"/>
              </a:rPr>
              <a:t>o</a:t>
            </a:r>
            <a:r>
              <a:rPr lang="en-US" sz="2600" dirty="0" err="1">
                <a:latin typeface="Tw Cen MT"/>
                <a:cs typeface="Tw Cen MT"/>
              </a:rPr>
              <a:t>d</a:t>
            </a:r>
            <a:r>
              <a:rPr lang="en-US" sz="2600" spc="-5" dirty="0" err="1">
                <a:latin typeface="Tw Cen MT"/>
                <a:cs typeface="Tw Cen MT"/>
              </a:rPr>
              <a:t>u</a:t>
            </a:r>
            <a:r>
              <a:rPr lang="en-US" sz="2600" dirty="0" err="1">
                <a:latin typeface="Tw Cen MT"/>
                <a:cs typeface="Tw Cen MT"/>
              </a:rPr>
              <a:t>l</a:t>
            </a:r>
            <a:r>
              <a:rPr lang="en-US" sz="2600" spc="25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p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dirty="0" err="1">
                <a:latin typeface="Tw Cen MT"/>
                <a:cs typeface="Tw Cen MT"/>
              </a:rPr>
              <a:t>g</a:t>
            </a:r>
            <a:r>
              <a:rPr lang="en-US" sz="2600" spc="5" dirty="0" err="1">
                <a:latin typeface="Tw Cen MT"/>
                <a:cs typeface="Tw Cen MT"/>
              </a:rPr>
              <a:t>o</a:t>
            </a:r>
            <a:r>
              <a:rPr lang="en-US" sz="2600" dirty="0" err="1">
                <a:latin typeface="Tw Cen MT"/>
                <a:cs typeface="Tw Cen MT"/>
              </a:rPr>
              <a:t>lah</a:t>
            </a:r>
            <a:r>
              <a:rPr lang="en-US" sz="2600" spc="20" dirty="0">
                <a:latin typeface="Times New Roman"/>
                <a:cs typeface="Times New Roman"/>
              </a:rPr>
              <a:t> </a:t>
            </a:r>
            <a:r>
              <a:rPr lang="en-US" sz="2600" spc="-10" dirty="0" err="1">
                <a:latin typeface="Tw Cen MT"/>
                <a:cs typeface="Tw Cen MT"/>
              </a:rPr>
              <a:t>c</a:t>
            </a:r>
            <a:r>
              <a:rPr lang="en-US" sz="2600" dirty="0" err="1">
                <a:latin typeface="Tw Cen MT"/>
                <a:cs typeface="Tw Cen MT"/>
              </a:rPr>
              <a:t>it</a:t>
            </a:r>
            <a:r>
              <a:rPr lang="en-US" sz="2600" spc="-30" dirty="0" err="1">
                <a:latin typeface="Tw Cen MT"/>
                <a:cs typeface="Tw Cen MT"/>
              </a:rPr>
              <a:t>r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dirty="0">
                <a:latin typeface="Tw Cen MT"/>
                <a:cs typeface="Tw Cen MT"/>
              </a:rPr>
              <a:t>,</a:t>
            </a:r>
            <a:r>
              <a:rPr lang="en-US" sz="2600" spc="6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w Cen MT"/>
                <a:cs typeface="Tw Cen MT"/>
              </a:rPr>
              <a:t>j</a:t>
            </a:r>
            <a:r>
              <a:rPr lang="en-US" sz="2600" spc="-5" dirty="0">
                <a:latin typeface="Tw Cen MT"/>
                <a:cs typeface="Tw Cen MT"/>
              </a:rPr>
              <a:t>u</a:t>
            </a:r>
            <a:r>
              <a:rPr lang="en-US" sz="2600" spc="-45" dirty="0">
                <a:latin typeface="Tw Cen MT"/>
                <a:cs typeface="Tw Cen MT"/>
              </a:rPr>
              <a:t>g</a:t>
            </a:r>
            <a:r>
              <a:rPr lang="en-US" sz="2600" dirty="0">
                <a:latin typeface="Tw Cen MT"/>
                <a:cs typeface="Tw Cen MT"/>
              </a:rPr>
              <a:t>a</a:t>
            </a:r>
            <a:r>
              <a:rPr lang="en-US" sz="2600" spc="5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dil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dirty="0" err="1">
                <a:latin typeface="Tw Cen MT"/>
                <a:cs typeface="Tw Cen MT"/>
              </a:rPr>
              <a:t>g</a:t>
            </a:r>
            <a:r>
              <a:rPr lang="en-US" sz="2600" spc="-5" dirty="0" err="1">
                <a:latin typeface="Tw Cen MT"/>
                <a:cs typeface="Tw Cen MT"/>
              </a:rPr>
              <a:t>k</a:t>
            </a:r>
            <a:r>
              <a:rPr lang="en-US" sz="2600" dirty="0" err="1">
                <a:latin typeface="Tw Cen MT"/>
                <a:cs typeface="Tw Cen MT"/>
              </a:rPr>
              <a:t>api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d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spc="-45" dirty="0" err="1">
                <a:latin typeface="Tw Cen MT"/>
                <a:cs typeface="Tw Cen MT"/>
              </a:rPr>
              <a:t>g</a:t>
            </a:r>
            <a:r>
              <a:rPr lang="en-US" sz="2600" dirty="0" err="1">
                <a:latin typeface="Tw Cen MT"/>
                <a:cs typeface="Tw Cen MT"/>
              </a:rPr>
              <a:t>an</a:t>
            </a:r>
            <a:r>
              <a:rPr lang="en-US" sz="2600" spc="2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m</a:t>
            </a:r>
            <a:r>
              <a:rPr lang="en-US" sz="2600" spc="5" dirty="0" err="1">
                <a:latin typeface="Tw Cen MT"/>
                <a:cs typeface="Tw Cen MT"/>
              </a:rPr>
              <a:t>o</a:t>
            </a:r>
            <a:r>
              <a:rPr lang="en-US" sz="2600" dirty="0" err="1">
                <a:latin typeface="Tw Cen MT"/>
                <a:cs typeface="Tw Cen MT"/>
              </a:rPr>
              <a:t>d</a:t>
            </a:r>
            <a:r>
              <a:rPr lang="en-US" sz="2600" spc="-5" dirty="0" err="1">
                <a:latin typeface="Tw Cen MT"/>
                <a:cs typeface="Tw Cen MT"/>
              </a:rPr>
              <a:t>u</a:t>
            </a:r>
            <a:r>
              <a:rPr lang="en-US" sz="2600" dirty="0" err="1">
                <a:latin typeface="Tw Cen MT"/>
                <a:cs typeface="Tw Cen MT"/>
              </a:rPr>
              <a:t>l</a:t>
            </a:r>
            <a:r>
              <a:rPr lang="en-US" sz="2600" spc="-5" dirty="0" err="1">
                <a:latin typeface="Tw Cen MT"/>
                <a:cs typeface="Tw Cen MT"/>
              </a:rPr>
              <a:t>-</a:t>
            </a:r>
            <a:r>
              <a:rPr lang="en-US" sz="2600" dirty="0" err="1">
                <a:latin typeface="Tw Cen MT"/>
                <a:cs typeface="Tw Cen MT"/>
              </a:rPr>
              <a:t>m</a:t>
            </a:r>
            <a:r>
              <a:rPr lang="en-US" sz="2600" spc="5" dirty="0" err="1">
                <a:latin typeface="Tw Cen MT"/>
                <a:cs typeface="Tw Cen MT"/>
              </a:rPr>
              <a:t>o</a:t>
            </a:r>
            <a:r>
              <a:rPr lang="en-US" sz="2600" dirty="0" err="1">
                <a:latin typeface="Tw Cen MT"/>
                <a:cs typeface="Tw Cen MT"/>
              </a:rPr>
              <a:t>d</a:t>
            </a:r>
            <a:r>
              <a:rPr lang="en-US" sz="2600" spc="-5" dirty="0" err="1">
                <a:latin typeface="Tw Cen MT"/>
                <a:cs typeface="Tw Cen MT"/>
              </a:rPr>
              <a:t>u</a:t>
            </a:r>
            <a:r>
              <a:rPr lang="en-US" sz="2600" dirty="0" err="1">
                <a:latin typeface="Tw Cen MT"/>
                <a:cs typeface="Tw Cen MT"/>
              </a:rPr>
              <a:t>l</a:t>
            </a:r>
            <a:r>
              <a:rPr lang="en-US" sz="2600" spc="35" dirty="0">
                <a:latin typeface="Times New Roman"/>
                <a:cs typeface="Times New Roman"/>
              </a:rPr>
              <a:t> </a:t>
            </a:r>
            <a:r>
              <a:rPr lang="en-US" sz="2600" i="1" dirty="0">
                <a:latin typeface="Tw Cen MT"/>
                <a:cs typeface="Tw Cen MT"/>
              </a:rPr>
              <a:t>int</a:t>
            </a:r>
            <a:r>
              <a:rPr lang="en-US" sz="2600" i="1" spc="-5" dirty="0">
                <a:latin typeface="Tw Cen MT"/>
                <a:cs typeface="Tw Cen MT"/>
              </a:rPr>
              <a:t>er</a:t>
            </a:r>
            <a:r>
              <a:rPr lang="en-US" sz="2600" i="1" spc="-55" dirty="0">
                <a:latin typeface="Tw Cen MT"/>
                <a:cs typeface="Tw Cen MT"/>
              </a:rPr>
              <a:t>f</a:t>
            </a:r>
            <a:r>
              <a:rPr lang="en-US" sz="2600" i="1" spc="5" dirty="0">
                <a:latin typeface="Tw Cen MT"/>
                <a:cs typeface="Tw Cen MT"/>
              </a:rPr>
              <a:t>a</a:t>
            </a:r>
            <a:r>
              <a:rPr lang="en-US" sz="2600" i="1" spc="-10" dirty="0">
                <a:latin typeface="Tw Cen MT"/>
                <a:cs typeface="Tw Cen MT"/>
              </a:rPr>
              <a:t>c</a:t>
            </a:r>
            <a:r>
              <a:rPr lang="en-US" sz="2600" i="1" dirty="0">
                <a:latin typeface="Tw Cen MT"/>
                <a:cs typeface="Tw Cen MT"/>
              </a:rPr>
              <a:t>ing</a:t>
            </a:r>
            <a:r>
              <a:rPr lang="en-US" sz="2600" i="1" spc="35" dirty="0">
                <a:latin typeface="Times New Roman"/>
                <a:cs typeface="Times New Roman"/>
              </a:rPr>
              <a:t> </a:t>
            </a:r>
            <a:r>
              <a:rPr lang="en-US" sz="2600" spc="-105" dirty="0">
                <a:latin typeface="Tw Cen MT"/>
                <a:cs typeface="Tw Cen MT"/>
              </a:rPr>
              <a:t>y</a:t>
            </a:r>
            <a:r>
              <a:rPr lang="en-US" sz="2600" dirty="0">
                <a:latin typeface="Tw Cen MT"/>
                <a:cs typeface="Tw Cen MT"/>
              </a:rPr>
              <a:t>a</a:t>
            </a:r>
            <a:r>
              <a:rPr lang="en-US" sz="2600" spc="-5" dirty="0">
                <a:latin typeface="Tw Cen MT"/>
                <a:cs typeface="Tw Cen MT"/>
              </a:rPr>
              <a:t>n</a:t>
            </a:r>
            <a:r>
              <a:rPr lang="en-US" sz="2600" dirty="0">
                <a:latin typeface="Tw Cen MT"/>
                <a:cs typeface="Tw Cen MT"/>
              </a:rPr>
              <a:t>g</a:t>
            </a:r>
            <a:r>
              <a:rPr lang="en-US" sz="2600" spc="5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b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-5" dirty="0" err="1">
                <a:latin typeface="Tw Cen MT"/>
                <a:cs typeface="Tw Cen MT"/>
              </a:rPr>
              <a:t>rhu</a:t>
            </a:r>
            <a:r>
              <a:rPr lang="en-US" sz="2600" dirty="0" err="1">
                <a:latin typeface="Tw Cen MT"/>
                <a:cs typeface="Tw Cen MT"/>
              </a:rPr>
              <a:t>b</a:t>
            </a:r>
            <a:r>
              <a:rPr lang="en-US" sz="2600" spc="-5" dirty="0" err="1">
                <a:latin typeface="Tw Cen MT"/>
                <a:cs typeface="Tw Cen MT"/>
              </a:rPr>
              <a:t>un</a:t>
            </a:r>
            <a:r>
              <a:rPr lang="en-US" sz="2600" spc="-45" dirty="0" err="1">
                <a:latin typeface="Tw Cen MT"/>
                <a:cs typeface="Tw Cen MT"/>
              </a:rPr>
              <a:t>g</a:t>
            </a:r>
            <a:r>
              <a:rPr lang="en-US" sz="2600" dirty="0" err="1">
                <a:latin typeface="Tw Cen MT"/>
                <a:cs typeface="Tw Cen MT"/>
              </a:rPr>
              <a:t>an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d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spc="-45" dirty="0" err="1">
                <a:latin typeface="Tw Cen MT"/>
                <a:cs typeface="Tw Cen MT"/>
              </a:rPr>
              <a:t>g</a:t>
            </a:r>
            <a:r>
              <a:rPr lang="en-US" sz="2600" dirty="0" err="1">
                <a:latin typeface="Tw Cen MT"/>
                <a:cs typeface="Tw Cen MT"/>
              </a:rPr>
              <a:t>an</a:t>
            </a:r>
            <a:r>
              <a:rPr lang="en-US" sz="2600" spc="2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bagian</a:t>
            </a:r>
            <a:r>
              <a:rPr lang="en-US" sz="2600" spc="55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da</a:t>
            </a:r>
            <a:r>
              <a:rPr lang="en-US" sz="2600" spc="-5" dirty="0" err="1">
                <a:latin typeface="Tw Cen MT"/>
                <a:cs typeface="Tw Cen MT"/>
              </a:rPr>
              <a:t>r</a:t>
            </a:r>
            <a:r>
              <a:rPr lang="en-US" sz="2600" dirty="0" err="1">
                <a:latin typeface="Tw Cen MT"/>
                <a:cs typeface="Tw Cen MT"/>
              </a:rPr>
              <a:t>i</a:t>
            </a:r>
            <a:r>
              <a:rPr lang="en-US" sz="2600" spc="50" dirty="0">
                <a:latin typeface="Times New Roman"/>
                <a:cs typeface="Times New Roman"/>
              </a:rPr>
              <a:t> </a:t>
            </a:r>
            <a:r>
              <a:rPr lang="en-US" sz="2600" spc="-5" dirty="0" err="1">
                <a:latin typeface="Tw Cen MT"/>
                <a:cs typeface="Tw Cen MT"/>
              </a:rPr>
              <a:t>s</a:t>
            </a:r>
            <a:r>
              <a:rPr lang="en-US" sz="2600" dirty="0" err="1">
                <a:latin typeface="Tw Cen MT"/>
                <a:cs typeface="Tw Cen MT"/>
              </a:rPr>
              <a:t>i</a:t>
            </a:r>
            <a:r>
              <a:rPr lang="en-US" sz="2600" spc="-5" dirty="0" err="1">
                <a:latin typeface="Tw Cen MT"/>
                <a:cs typeface="Tw Cen MT"/>
              </a:rPr>
              <a:t>s</a:t>
            </a:r>
            <a:r>
              <a:rPr lang="en-US" sz="2600" dirty="0" err="1">
                <a:latin typeface="Tw Cen MT"/>
                <a:cs typeface="Tw Cen MT"/>
              </a:rPr>
              <a:t>t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dirty="0" err="1">
                <a:latin typeface="Tw Cen MT"/>
                <a:cs typeface="Tw Cen MT"/>
              </a:rPr>
              <a:t>m</a:t>
            </a:r>
            <a:r>
              <a:rPr lang="en-US" sz="2600" spc="45" dirty="0">
                <a:latin typeface="Times New Roman"/>
                <a:cs typeface="Times New Roman"/>
              </a:rPr>
              <a:t> </a:t>
            </a:r>
            <a:r>
              <a:rPr lang="en-US" sz="2600" spc="-105" dirty="0">
                <a:latin typeface="Tw Cen MT"/>
                <a:cs typeface="Tw Cen MT"/>
              </a:rPr>
              <a:t>y</a:t>
            </a:r>
            <a:r>
              <a:rPr lang="en-US" sz="2600" dirty="0">
                <a:latin typeface="Tw Cen MT"/>
                <a:cs typeface="Tw Cen MT"/>
              </a:rPr>
              <a:t>a</a:t>
            </a:r>
            <a:r>
              <a:rPr lang="en-US" sz="2600" spc="-5" dirty="0">
                <a:latin typeface="Tw Cen MT"/>
                <a:cs typeface="Tw Cen MT"/>
              </a:rPr>
              <a:t>n</a:t>
            </a:r>
            <a:r>
              <a:rPr lang="en-US" sz="2600" dirty="0">
                <a:latin typeface="Tw Cen MT"/>
                <a:cs typeface="Tw Cen MT"/>
              </a:rPr>
              <a:t>g</a:t>
            </a:r>
            <a:r>
              <a:rPr lang="en-US" sz="2600" spc="5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dip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40" dirty="0" err="1">
                <a:latin typeface="Tw Cen MT"/>
                <a:cs typeface="Tw Cen MT"/>
              </a:rPr>
              <a:t>r</a:t>
            </a:r>
            <a:r>
              <a:rPr lang="en-US" sz="2600" dirty="0" err="1">
                <a:latin typeface="Tw Cen MT"/>
                <a:cs typeface="Tw Cen MT"/>
              </a:rPr>
              <a:t>l</a:t>
            </a:r>
            <a:r>
              <a:rPr lang="en-US" sz="2600" spc="-5" dirty="0" err="1">
                <a:latin typeface="Tw Cen MT"/>
                <a:cs typeface="Tw Cen MT"/>
              </a:rPr>
              <a:t>uk</a:t>
            </a:r>
            <a:r>
              <a:rPr lang="en-US" sz="2600" dirty="0" err="1">
                <a:latin typeface="Tw Cen MT"/>
                <a:cs typeface="Tw Cen MT"/>
              </a:rPr>
              <a:t>an</a:t>
            </a:r>
            <a:r>
              <a:rPr lang="en-US" sz="2600" spc="45" dirty="0">
                <a:latin typeface="Times New Roman"/>
                <a:cs typeface="Times New Roman"/>
              </a:rPr>
              <a:t> </a:t>
            </a:r>
            <a:r>
              <a:rPr lang="en-US" sz="2600" spc="-5" dirty="0" err="1">
                <a:latin typeface="Tw Cen MT"/>
                <a:cs typeface="Tw Cen MT"/>
              </a:rPr>
              <a:t>un</a:t>
            </a:r>
            <a:r>
              <a:rPr lang="en-US" sz="2600" dirty="0" err="1">
                <a:latin typeface="Tw Cen MT"/>
                <a:cs typeface="Tw Cen MT"/>
              </a:rPr>
              <a:t>t</a:t>
            </a:r>
            <a:r>
              <a:rPr lang="en-US" sz="2600" spc="-5" dirty="0" err="1">
                <a:latin typeface="Tw Cen MT"/>
                <a:cs typeface="Tw Cen MT"/>
              </a:rPr>
              <a:t>u</a:t>
            </a:r>
            <a:r>
              <a:rPr lang="en-US" sz="2600" dirty="0" err="1">
                <a:latin typeface="Tw Cen MT"/>
                <a:cs typeface="Tw Cen MT"/>
              </a:rPr>
              <a:t>k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m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dirty="0" err="1">
                <a:latin typeface="Tw Cen MT"/>
                <a:cs typeface="Tw Cen MT"/>
              </a:rPr>
              <a:t>la</a:t>
            </a:r>
            <a:r>
              <a:rPr lang="en-US" sz="2600" spc="-5" dirty="0" err="1">
                <a:latin typeface="Tw Cen MT"/>
                <a:cs typeface="Tw Cen MT"/>
              </a:rPr>
              <a:t>kuk</a:t>
            </a:r>
            <a:r>
              <a:rPr lang="en-US" sz="2600" dirty="0" err="1">
                <a:latin typeface="Tw Cen MT"/>
                <a:cs typeface="Tw Cen MT"/>
              </a:rPr>
              <a:t>an</a:t>
            </a:r>
            <a:r>
              <a:rPr lang="en-US" sz="2600" spc="2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spc="-5" dirty="0" err="1">
                <a:latin typeface="Tw Cen MT"/>
                <a:cs typeface="Tw Cen MT"/>
              </a:rPr>
              <a:t>ks</a:t>
            </a:r>
            <a:r>
              <a:rPr lang="en-US" sz="2600" dirty="0" err="1">
                <a:latin typeface="Tw Cen MT"/>
                <a:cs typeface="Tw Cen MT"/>
              </a:rPr>
              <a:t>i</a:t>
            </a:r>
            <a:r>
              <a:rPr lang="en-US" sz="2600" spc="60" dirty="0">
                <a:latin typeface="Times New Roman"/>
                <a:cs typeface="Times New Roman"/>
              </a:rPr>
              <a:t> </a:t>
            </a:r>
            <a:r>
              <a:rPr lang="en-US" sz="2600" spc="-105" dirty="0">
                <a:latin typeface="Tw Cen MT"/>
                <a:cs typeface="Tw Cen MT"/>
              </a:rPr>
              <a:t>y</a:t>
            </a:r>
            <a:r>
              <a:rPr lang="en-US" sz="2600" dirty="0">
                <a:latin typeface="Tw Cen MT"/>
                <a:cs typeface="Tw Cen MT"/>
              </a:rPr>
              <a:t>a</a:t>
            </a:r>
            <a:r>
              <a:rPr lang="en-US" sz="2600" spc="-5" dirty="0">
                <a:latin typeface="Tw Cen MT"/>
                <a:cs typeface="Tw Cen MT"/>
              </a:rPr>
              <a:t>n</a:t>
            </a:r>
            <a:r>
              <a:rPr lang="en-US" sz="2600" dirty="0">
                <a:latin typeface="Tw Cen MT"/>
                <a:cs typeface="Tw Cen MT"/>
              </a:rPr>
              <a:t>g</a:t>
            </a:r>
            <a:r>
              <a:rPr lang="en-US" sz="2600" spc="5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dii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dirty="0" err="1">
                <a:latin typeface="Tw Cen MT"/>
                <a:cs typeface="Tw Cen MT"/>
              </a:rPr>
              <a:t>gi</a:t>
            </a:r>
            <a:r>
              <a:rPr lang="en-US" sz="2600" spc="-5" dirty="0" err="1">
                <a:latin typeface="Tw Cen MT"/>
                <a:cs typeface="Tw Cen MT"/>
              </a:rPr>
              <a:t>nk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dirty="0">
                <a:latin typeface="Tw Cen MT"/>
                <a:cs typeface="Tw Cen MT"/>
              </a:rPr>
              <a:t>..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6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D40B-22C0-4984-A638-D43DA944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Teknik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B1894-B4E2-4411-96DF-11EF33379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dirty="0" err="1"/>
              <a:t>Perbaikan</a:t>
            </a:r>
            <a:r>
              <a:rPr lang="en-US" altLang="en-US" dirty="0"/>
              <a:t> </a:t>
            </a:r>
            <a:r>
              <a:rPr lang="en-US" altLang="en-US" dirty="0" err="1"/>
              <a:t>kualitas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(</a:t>
            </a:r>
            <a:r>
              <a:rPr lang="en-US" altLang="en-US" i="1" dirty="0"/>
              <a:t>image enhancement</a:t>
            </a:r>
            <a:r>
              <a:rPr lang="en-US" altLang="en-US" dirty="0"/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 err="1"/>
              <a:t>Pemugaran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(</a:t>
            </a:r>
            <a:r>
              <a:rPr lang="en-US" altLang="en-US" i="1" dirty="0"/>
              <a:t>image restoration</a:t>
            </a:r>
            <a:r>
              <a:rPr lang="en-US" altLang="en-US" dirty="0"/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 err="1"/>
              <a:t>Pemampatan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(</a:t>
            </a:r>
            <a:r>
              <a:rPr lang="en-US" altLang="en-US" i="1" dirty="0"/>
              <a:t>image compression</a:t>
            </a:r>
            <a:r>
              <a:rPr lang="en-US" altLang="en-US" dirty="0"/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 err="1"/>
              <a:t>Segmentasi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(</a:t>
            </a:r>
            <a:r>
              <a:rPr lang="en-US" altLang="en-US" i="1" dirty="0"/>
              <a:t>image segmentation</a:t>
            </a:r>
            <a:r>
              <a:rPr lang="en-US" altLang="en-US" dirty="0"/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 err="1"/>
              <a:t>Pengorakan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(</a:t>
            </a:r>
            <a:r>
              <a:rPr lang="en-US" altLang="en-US" i="1" dirty="0"/>
              <a:t>image analysis</a:t>
            </a:r>
            <a:r>
              <a:rPr lang="en-US" altLang="en-US" dirty="0"/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 err="1"/>
              <a:t>Rekonstruksi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(</a:t>
            </a:r>
            <a:r>
              <a:rPr lang="en-US" altLang="en-US" i="1" dirty="0"/>
              <a:t>image reconstruction</a:t>
            </a:r>
            <a:r>
              <a:rPr lang="en-US" alt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38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DE60-8F63-4912-B9FE-85D09E87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1. </a:t>
            </a:r>
            <a:r>
              <a:rPr lang="en-US" dirty="0" err="1">
                <a:solidFill>
                  <a:srgbClr val="FF0000"/>
                </a:solidFill>
              </a:rPr>
              <a:t>Perbaikan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kualitas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citra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i="1" dirty="0">
                <a:solidFill>
                  <a:srgbClr val="FF0000"/>
                </a:solidFill>
              </a:rPr>
              <a:t>image enhancement)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6587-F506-4FF5-8A0C-08EF11518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err="1"/>
              <a:t>Bertujuan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memperbaiki</a:t>
            </a:r>
            <a:r>
              <a:rPr lang="en-US" altLang="en-US" dirty="0"/>
              <a:t> </a:t>
            </a:r>
            <a:r>
              <a:rPr lang="en-US" altLang="en-US" dirty="0" err="1"/>
              <a:t>kualitas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 </a:t>
            </a:r>
            <a:r>
              <a:rPr lang="en-US" altLang="en-US" dirty="0" err="1"/>
              <a:t>memanipulasi</a:t>
            </a:r>
            <a:r>
              <a:rPr lang="en-US" altLang="en-US" dirty="0"/>
              <a:t> parameter-parameter </a:t>
            </a:r>
            <a:r>
              <a:rPr lang="en-US" altLang="en-US" dirty="0" err="1"/>
              <a:t>citra</a:t>
            </a:r>
            <a:r>
              <a:rPr lang="en-US" altLang="en-US" dirty="0"/>
              <a:t>.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operasi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ciri-ciri</a:t>
            </a:r>
            <a:r>
              <a:rPr lang="en-US" altLang="en-US" dirty="0"/>
              <a:t> </a:t>
            </a:r>
            <a:r>
              <a:rPr lang="en-US" altLang="en-US" dirty="0" err="1"/>
              <a:t>khusus</a:t>
            </a:r>
            <a:r>
              <a:rPr lang="en-US" altLang="en-US" dirty="0"/>
              <a:t> yang </a:t>
            </a:r>
            <a:r>
              <a:rPr lang="en-US" altLang="en-US" dirty="0" err="1"/>
              <a:t>terdapat</a:t>
            </a:r>
            <a:r>
              <a:rPr lang="en-US" altLang="en-US" dirty="0"/>
              <a:t> di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ditonjolkan</a:t>
            </a:r>
            <a:r>
              <a:rPr lang="en-US" alt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7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B60E-4670-4F1A-8DCF-82C68159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1. </a:t>
            </a:r>
            <a:r>
              <a:rPr lang="en-US" i="1" dirty="0">
                <a:solidFill>
                  <a:srgbClr val="FF0000"/>
                </a:solidFill>
              </a:rPr>
              <a:t>Image Enhancement.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Lanjutan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17B4-723B-45F9-B535-DEE27483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err="1"/>
              <a:t>Contoh</a:t>
            </a:r>
            <a:r>
              <a:rPr lang="en-US" altLang="en-US" dirty="0"/>
              <a:t> </a:t>
            </a:r>
            <a:r>
              <a:rPr lang="en-US" altLang="en-US" dirty="0" err="1"/>
              <a:t>operasi</a:t>
            </a:r>
            <a:r>
              <a:rPr lang="en-US" altLang="en-US" dirty="0"/>
              <a:t> </a:t>
            </a:r>
            <a:r>
              <a:rPr lang="en-US" altLang="en-US" dirty="0" err="1"/>
              <a:t>perbaikan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, </a:t>
            </a:r>
            <a:r>
              <a:rPr lang="en-US" altLang="en-US" dirty="0" err="1"/>
              <a:t>yaitu</a:t>
            </a:r>
            <a:r>
              <a:rPr lang="en-US" altLang="en-US" dirty="0"/>
              <a:t> : </a:t>
            </a:r>
            <a:r>
              <a:rPr lang="en-US" altLang="en-US" dirty="0" err="1"/>
              <a:t>perbaikan</a:t>
            </a:r>
            <a:r>
              <a:rPr lang="en-US" altLang="en-US" dirty="0"/>
              <a:t> </a:t>
            </a:r>
            <a:r>
              <a:rPr lang="en-US" altLang="en-US" dirty="0" err="1"/>
              <a:t>kontras</a:t>
            </a:r>
            <a:r>
              <a:rPr lang="en-US" altLang="en-US" dirty="0"/>
              <a:t> </a:t>
            </a:r>
            <a:r>
              <a:rPr lang="en-US" altLang="en-US" dirty="0" err="1"/>
              <a:t>gelap</a:t>
            </a:r>
            <a:r>
              <a:rPr lang="en-US" altLang="en-US" dirty="0"/>
              <a:t>/</a:t>
            </a:r>
            <a:r>
              <a:rPr lang="en-US" altLang="en-US" dirty="0" err="1"/>
              <a:t>terang</a:t>
            </a:r>
            <a:r>
              <a:rPr lang="en-US" altLang="en-US" dirty="0"/>
              <a:t>, </a:t>
            </a:r>
            <a:r>
              <a:rPr lang="en-US" altLang="en-US" dirty="0" err="1"/>
              <a:t>perbaikan</a:t>
            </a:r>
            <a:r>
              <a:rPr lang="en-US" altLang="en-US" dirty="0"/>
              <a:t> </a:t>
            </a:r>
            <a:r>
              <a:rPr lang="en-US" altLang="en-US" dirty="0" err="1"/>
              <a:t>tepian</a:t>
            </a:r>
            <a:r>
              <a:rPr lang="en-US" altLang="en-US" dirty="0"/>
              <a:t> </a:t>
            </a:r>
            <a:r>
              <a:rPr lang="en-US" altLang="en-US" dirty="0" err="1"/>
              <a:t>objek</a:t>
            </a:r>
            <a:r>
              <a:rPr lang="en-US" altLang="en-US" dirty="0"/>
              <a:t> (</a:t>
            </a:r>
            <a:r>
              <a:rPr lang="en-US" altLang="en-US" i="1" dirty="0"/>
              <a:t>edge enhancement</a:t>
            </a:r>
            <a:r>
              <a:rPr lang="en-US" altLang="en-US" dirty="0"/>
              <a:t>), </a:t>
            </a:r>
            <a:r>
              <a:rPr lang="en-US" altLang="en-US" dirty="0" err="1"/>
              <a:t>penajaman</a:t>
            </a:r>
            <a:r>
              <a:rPr lang="en-US" altLang="en-US" dirty="0"/>
              <a:t> (</a:t>
            </a:r>
            <a:r>
              <a:rPr lang="en-US" altLang="en-US" i="1" dirty="0"/>
              <a:t>sharpening</a:t>
            </a:r>
            <a:r>
              <a:rPr lang="en-US" altLang="en-US" dirty="0"/>
              <a:t>), </a:t>
            </a:r>
            <a:r>
              <a:rPr lang="en-US" altLang="en-US" dirty="0" err="1"/>
              <a:t>pemberian</a:t>
            </a:r>
            <a:r>
              <a:rPr lang="en-US" altLang="en-US" dirty="0"/>
              <a:t> </a:t>
            </a:r>
            <a:r>
              <a:rPr lang="en-US" altLang="en-US" dirty="0" err="1"/>
              <a:t>warna</a:t>
            </a:r>
            <a:r>
              <a:rPr lang="en-US" altLang="en-US" dirty="0"/>
              <a:t> </a:t>
            </a:r>
            <a:r>
              <a:rPr lang="en-US" altLang="en-US" dirty="0" err="1"/>
              <a:t>semu</a:t>
            </a:r>
            <a:r>
              <a:rPr lang="en-US" altLang="en-US" dirty="0"/>
              <a:t> (</a:t>
            </a:r>
            <a:r>
              <a:rPr lang="en-US" altLang="en-US" i="1" dirty="0" err="1"/>
              <a:t>pseudocoloring</a:t>
            </a:r>
            <a:r>
              <a:rPr lang="en-US" altLang="en-US" dirty="0"/>
              <a:t>), </a:t>
            </a:r>
            <a:r>
              <a:rPr lang="en-US" altLang="en-US" dirty="0" err="1"/>
              <a:t>penapisan</a:t>
            </a:r>
            <a:r>
              <a:rPr lang="en-US" altLang="en-US" dirty="0"/>
              <a:t> </a:t>
            </a:r>
            <a:r>
              <a:rPr lang="en-US" altLang="en-US" dirty="0" err="1"/>
              <a:t>derau</a:t>
            </a:r>
            <a:r>
              <a:rPr lang="en-US" altLang="en-US" dirty="0"/>
              <a:t> (</a:t>
            </a:r>
            <a:r>
              <a:rPr lang="en-US" altLang="en-US" i="1" dirty="0"/>
              <a:t>noise filtering</a:t>
            </a:r>
            <a:r>
              <a:rPr lang="en-US" altLang="en-US" dirty="0"/>
              <a:t>).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73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31A6-4DA3-4690-8250-9BA64F6C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Contoh</a:t>
            </a:r>
            <a:r>
              <a:rPr lang="en-US" altLang="en-US" dirty="0"/>
              <a:t> </a:t>
            </a:r>
            <a:r>
              <a:rPr lang="en-US" altLang="en-US" dirty="0" err="1"/>
              <a:t>Perbaikan</a:t>
            </a:r>
            <a:r>
              <a:rPr lang="en-US" altLang="en-US" dirty="0"/>
              <a:t> </a:t>
            </a:r>
            <a:r>
              <a:rPr lang="en-US" altLang="en-US" dirty="0" err="1"/>
              <a:t>Kualitas</a:t>
            </a:r>
            <a:r>
              <a:rPr lang="en-US" altLang="en-US" dirty="0"/>
              <a:t> Citra</a:t>
            </a:r>
            <a:endParaRPr lang="en-US" dirty="0"/>
          </a:p>
        </p:txBody>
      </p:sp>
      <p:pic>
        <p:nvPicPr>
          <p:cNvPr id="5" name="Picture 2" descr="http://1.bp.blogspot.com/_Hg5o4lsAmKA/TRTXfqkIQrI/AAAAAAAAA4E/wGpW5gYCO8I/s1600/I3.jpg">
            <a:extLst>
              <a:ext uri="{FF2B5EF4-FFF2-40B4-BE49-F238E27FC236}">
                <a16:creationId xmlns:a16="http://schemas.microsoft.com/office/drawing/2014/main" id="{0396C4E4-2927-408C-AB7E-7F7A606FD8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2" y="1417570"/>
            <a:ext cx="6735170" cy="508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690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5463-4380-4BFB-A27E-67DA0A9F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2. </a:t>
            </a:r>
            <a:r>
              <a:rPr lang="en-US" dirty="0" err="1">
                <a:solidFill>
                  <a:srgbClr val="FF0000"/>
                </a:solidFill>
              </a:rPr>
              <a:t>Pemugaran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citra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i="1" dirty="0">
                <a:solidFill>
                  <a:srgbClr val="FF0000"/>
                </a:solidFill>
              </a:rPr>
              <a:t>image restoration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7B953-A282-41AC-A14B-807A9DDEE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 err="1"/>
              <a:t>Bertujuan</a:t>
            </a:r>
            <a:r>
              <a:rPr lang="en-US" altLang="en-US" dirty="0"/>
              <a:t> </a:t>
            </a:r>
            <a:r>
              <a:rPr lang="en-US" altLang="en-US" dirty="0" err="1"/>
              <a:t>menghilangkan</a:t>
            </a:r>
            <a:r>
              <a:rPr lang="en-US" altLang="en-US" dirty="0"/>
              <a:t>/</a:t>
            </a:r>
            <a:r>
              <a:rPr lang="en-US" altLang="en-US" dirty="0" err="1"/>
              <a:t>meminimumkan</a:t>
            </a:r>
            <a:r>
              <a:rPr lang="en-US" altLang="en-US" dirty="0"/>
              <a:t> </a:t>
            </a:r>
            <a:r>
              <a:rPr lang="en-US" altLang="en-US" dirty="0" err="1"/>
              <a:t>cacat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 err="1"/>
              <a:t>Contoh</a:t>
            </a:r>
            <a:r>
              <a:rPr lang="en-US" altLang="en-US" dirty="0"/>
              <a:t> </a:t>
            </a:r>
            <a:r>
              <a:rPr lang="en-US" altLang="en-US" dirty="0" err="1"/>
              <a:t>operasi</a:t>
            </a:r>
            <a:r>
              <a:rPr lang="en-US" altLang="en-US" dirty="0"/>
              <a:t> </a:t>
            </a:r>
            <a:r>
              <a:rPr lang="en-US" altLang="en-US" dirty="0" err="1"/>
              <a:t>pemugaran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: </a:t>
            </a:r>
            <a:r>
              <a:rPr lang="en-US" altLang="en-US" dirty="0" err="1"/>
              <a:t>penghilangan</a:t>
            </a:r>
            <a:r>
              <a:rPr lang="en-US" altLang="en-US" dirty="0"/>
              <a:t> </a:t>
            </a:r>
            <a:r>
              <a:rPr lang="en-US" altLang="en-US" dirty="0" err="1"/>
              <a:t>kesamaran</a:t>
            </a:r>
            <a:r>
              <a:rPr lang="en-US" altLang="en-US" dirty="0"/>
              <a:t> (</a:t>
            </a:r>
            <a:r>
              <a:rPr lang="en-US" altLang="en-US" i="1" dirty="0"/>
              <a:t>deblurring</a:t>
            </a:r>
            <a:r>
              <a:rPr lang="en-US" altLang="en-US" dirty="0"/>
              <a:t>), </a:t>
            </a:r>
            <a:r>
              <a:rPr lang="en-US" altLang="en-US" dirty="0" err="1"/>
              <a:t>penghilangan</a:t>
            </a:r>
            <a:r>
              <a:rPr lang="en-US" altLang="en-US" dirty="0"/>
              <a:t> </a:t>
            </a:r>
            <a:r>
              <a:rPr lang="en-US" altLang="en-US" dirty="0" err="1"/>
              <a:t>derau</a:t>
            </a:r>
            <a:r>
              <a:rPr lang="en-US" altLang="en-US" dirty="0"/>
              <a:t> (</a:t>
            </a:r>
            <a:r>
              <a:rPr lang="en-US" altLang="en-US" i="1" dirty="0"/>
              <a:t>noise</a:t>
            </a:r>
            <a:r>
              <a:rPr lang="en-US" altLang="en-US" dirty="0"/>
              <a:t>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89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E531-C83E-400D-A6C7-F54528F7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Pemugaran</a:t>
            </a:r>
            <a:r>
              <a:rPr lang="en-US" dirty="0"/>
              <a:t> Citra</a:t>
            </a:r>
          </a:p>
        </p:txBody>
      </p:sp>
      <p:pic>
        <p:nvPicPr>
          <p:cNvPr id="4" name="Picture 2" descr="http://4.bp.blogspot.com/-bzwQl75mr0c/TuOn4TjCfMI/AAAAAAAAAHY/OFtl3HT_Zpo/s1600/noising1.png">
            <a:extLst>
              <a:ext uri="{FF2B5EF4-FFF2-40B4-BE49-F238E27FC236}">
                <a16:creationId xmlns:a16="http://schemas.microsoft.com/office/drawing/2014/main" id="{EB7BCFC4-175F-46B7-B71C-127DE51C00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88" y="1553252"/>
            <a:ext cx="7137778" cy="4886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391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AB3D-E30F-4CC2-B550-2A99C2F1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en-US" dirty="0" err="1">
                <a:solidFill>
                  <a:srgbClr val="FF0000"/>
                </a:solidFill>
              </a:rPr>
              <a:t>Pemampatan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citra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i="1" dirty="0">
                <a:solidFill>
                  <a:srgbClr val="FF0000"/>
                </a:solidFill>
              </a:rPr>
              <a:t>image compression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7593-6D91-467A-8819-1ADCB9F7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 err="1"/>
              <a:t>Operasi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dilakukan</a:t>
            </a:r>
            <a:r>
              <a:rPr lang="en-US" altLang="en-US" dirty="0"/>
              <a:t> agar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dipresentasikan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bentuk</a:t>
            </a:r>
            <a:r>
              <a:rPr lang="en-US" altLang="en-US" dirty="0"/>
              <a:t> yang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kompak</a:t>
            </a:r>
            <a:r>
              <a:rPr lang="en-US" altLang="en-US" dirty="0"/>
              <a:t>, </a:t>
            </a:r>
            <a:r>
              <a:rPr lang="en-US" altLang="en-US" dirty="0" err="1"/>
              <a:t>sehingga</a:t>
            </a:r>
            <a:r>
              <a:rPr lang="en-US" altLang="en-US" dirty="0"/>
              <a:t> </a:t>
            </a:r>
            <a:r>
              <a:rPr lang="en-US" altLang="en-US" dirty="0" err="1"/>
              <a:t>memerlukan</a:t>
            </a:r>
            <a:r>
              <a:rPr lang="en-US" altLang="en-US" dirty="0"/>
              <a:t> </a:t>
            </a:r>
            <a:r>
              <a:rPr lang="en-US" altLang="en-US" dirty="0" err="1"/>
              <a:t>memori</a:t>
            </a:r>
            <a:r>
              <a:rPr lang="en-US" altLang="en-US" dirty="0"/>
              <a:t> yang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sedikit</a:t>
            </a:r>
            <a:r>
              <a:rPr lang="en-US" alt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 err="1"/>
              <a:t>Contoh</a:t>
            </a:r>
            <a:r>
              <a:rPr lang="en-US" altLang="en-US" dirty="0"/>
              <a:t> </a:t>
            </a:r>
            <a:r>
              <a:rPr lang="en-US" altLang="en-US" dirty="0" err="1"/>
              <a:t>metode</a:t>
            </a:r>
            <a:r>
              <a:rPr lang="en-US" altLang="en-US" dirty="0"/>
              <a:t> JPEG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5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406D-1BC2-4AA2-B9C2-400116C8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5E45-3EC0-4DE1-96FF-690384AC0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endParaRPr lang="en-US" dirty="0"/>
          </a:p>
          <a:p>
            <a:r>
              <a:rPr lang="en-US" dirty="0" err="1"/>
              <a:t>Tahap-tahap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endParaRPr lang="en-US" dirty="0"/>
          </a:p>
          <a:p>
            <a:r>
              <a:rPr lang="en-US" dirty="0"/>
              <a:t>Teknik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endParaRPr lang="en-US" dirty="0"/>
          </a:p>
          <a:p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i="1" dirty="0"/>
              <a:t>tools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09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C2F8-9EF9-4E9C-B350-51E092AE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4. </a:t>
            </a:r>
            <a:r>
              <a:rPr lang="en-US" dirty="0" err="1">
                <a:solidFill>
                  <a:srgbClr val="FF0000"/>
                </a:solidFill>
              </a:rPr>
              <a:t>Segmentasi</a:t>
            </a:r>
            <a:r>
              <a:rPr lang="en-US" dirty="0">
                <a:solidFill>
                  <a:srgbClr val="FF0000"/>
                </a:solidFill>
              </a:rPr>
              <a:t> Citra (</a:t>
            </a:r>
            <a:r>
              <a:rPr lang="en-US" i="1" dirty="0">
                <a:solidFill>
                  <a:srgbClr val="FF0000"/>
                </a:solidFill>
              </a:rPr>
              <a:t>image segmentation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19E6B-D30F-43DC-976D-1C0533EC9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err="1"/>
              <a:t>Bertujuan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memecah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beberapa</a:t>
            </a:r>
            <a:r>
              <a:rPr lang="en-US" altLang="en-US" dirty="0"/>
              <a:t> </a:t>
            </a:r>
            <a:r>
              <a:rPr lang="en-US" altLang="en-US" dirty="0" err="1"/>
              <a:t>segmen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kriteria</a:t>
            </a:r>
            <a:r>
              <a:rPr lang="en-US" altLang="en-US" dirty="0"/>
              <a:t> </a:t>
            </a:r>
            <a:r>
              <a:rPr lang="en-US" altLang="en-US" dirty="0" err="1"/>
              <a:t>tertentu</a:t>
            </a:r>
            <a:r>
              <a:rPr lang="en-US" alt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dirty="0" err="1"/>
              <a:t>Jenis</a:t>
            </a:r>
            <a:r>
              <a:rPr lang="en-US" altLang="en-US" dirty="0"/>
              <a:t> </a:t>
            </a:r>
            <a:r>
              <a:rPr lang="en-US" altLang="en-US" dirty="0" err="1"/>
              <a:t>operasi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berkaitan</a:t>
            </a:r>
            <a:r>
              <a:rPr lang="en-US" altLang="en-US" dirty="0"/>
              <a:t> </a:t>
            </a:r>
            <a:r>
              <a:rPr lang="en-US" altLang="en-US" dirty="0" err="1"/>
              <a:t>erat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pengenalan</a:t>
            </a:r>
            <a:r>
              <a:rPr lang="en-US" altLang="en-US" dirty="0"/>
              <a:t> </a:t>
            </a:r>
            <a:r>
              <a:rPr lang="en-US" altLang="en-US" dirty="0" err="1"/>
              <a:t>pola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3875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2360-FF97-40AE-B8E5-C2791A1E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5. </a:t>
            </a:r>
            <a:r>
              <a:rPr lang="en-US" dirty="0" err="1">
                <a:solidFill>
                  <a:srgbClr val="FF0000"/>
                </a:solidFill>
              </a:rPr>
              <a:t>Pengorakan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citra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i="1" dirty="0">
                <a:solidFill>
                  <a:srgbClr val="FF0000"/>
                </a:solidFill>
              </a:rPr>
              <a:t>image analysis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23506-19AC-43B2-931D-516346940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en-US" dirty="0" err="1"/>
              <a:t>Bertujuan</a:t>
            </a:r>
            <a:r>
              <a:rPr lang="en-US" altLang="en-US" dirty="0"/>
              <a:t> </a:t>
            </a:r>
            <a:r>
              <a:rPr lang="en-US" altLang="en-US" dirty="0" err="1"/>
              <a:t>menghitung</a:t>
            </a:r>
            <a:r>
              <a:rPr lang="en-US" altLang="en-US" dirty="0"/>
              <a:t> </a:t>
            </a:r>
            <a:r>
              <a:rPr lang="en-US" altLang="en-US" dirty="0" err="1"/>
              <a:t>besaran</a:t>
            </a:r>
            <a:r>
              <a:rPr lang="en-US" altLang="en-US" dirty="0"/>
              <a:t> </a:t>
            </a:r>
            <a:r>
              <a:rPr lang="en-US" altLang="en-US" dirty="0" err="1"/>
              <a:t>kuantitatif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menghasilkan</a:t>
            </a:r>
            <a:r>
              <a:rPr lang="en-US" altLang="en-US" dirty="0"/>
              <a:t> </a:t>
            </a:r>
            <a:r>
              <a:rPr lang="en-US" altLang="en-US" dirty="0" err="1"/>
              <a:t>deskripsinya</a:t>
            </a:r>
            <a:r>
              <a:rPr lang="en-US" altLang="en-US" dirty="0"/>
              <a:t>. Teknik </a:t>
            </a:r>
            <a:r>
              <a:rPr lang="en-US" altLang="en-US" dirty="0" err="1"/>
              <a:t>pengorakan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mengekstraksi</a:t>
            </a:r>
            <a:r>
              <a:rPr lang="en-US" altLang="en-US" dirty="0"/>
              <a:t> </a:t>
            </a:r>
            <a:r>
              <a:rPr lang="en-US" altLang="en-US" dirty="0" err="1"/>
              <a:t>ciri-ciri</a:t>
            </a:r>
            <a:r>
              <a:rPr lang="en-US" altLang="en-US" dirty="0"/>
              <a:t> </a:t>
            </a:r>
            <a:r>
              <a:rPr lang="en-US" altLang="en-US" dirty="0" err="1"/>
              <a:t>tertentu</a:t>
            </a:r>
            <a:r>
              <a:rPr lang="en-US" altLang="en-US" dirty="0"/>
              <a:t> yang </a:t>
            </a:r>
            <a:r>
              <a:rPr lang="en-US" altLang="en-US" dirty="0" err="1"/>
              <a:t>membantu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identifikasi</a:t>
            </a:r>
            <a:r>
              <a:rPr lang="en-US" altLang="en-US" dirty="0"/>
              <a:t> </a:t>
            </a:r>
            <a:r>
              <a:rPr lang="en-US" altLang="en-US" dirty="0" err="1"/>
              <a:t>objek</a:t>
            </a:r>
            <a:r>
              <a:rPr lang="en-US" alt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 err="1"/>
              <a:t>Contoh</a:t>
            </a:r>
            <a:r>
              <a:rPr lang="en-US" altLang="en-US" dirty="0"/>
              <a:t> </a:t>
            </a:r>
            <a:r>
              <a:rPr lang="en-US" altLang="en-US" dirty="0" err="1"/>
              <a:t>pengorakan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: </a:t>
            </a:r>
            <a:r>
              <a:rPr lang="en-US" altLang="en-US" dirty="0" err="1"/>
              <a:t>Pendeteksian</a:t>
            </a:r>
            <a:r>
              <a:rPr lang="en-US" altLang="en-US" dirty="0"/>
              <a:t> </a:t>
            </a:r>
            <a:r>
              <a:rPr lang="en-US" altLang="en-US" dirty="0" err="1"/>
              <a:t>tepi</a:t>
            </a:r>
            <a:r>
              <a:rPr lang="en-US" altLang="en-US" dirty="0"/>
              <a:t> </a:t>
            </a:r>
            <a:r>
              <a:rPr lang="en-US" altLang="en-US" dirty="0" err="1"/>
              <a:t>objek</a:t>
            </a:r>
            <a:r>
              <a:rPr lang="en-US" altLang="en-US" dirty="0"/>
              <a:t> (</a:t>
            </a:r>
            <a:r>
              <a:rPr lang="en-US" altLang="en-US" i="1" dirty="0"/>
              <a:t>edge detection</a:t>
            </a:r>
            <a:r>
              <a:rPr lang="en-US" altLang="en-US" dirty="0"/>
              <a:t>), </a:t>
            </a:r>
            <a:r>
              <a:rPr lang="en-US" altLang="en-US" dirty="0" err="1"/>
              <a:t>Ekstraksi</a:t>
            </a:r>
            <a:r>
              <a:rPr lang="en-US" altLang="en-US" dirty="0"/>
              <a:t> </a:t>
            </a:r>
            <a:r>
              <a:rPr lang="en-US" altLang="en-US" dirty="0" err="1"/>
              <a:t>batas</a:t>
            </a:r>
            <a:r>
              <a:rPr lang="en-US" altLang="en-US" dirty="0"/>
              <a:t> (</a:t>
            </a:r>
            <a:r>
              <a:rPr lang="en-US" altLang="en-US" i="1" dirty="0"/>
              <a:t>boundary</a:t>
            </a:r>
            <a:r>
              <a:rPr lang="en-US" altLang="en-US" dirty="0"/>
              <a:t>), </a:t>
            </a:r>
            <a:r>
              <a:rPr lang="en-US" altLang="en-US" dirty="0" err="1"/>
              <a:t>Representasi</a:t>
            </a:r>
            <a:r>
              <a:rPr lang="en-US" altLang="en-US" dirty="0"/>
              <a:t> </a:t>
            </a:r>
            <a:r>
              <a:rPr lang="en-US" altLang="en-US" dirty="0" err="1"/>
              <a:t>daerah</a:t>
            </a:r>
            <a:r>
              <a:rPr lang="en-US" altLang="en-US" dirty="0"/>
              <a:t> (</a:t>
            </a:r>
            <a:r>
              <a:rPr lang="en-US" altLang="en-US" i="1" dirty="0"/>
              <a:t>region</a:t>
            </a:r>
            <a:r>
              <a:rPr lang="en-US" altLang="en-US" dirty="0"/>
              <a:t>).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43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81C2-5501-4330-ABB8-3DF52BF1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6. </a:t>
            </a:r>
            <a:r>
              <a:rPr lang="en-US" dirty="0" err="1">
                <a:solidFill>
                  <a:srgbClr val="FF0000"/>
                </a:solidFill>
              </a:rPr>
              <a:t>Rekonstruksi</a:t>
            </a:r>
            <a:r>
              <a:rPr lang="en-US" dirty="0">
                <a:solidFill>
                  <a:srgbClr val="FF0000"/>
                </a:solidFill>
              </a:rPr>
              <a:t> Citra (</a:t>
            </a:r>
            <a:r>
              <a:rPr lang="en-US" i="1" dirty="0">
                <a:solidFill>
                  <a:srgbClr val="FF0000"/>
                </a:solidFill>
              </a:rPr>
              <a:t>image reconstruction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F55B-1431-4D6D-8C5A-4C48C2AE5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 err="1"/>
              <a:t>Bertujuan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membentuk</a:t>
            </a:r>
            <a:r>
              <a:rPr lang="en-US" altLang="en-US" dirty="0"/>
              <a:t> </a:t>
            </a:r>
            <a:r>
              <a:rPr lang="en-US" altLang="en-US" dirty="0" err="1"/>
              <a:t>ulang</a:t>
            </a:r>
            <a:r>
              <a:rPr lang="en-US" altLang="en-US" dirty="0"/>
              <a:t> </a:t>
            </a:r>
            <a:r>
              <a:rPr lang="en-US" altLang="en-US" dirty="0" err="1"/>
              <a:t>objek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beberapa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hasil</a:t>
            </a:r>
            <a:r>
              <a:rPr lang="en-US" altLang="en-US" dirty="0"/>
              <a:t> </a:t>
            </a:r>
            <a:r>
              <a:rPr lang="en-US" altLang="en-US" dirty="0" err="1"/>
              <a:t>proyeksi</a:t>
            </a:r>
            <a:r>
              <a:rPr lang="en-US" alt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 err="1"/>
              <a:t>Operasi</a:t>
            </a:r>
            <a:r>
              <a:rPr lang="en-US" altLang="en-US" dirty="0"/>
              <a:t> </a:t>
            </a:r>
            <a:r>
              <a:rPr lang="en-US" altLang="en-US" dirty="0" err="1"/>
              <a:t>rekonstruksi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banyak</a:t>
            </a:r>
            <a:r>
              <a:rPr lang="en-US" altLang="en-US" dirty="0"/>
              <a:t>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bidang</a:t>
            </a:r>
            <a:r>
              <a:rPr lang="en-US" altLang="en-US" dirty="0"/>
              <a:t> </a:t>
            </a:r>
            <a:r>
              <a:rPr lang="en-US" altLang="en-US" dirty="0" err="1"/>
              <a:t>medis</a:t>
            </a:r>
            <a:r>
              <a:rPr lang="en-US" altLang="en-US" dirty="0"/>
              <a:t>, </a:t>
            </a:r>
            <a:r>
              <a:rPr lang="en-US" altLang="en-US" dirty="0" err="1"/>
              <a:t>misalnya</a:t>
            </a:r>
            <a:r>
              <a:rPr lang="en-US" altLang="en-US" dirty="0"/>
              <a:t> </a:t>
            </a:r>
            <a:r>
              <a:rPr lang="en-US" altLang="en-US" dirty="0" err="1"/>
              <a:t>foto</a:t>
            </a:r>
            <a:r>
              <a:rPr lang="en-US" altLang="en-US" dirty="0"/>
              <a:t> </a:t>
            </a:r>
            <a:r>
              <a:rPr lang="en-US" altLang="en-US" i="1" dirty="0" err="1"/>
              <a:t>rontgen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sinar</a:t>
            </a:r>
            <a:r>
              <a:rPr lang="en-US" altLang="en-US" dirty="0"/>
              <a:t> X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membentuk</a:t>
            </a:r>
            <a:r>
              <a:rPr lang="en-US" altLang="en-US" dirty="0"/>
              <a:t> </a:t>
            </a:r>
            <a:r>
              <a:rPr lang="en-US" altLang="en-US" dirty="0" err="1"/>
              <a:t>ulang</a:t>
            </a:r>
            <a:r>
              <a:rPr lang="en-US" altLang="en-US" dirty="0"/>
              <a:t> </a:t>
            </a:r>
            <a:r>
              <a:rPr lang="en-US" altLang="en-US" dirty="0" err="1"/>
              <a:t>gambar</a:t>
            </a:r>
            <a:r>
              <a:rPr lang="en-US" altLang="en-US" dirty="0"/>
              <a:t> organ </a:t>
            </a:r>
            <a:r>
              <a:rPr lang="en-US" altLang="en-US" dirty="0" err="1"/>
              <a:t>tubuh</a:t>
            </a:r>
            <a:r>
              <a:rPr lang="en-US" alt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48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83FA-3AE0-4287-91A1-8D4429CC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Penerapan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Pengolahan</a:t>
            </a:r>
            <a:r>
              <a:rPr lang="en-US" dirty="0">
                <a:solidFill>
                  <a:srgbClr val="FF0000"/>
                </a:solidFill>
              </a:rPr>
              <a:t> Citra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F1B82-8EF1-4D23-B5EF-8B3B64BF0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 algn="just">
              <a:lnSpc>
                <a:spcPct val="150000"/>
              </a:lnSpc>
              <a:buFontTx/>
              <a:buAutoNum type="arabicPeriod"/>
            </a:pPr>
            <a:r>
              <a:rPr lang="en-US" altLang="en-US" dirty="0" err="1"/>
              <a:t>Bidang</a:t>
            </a:r>
            <a:r>
              <a:rPr lang="en-US" altLang="en-US" dirty="0"/>
              <a:t> </a:t>
            </a:r>
            <a:r>
              <a:rPr lang="en-US" altLang="en-US" dirty="0" err="1"/>
              <a:t>perdagangan</a:t>
            </a:r>
            <a:r>
              <a:rPr lang="en-US" altLang="en-US" dirty="0"/>
              <a:t> : </a:t>
            </a:r>
            <a:r>
              <a:rPr lang="en-US" altLang="en-US" dirty="0" err="1"/>
              <a:t>Pembacaan</a:t>
            </a:r>
            <a:r>
              <a:rPr lang="en-US" altLang="en-US" dirty="0"/>
              <a:t> </a:t>
            </a:r>
            <a:r>
              <a:rPr lang="en-US" altLang="en-US" dirty="0" err="1"/>
              <a:t>kode</a:t>
            </a:r>
            <a:r>
              <a:rPr lang="en-US" altLang="en-US" dirty="0"/>
              <a:t> </a:t>
            </a:r>
            <a:r>
              <a:rPr lang="en-US" altLang="en-US" dirty="0" err="1"/>
              <a:t>batang</a:t>
            </a:r>
            <a:r>
              <a:rPr lang="en-US" altLang="en-US" dirty="0"/>
              <a:t> (</a:t>
            </a:r>
            <a:r>
              <a:rPr lang="en-US" altLang="en-US" i="1" dirty="0"/>
              <a:t>bar code</a:t>
            </a:r>
            <a:r>
              <a:rPr lang="en-US" altLang="en-US" dirty="0"/>
              <a:t>) yang </a:t>
            </a:r>
            <a:r>
              <a:rPr lang="en-US" altLang="en-US" dirty="0" err="1"/>
              <a:t>tertera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barang</a:t>
            </a:r>
            <a:r>
              <a:rPr lang="en-US" altLang="en-US" dirty="0"/>
              <a:t> (</a:t>
            </a:r>
            <a:r>
              <a:rPr lang="en-US" altLang="en-US" dirty="0" err="1"/>
              <a:t>umum</a:t>
            </a:r>
            <a:r>
              <a:rPr lang="en-US" altLang="en-US" dirty="0"/>
              <a:t>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pasar</a:t>
            </a:r>
            <a:r>
              <a:rPr lang="en-US" altLang="en-US" dirty="0"/>
              <a:t> </a:t>
            </a:r>
            <a:r>
              <a:rPr lang="en-US" altLang="en-US" dirty="0" err="1"/>
              <a:t>swalayan</a:t>
            </a:r>
            <a:r>
              <a:rPr lang="en-US" altLang="en-US" dirty="0"/>
              <a:t>/s</a:t>
            </a:r>
            <a:r>
              <a:rPr lang="en-US" altLang="en-US" i="1" dirty="0"/>
              <a:t>upermarket</a:t>
            </a:r>
            <a:r>
              <a:rPr lang="en-US" altLang="en-US" dirty="0"/>
              <a:t>), </a:t>
            </a:r>
            <a:r>
              <a:rPr lang="en-US" altLang="en-US" dirty="0" err="1"/>
              <a:t>mengenali</a:t>
            </a:r>
            <a:r>
              <a:rPr lang="en-US" altLang="en-US" dirty="0"/>
              <a:t> </a:t>
            </a:r>
            <a:r>
              <a:rPr lang="en-US" altLang="en-US" dirty="0" err="1"/>
              <a:t>huruf</a:t>
            </a:r>
            <a:r>
              <a:rPr lang="en-US" altLang="en-US" dirty="0"/>
              <a:t>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dirty="0" err="1"/>
              <a:t>angka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suatu</a:t>
            </a:r>
            <a:r>
              <a:rPr lang="en-US" altLang="en-US" dirty="0"/>
              <a:t> </a:t>
            </a:r>
            <a:r>
              <a:rPr lang="en-US" altLang="en-US" dirty="0" err="1"/>
              <a:t>formulir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otomatis</a:t>
            </a:r>
            <a:r>
              <a:rPr lang="en-US" altLang="en-US" dirty="0"/>
              <a:t>.</a:t>
            </a:r>
          </a:p>
          <a:p>
            <a:pPr marL="609600" indent="-609600" algn="just">
              <a:lnSpc>
                <a:spcPct val="150000"/>
              </a:lnSpc>
              <a:buFontTx/>
              <a:buAutoNum type="arabicPeriod"/>
            </a:pPr>
            <a:r>
              <a:rPr lang="en-US" altLang="en-US" dirty="0" err="1"/>
              <a:t>Bidang</a:t>
            </a:r>
            <a:r>
              <a:rPr lang="en-US" altLang="en-US" dirty="0"/>
              <a:t> </a:t>
            </a:r>
            <a:r>
              <a:rPr lang="en-US" altLang="en-US" dirty="0" err="1"/>
              <a:t>militer</a:t>
            </a:r>
            <a:r>
              <a:rPr lang="en-US" altLang="en-US" dirty="0"/>
              <a:t> : </a:t>
            </a:r>
            <a:r>
              <a:rPr lang="en-US" altLang="en-US" dirty="0" err="1"/>
              <a:t>mengenali</a:t>
            </a:r>
            <a:r>
              <a:rPr lang="en-US" altLang="en-US" dirty="0"/>
              <a:t> </a:t>
            </a:r>
            <a:r>
              <a:rPr lang="en-US" altLang="en-US" dirty="0" err="1"/>
              <a:t>sasaran</a:t>
            </a:r>
            <a:r>
              <a:rPr lang="en-US" altLang="en-US" dirty="0"/>
              <a:t> </a:t>
            </a:r>
            <a:r>
              <a:rPr lang="en-US" altLang="en-US" dirty="0" err="1"/>
              <a:t>peluru</a:t>
            </a:r>
            <a:r>
              <a:rPr lang="en-US" altLang="en-US" dirty="0"/>
              <a:t> </a:t>
            </a:r>
            <a:r>
              <a:rPr lang="en-US" altLang="en-US" dirty="0" err="1"/>
              <a:t>kendali</a:t>
            </a:r>
            <a:r>
              <a:rPr lang="en-US" altLang="en-US" dirty="0"/>
              <a:t> </a:t>
            </a:r>
            <a:r>
              <a:rPr lang="en-US" altLang="en-US" dirty="0" err="1"/>
              <a:t>melalui</a:t>
            </a:r>
            <a:r>
              <a:rPr lang="en-US" altLang="en-US" dirty="0"/>
              <a:t> sensor visual, </a:t>
            </a:r>
            <a:r>
              <a:rPr lang="en-US" altLang="en-US" dirty="0" err="1"/>
              <a:t>mengindentifikasi</a:t>
            </a:r>
            <a:r>
              <a:rPr lang="en-US" altLang="en-US" dirty="0"/>
              <a:t> </a:t>
            </a:r>
            <a:r>
              <a:rPr lang="en-US" altLang="en-US" dirty="0" err="1"/>
              <a:t>jenis</a:t>
            </a:r>
            <a:r>
              <a:rPr lang="en-US" altLang="en-US" dirty="0"/>
              <a:t> </a:t>
            </a:r>
            <a:r>
              <a:rPr lang="en-US" altLang="en-US" dirty="0" err="1"/>
              <a:t>pesawat</a:t>
            </a:r>
            <a:r>
              <a:rPr lang="en-US" altLang="en-US" dirty="0"/>
              <a:t> </a:t>
            </a:r>
            <a:r>
              <a:rPr lang="en-US" altLang="en-US" dirty="0" err="1"/>
              <a:t>musuh</a:t>
            </a:r>
            <a:r>
              <a:rPr lang="en-US" alt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73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1147-5BD6-41B4-9222-BFCEFD90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Penerapan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Pengolahan</a:t>
            </a:r>
            <a:r>
              <a:rPr lang="en-US" dirty="0">
                <a:solidFill>
                  <a:srgbClr val="FF0000"/>
                </a:solidFill>
              </a:rPr>
              <a:t> Citra (</a:t>
            </a:r>
            <a:r>
              <a:rPr lang="en-US" dirty="0" err="1">
                <a:solidFill>
                  <a:srgbClr val="FF0000"/>
                </a:solidFill>
              </a:rPr>
              <a:t>Lanjutan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F0F29-BFA8-473D-93BC-D22A3B436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 algn="just">
              <a:lnSpc>
                <a:spcPct val="150000"/>
              </a:lnSpc>
              <a:buNone/>
            </a:pPr>
            <a:r>
              <a:rPr lang="en-US" altLang="en-US" dirty="0"/>
              <a:t>3.	</a:t>
            </a:r>
            <a:r>
              <a:rPr lang="en-US" altLang="en-US" dirty="0" err="1"/>
              <a:t>Bidang</a:t>
            </a:r>
            <a:r>
              <a:rPr lang="en-US" altLang="en-US" dirty="0"/>
              <a:t> </a:t>
            </a:r>
            <a:r>
              <a:rPr lang="en-US" altLang="en-US" dirty="0" err="1"/>
              <a:t>kedokteran</a:t>
            </a:r>
            <a:r>
              <a:rPr lang="en-US" altLang="en-US" dirty="0"/>
              <a:t> : </a:t>
            </a:r>
            <a:r>
              <a:rPr lang="en-US" altLang="en-US" dirty="0" err="1"/>
              <a:t>pengolahan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</a:t>
            </a:r>
            <a:r>
              <a:rPr lang="en-US" altLang="en-US" dirty="0" err="1"/>
              <a:t>sinar</a:t>
            </a:r>
            <a:r>
              <a:rPr lang="en-US" altLang="en-US" dirty="0"/>
              <a:t> X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mammografi</a:t>
            </a:r>
            <a:r>
              <a:rPr lang="en-US" altLang="en-US" dirty="0"/>
              <a:t> (</a:t>
            </a:r>
            <a:r>
              <a:rPr lang="en-US" altLang="en-US" dirty="0" err="1"/>
              <a:t>deteksi</a:t>
            </a:r>
            <a:r>
              <a:rPr lang="en-US" altLang="en-US" dirty="0"/>
              <a:t> </a:t>
            </a:r>
            <a:r>
              <a:rPr lang="en-US" altLang="en-US" dirty="0" err="1"/>
              <a:t>kanker</a:t>
            </a:r>
            <a:r>
              <a:rPr lang="en-US" altLang="en-US" dirty="0"/>
              <a:t> </a:t>
            </a:r>
            <a:r>
              <a:rPr lang="en-US" altLang="en-US" dirty="0" err="1"/>
              <a:t>payudara</a:t>
            </a:r>
            <a:r>
              <a:rPr lang="en-US" altLang="en-US" dirty="0"/>
              <a:t>), </a:t>
            </a:r>
            <a:r>
              <a:rPr lang="en-US" altLang="en-US" dirty="0" err="1"/>
              <a:t>Rekonstruksi</a:t>
            </a:r>
            <a:r>
              <a:rPr lang="en-US" altLang="en-US" dirty="0"/>
              <a:t> </a:t>
            </a:r>
            <a:r>
              <a:rPr lang="en-US" altLang="en-US" dirty="0" err="1"/>
              <a:t>foto</a:t>
            </a:r>
            <a:r>
              <a:rPr lang="en-US" altLang="en-US" dirty="0"/>
              <a:t> </a:t>
            </a:r>
            <a:r>
              <a:rPr lang="en-US" altLang="en-US" dirty="0" err="1"/>
              <a:t>janin</a:t>
            </a:r>
            <a:r>
              <a:rPr lang="en-US" altLang="en-US" dirty="0"/>
              <a:t> </a:t>
            </a:r>
            <a:r>
              <a:rPr lang="en-US" altLang="en-US" dirty="0" err="1"/>
              <a:t>hasil</a:t>
            </a:r>
            <a:r>
              <a:rPr lang="en-US" altLang="en-US" dirty="0"/>
              <a:t> USG.</a:t>
            </a:r>
          </a:p>
          <a:p>
            <a:pPr marL="609600" indent="-609600" algn="just">
              <a:lnSpc>
                <a:spcPct val="150000"/>
              </a:lnSpc>
              <a:buNone/>
            </a:pPr>
            <a:r>
              <a:rPr lang="en-US" altLang="en-US" dirty="0"/>
              <a:t>4.	</a:t>
            </a:r>
            <a:r>
              <a:rPr lang="en-US" altLang="en-US" dirty="0" err="1"/>
              <a:t>Bidang</a:t>
            </a:r>
            <a:r>
              <a:rPr lang="en-US" altLang="en-US" dirty="0"/>
              <a:t> </a:t>
            </a:r>
            <a:r>
              <a:rPr lang="en-US" altLang="en-US" dirty="0" err="1"/>
              <a:t>biologi</a:t>
            </a:r>
            <a:r>
              <a:rPr lang="en-US" altLang="en-US" dirty="0"/>
              <a:t> : </a:t>
            </a:r>
            <a:r>
              <a:rPr lang="en-US" altLang="en-US" dirty="0" err="1"/>
              <a:t>pengenalan</a:t>
            </a:r>
            <a:r>
              <a:rPr lang="en-US" altLang="en-US" dirty="0"/>
              <a:t> </a:t>
            </a:r>
            <a:r>
              <a:rPr lang="en-US" altLang="en-US" dirty="0" err="1"/>
              <a:t>jenis</a:t>
            </a:r>
            <a:r>
              <a:rPr lang="en-US" altLang="en-US" dirty="0"/>
              <a:t> </a:t>
            </a:r>
            <a:r>
              <a:rPr lang="en-US" altLang="en-US" dirty="0" err="1"/>
              <a:t>kromosom</a:t>
            </a:r>
            <a:r>
              <a:rPr lang="en-US" altLang="en-US" dirty="0"/>
              <a:t> </a:t>
            </a:r>
            <a:r>
              <a:rPr lang="en-US" altLang="en-US" dirty="0" err="1"/>
              <a:t>melalui</a:t>
            </a:r>
            <a:r>
              <a:rPr lang="en-US" altLang="en-US" dirty="0"/>
              <a:t> </a:t>
            </a:r>
            <a:r>
              <a:rPr lang="en-US" altLang="en-US" dirty="0" err="1"/>
              <a:t>gambar</a:t>
            </a:r>
            <a:r>
              <a:rPr lang="en-US" altLang="en-US" dirty="0"/>
              <a:t> </a:t>
            </a:r>
            <a:r>
              <a:rPr lang="en-US" altLang="en-US" dirty="0" err="1"/>
              <a:t>mikroskopik</a:t>
            </a:r>
            <a:r>
              <a:rPr lang="en-US" altLang="en-US" dirty="0"/>
              <a:t>.</a:t>
            </a:r>
          </a:p>
          <a:p>
            <a:pPr marL="609600" indent="-609600" algn="just">
              <a:lnSpc>
                <a:spcPct val="150000"/>
              </a:lnSpc>
              <a:buNone/>
            </a:pPr>
            <a:r>
              <a:rPr lang="en-US" altLang="en-US" dirty="0"/>
              <a:t>5. 	</a:t>
            </a:r>
            <a:r>
              <a:rPr lang="en-US" altLang="en-US" dirty="0" err="1"/>
              <a:t>Komunikasi</a:t>
            </a:r>
            <a:r>
              <a:rPr lang="en-US" altLang="en-US" dirty="0"/>
              <a:t> data : </a:t>
            </a:r>
            <a:r>
              <a:rPr lang="en-US" altLang="en-US" dirty="0" err="1"/>
              <a:t>pemampatan</a:t>
            </a:r>
            <a:r>
              <a:rPr lang="en-US" altLang="en-US" dirty="0"/>
              <a:t> </a:t>
            </a:r>
            <a:r>
              <a:rPr lang="en-US" altLang="en-US" dirty="0" err="1"/>
              <a:t>citra</a:t>
            </a:r>
            <a:r>
              <a:rPr lang="en-US" altLang="en-US" dirty="0"/>
              <a:t> yang </a:t>
            </a:r>
            <a:r>
              <a:rPr lang="en-US" altLang="en-US" dirty="0" err="1"/>
              <a:t>ditransmisi</a:t>
            </a:r>
            <a:r>
              <a:rPr lang="en-US" alt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73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9648-B9FC-4F40-9C06-2C91CFF9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Penerapan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Pengolahan</a:t>
            </a:r>
            <a:r>
              <a:rPr lang="en-US" dirty="0">
                <a:solidFill>
                  <a:srgbClr val="FF0000"/>
                </a:solidFill>
              </a:rPr>
              <a:t> Citra (</a:t>
            </a:r>
            <a:r>
              <a:rPr lang="en-US" dirty="0" err="1">
                <a:solidFill>
                  <a:srgbClr val="FF0000"/>
                </a:solidFill>
              </a:rPr>
              <a:t>Lanjutan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93694-99C7-4C80-8261-396DFDD97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09600" indent="-609600" algn="just">
              <a:lnSpc>
                <a:spcPct val="150000"/>
              </a:lnSpc>
              <a:buNone/>
            </a:pPr>
            <a:r>
              <a:rPr lang="en-US" altLang="en-US" dirty="0"/>
              <a:t>6.	</a:t>
            </a:r>
            <a:r>
              <a:rPr lang="en-US" altLang="en-US" dirty="0" err="1"/>
              <a:t>Hiburan</a:t>
            </a:r>
            <a:r>
              <a:rPr lang="en-US" altLang="en-US" dirty="0"/>
              <a:t> : </a:t>
            </a:r>
            <a:r>
              <a:rPr lang="en-US" altLang="en-US" dirty="0" err="1"/>
              <a:t>Pemampatan</a:t>
            </a:r>
            <a:r>
              <a:rPr lang="en-US" altLang="en-US" dirty="0"/>
              <a:t> video (MPEG).</a:t>
            </a:r>
          </a:p>
          <a:p>
            <a:pPr marL="609600" indent="-609600" algn="just">
              <a:lnSpc>
                <a:spcPct val="150000"/>
              </a:lnSpc>
              <a:buNone/>
            </a:pPr>
            <a:r>
              <a:rPr lang="en-US" altLang="en-US" dirty="0"/>
              <a:t>7.	</a:t>
            </a:r>
            <a:r>
              <a:rPr lang="en-US" altLang="en-US" dirty="0" err="1"/>
              <a:t>Robotika</a:t>
            </a:r>
            <a:r>
              <a:rPr lang="en-US" altLang="en-US" dirty="0"/>
              <a:t> : </a:t>
            </a:r>
            <a:r>
              <a:rPr lang="en-US" altLang="en-US" i="1" dirty="0" err="1"/>
              <a:t>Visualy</a:t>
            </a:r>
            <a:r>
              <a:rPr lang="en-US" altLang="en-US" i="1" dirty="0"/>
              <a:t>-guided autonomous navigation</a:t>
            </a:r>
            <a:r>
              <a:rPr lang="en-US" altLang="en-US" dirty="0"/>
              <a:t>.</a:t>
            </a:r>
          </a:p>
          <a:p>
            <a:pPr marL="609600" indent="-609600" algn="just">
              <a:lnSpc>
                <a:spcPct val="150000"/>
              </a:lnSpc>
              <a:buNone/>
            </a:pPr>
            <a:r>
              <a:rPr lang="en-US" altLang="en-US" dirty="0"/>
              <a:t>8.	</a:t>
            </a:r>
            <a:r>
              <a:rPr lang="en-US" altLang="en-US" dirty="0" err="1"/>
              <a:t>Pemetaan</a:t>
            </a:r>
            <a:r>
              <a:rPr lang="en-US" altLang="en-US" dirty="0"/>
              <a:t> : </a:t>
            </a:r>
            <a:r>
              <a:rPr lang="en-US" altLang="en-US" dirty="0" err="1"/>
              <a:t>klasifikasi</a:t>
            </a:r>
            <a:r>
              <a:rPr lang="en-US" altLang="en-US" dirty="0"/>
              <a:t> </a:t>
            </a:r>
            <a:r>
              <a:rPr lang="en-US" altLang="en-US" dirty="0" err="1"/>
              <a:t>penggunaan</a:t>
            </a:r>
            <a:r>
              <a:rPr lang="en-US" altLang="en-US" dirty="0"/>
              <a:t> </a:t>
            </a:r>
            <a:r>
              <a:rPr lang="en-US" altLang="en-US" dirty="0" err="1"/>
              <a:t>tanah</a:t>
            </a:r>
            <a:r>
              <a:rPr lang="en-US" altLang="en-US" dirty="0"/>
              <a:t> </a:t>
            </a:r>
            <a:r>
              <a:rPr lang="en-US" altLang="en-US" dirty="0" err="1"/>
              <a:t>melalui</a:t>
            </a:r>
            <a:r>
              <a:rPr lang="en-US" altLang="en-US" dirty="0"/>
              <a:t> </a:t>
            </a:r>
            <a:r>
              <a:rPr lang="en-US" altLang="en-US" dirty="0" err="1"/>
              <a:t>foto</a:t>
            </a:r>
            <a:r>
              <a:rPr lang="en-US" altLang="en-US" dirty="0"/>
              <a:t> </a:t>
            </a:r>
            <a:r>
              <a:rPr lang="en-US" altLang="en-US" dirty="0" err="1"/>
              <a:t>udara</a:t>
            </a:r>
            <a:r>
              <a:rPr lang="en-US" altLang="en-US" dirty="0"/>
              <a:t>/LANDSAT.</a:t>
            </a:r>
          </a:p>
          <a:p>
            <a:pPr marL="609600" indent="-609600" algn="just">
              <a:lnSpc>
                <a:spcPct val="150000"/>
              </a:lnSpc>
              <a:buNone/>
            </a:pPr>
            <a:r>
              <a:rPr lang="en-US" altLang="en-US" dirty="0"/>
              <a:t>9.	</a:t>
            </a:r>
            <a:r>
              <a:rPr lang="en-US" altLang="en-US" dirty="0" err="1"/>
              <a:t>Geologi</a:t>
            </a:r>
            <a:r>
              <a:rPr lang="en-US" altLang="en-US" dirty="0"/>
              <a:t> : </a:t>
            </a:r>
            <a:r>
              <a:rPr lang="en-US" altLang="en-US" dirty="0" err="1"/>
              <a:t>mengenali</a:t>
            </a:r>
            <a:r>
              <a:rPr lang="en-US" altLang="en-US" dirty="0"/>
              <a:t> </a:t>
            </a:r>
            <a:r>
              <a:rPr lang="en-US" altLang="en-US" dirty="0" err="1"/>
              <a:t>jenis</a:t>
            </a:r>
            <a:r>
              <a:rPr lang="en-US" altLang="en-US" dirty="0"/>
              <a:t> </a:t>
            </a:r>
            <a:r>
              <a:rPr lang="en-US" altLang="en-US" dirty="0" err="1"/>
              <a:t>batu-batuan</a:t>
            </a:r>
            <a:r>
              <a:rPr lang="en-US" altLang="en-US" dirty="0"/>
              <a:t> </a:t>
            </a:r>
            <a:r>
              <a:rPr lang="en-US" altLang="en-US" dirty="0" err="1"/>
              <a:t>melalui</a:t>
            </a:r>
            <a:r>
              <a:rPr lang="en-US" altLang="en-US" dirty="0"/>
              <a:t> </a:t>
            </a:r>
            <a:r>
              <a:rPr lang="en-US" altLang="en-US" dirty="0" err="1"/>
              <a:t>foto</a:t>
            </a:r>
            <a:r>
              <a:rPr lang="en-US" altLang="en-US" dirty="0"/>
              <a:t> </a:t>
            </a:r>
            <a:r>
              <a:rPr lang="en-US" altLang="en-US" dirty="0" err="1"/>
              <a:t>udara</a:t>
            </a:r>
            <a:r>
              <a:rPr lang="en-US" altLang="en-US" dirty="0"/>
              <a:t>/LANDSAT.</a:t>
            </a:r>
          </a:p>
          <a:p>
            <a:pPr marL="609600" indent="-609600" algn="just">
              <a:lnSpc>
                <a:spcPct val="150000"/>
              </a:lnSpc>
              <a:buNone/>
            </a:pPr>
            <a:r>
              <a:rPr lang="en-US" altLang="en-US" dirty="0"/>
              <a:t>10.	</a:t>
            </a:r>
            <a:r>
              <a:rPr lang="en-US" altLang="en-US" dirty="0" err="1"/>
              <a:t>Hukum</a:t>
            </a:r>
            <a:r>
              <a:rPr lang="en-US" altLang="en-US" dirty="0"/>
              <a:t> : </a:t>
            </a:r>
            <a:r>
              <a:rPr lang="en-US" altLang="en-US" dirty="0" err="1"/>
              <a:t>pengenalan</a:t>
            </a:r>
            <a:r>
              <a:rPr lang="en-US" altLang="en-US" dirty="0"/>
              <a:t> </a:t>
            </a:r>
            <a:r>
              <a:rPr lang="en-US" altLang="en-US" dirty="0" err="1"/>
              <a:t>sidik</a:t>
            </a:r>
            <a:r>
              <a:rPr lang="en-US" altLang="en-US" dirty="0"/>
              <a:t> </a:t>
            </a:r>
            <a:r>
              <a:rPr lang="en-US" altLang="en-US" dirty="0" err="1"/>
              <a:t>jari</a:t>
            </a:r>
            <a:r>
              <a:rPr lang="en-US" altLang="en-US" dirty="0"/>
              <a:t>, </a:t>
            </a:r>
            <a:r>
              <a:rPr lang="en-US" altLang="en-US" dirty="0" err="1"/>
              <a:t>pengenalan</a:t>
            </a:r>
            <a:r>
              <a:rPr lang="en-US" altLang="en-US" dirty="0"/>
              <a:t> </a:t>
            </a:r>
            <a:r>
              <a:rPr lang="en-US" altLang="en-US" dirty="0" err="1"/>
              <a:t>foto</a:t>
            </a:r>
            <a:r>
              <a:rPr lang="en-US" altLang="en-US" dirty="0"/>
              <a:t> </a:t>
            </a:r>
            <a:r>
              <a:rPr lang="en-US" altLang="en-US" dirty="0" err="1"/>
              <a:t>narapidana</a:t>
            </a:r>
            <a:r>
              <a:rPr lang="en-US" alt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94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D6F984-58B7-4BA8-9D7E-220C6982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775" y="2930905"/>
            <a:ext cx="7886700" cy="1325563"/>
          </a:xfrm>
        </p:spPr>
        <p:txBody>
          <a:bodyPr/>
          <a:lstStyle/>
          <a:p>
            <a:r>
              <a:rPr lang="en-US" dirty="0"/>
              <a:t>THE END..</a:t>
            </a:r>
          </a:p>
        </p:txBody>
      </p:sp>
    </p:spTree>
    <p:extLst>
      <p:ext uri="{BB962C8B-B14F-4D97-AF65-F5344CB8AC3E}">
        <p14:creationId xmlns:p14="http://schemas.microsoft.com/office/powerpoint/2010/main" val="11952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990F-A11A-4822-85AE-B7C01371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Pendahuluan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B1CC0-FA91-41A9-9FA4-6DA8B5B45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7020" marR="128905" indent="-274320">
              <a:lnSpc>
                <a:spcPct val="150000"/>
              </a:lnSpc>
              <a:buClr>
                <a:srgbClr val="D3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lang="en-US" spc="-5" dirty="0">
                <a:solidFill>
                  <a:srgbClr val="FF0000"/>
                </a:solidFill>
                <a:latin typeface="Tw Cen MT"/>
                <a:cs typeface="Tw Cen MT"/>
              </a:rPr>
              <a:t>C</a:t>
            </a:r>
            <a:r>
              <a:rPr lang="en-US" dirty="0">
                <a:solidFill>
                  <a:srgbClr val="FF0000"/>
                </a:solidFill>
                <a:latin typeface="Tw Cen MT"/>
                <a:cs typeface="Tw Cen MT"/>
              </a:rPr>
              <a:t>it</a:t>
            </a:r>
            <a:r>
              <a:rPr lang="en-US" spc="-30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lang="en-US" dirty="0">
                <a:solidFill>
                  <a:srgbClr val="FF0000"/>
                </a:solidFill>
                <a:latin typeface="Tw Cen MT"/>
                <a:cs typeface="Tw Cen MT"/>
              </a:rPr>
              <a:t>a</a:t>
            </a:r>
            <a:r>
              <a:rPr lang="en-US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Tw Cen MT"/>
                <a:cs typeface="Tw Cen MT"/>
              </a:rPr>
              <a:t>digital</a:t>
            </a:r>
            <a:r>
              <a:rPr lang="en-US" dirty="0">
                <a:latin typeface="Tw Cen MT"/>
                <a:cs typeface="Tw Cen MT"/>
              </a:rPr>
              <a:t>: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w Cen MT"/>
                <a:cs typeface="Tw Cen MT"/>
              </a:rPr>
              <a:t>ku</a:t>
            </a:r>
            <a:r>
              <a:rPr lang="en-US" dirty="0" err="1">
                <a:latin typeface="Tw Cen MT"/>
                <a:cs typeface="Tw Cen MT"/>
              </a:rPr>
              <a:t>mp</a:t>
            </a:r>
            <a:r>
              <a:rPr lang="en-US" spc="-5" dirty="0" err="1">
                <a:latin typeface="Tw Cen MT"/>
                <a:cs typeface="Tw Cen MT"/>
              </a:rPr>
              <a:t>u</a:t>
            </a:r>
            <a:r>
              <a:rPr lang="en-US" dirty="0" err="1">
                <a:latin typeface="Tw Cen MT"/>
                <a:cs typeface="Tw Cen MT"/>
              </a:rPr>
              <a:t>lan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pi</a:t>
            </a:r>
            <a:r>
              <a:rPr lang="en-US" spc="-5" dirty="0" err="1">
                <a:latin typeface="Tw Cen MT"/>
                <a:cs typeface="Tw Cen MT"/>
              </a:rPr>
              <a:t>ks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l</a:t>
            </a:r>
            <a:r>
              <a:rPr lang="en-US" spc="-5" dirty="0" err="1">
                <a:latin typeface="Tw Cen MT"/>
                <a:cs typeface="Tw Cen MT"/>
              </a:rPr>
              <a:t>-</a:t>
            </a:r>
            <a:r>
              <a:rPr lang="en-US" dirty="0" err="1">
                <a:latin typeface="Tw Cen MT"/>
                <a:cs typeface="Tw Cen MT"/>
              </a:rPr>
              <a:t>pi</a:t>
            </a:r>
            <a:r>
              <a:rPr lang="en-US" spc="-5" dirty="0" err="1">
                <a:latin typeface="Tw Cen MT"/>
                <a:cs typeface="Tw Cen MT"/>
              </a:rPr>
              <a:t>ks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l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105" dirty="0">
                <a:latin typeface="Tw Cen MT"/>
                <a:cs typeface="Tw Cen MT"/>
              </a:rPr>
              <a:t>y</a:t>
            </a:r>
            <a:r>
              <a:rPr lang="en-US" dirty="0">
                <a:latin typeface="Tw Cen MT"/>
                <a:cs typeface="Tw Cen MT"/>
              </a:rPr>
              <a:t>a</a:t>
            </a:r>
            <a:r>
              <a:rPr lang="en-US" spc="-5" dirty="0">
                <a:latin typeface="Tw Cen MT"/>
                <a:cs typeface="Tw Cen MT"/>
              </a:rPr>
              <a:t>n</a:t>
            </a:r>
            <a:r>
              <a:rPr lang="en-US" dirty="0">
                <a:latin typeface="Tw Cen MT"/>
                <a:cs typeface="Tw Cen MT"/>
              </a:rPr>
              <a:t>g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di</a:t>
            </a:r>
            <a:r>
              <a:rPr lang="en-US" spc="-5" dirty="0" err="1">
                <a:latin typeface="Tw Cen MT"/>
                <a:cs typeface="Tw Cen MT"/>
              </a:rPr>
              <a:t>susu</a:t>
            </a:r>
            <a:r>
              <a:rPr lang="en-US" dirty="0" err="1">
                <a:latin typeface="Tw Cen MT"/>
                <a:cs typeface="Tw Cen MT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dalam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la</a:t>
            </a:r>
            <a:r>
              <a:rPr lang="en-US" spc="-5" dirty="0" err="1">
                <a:latin typeface="Tw Cen MT"/>
                <a:cs typeface="Tw Cen MT"/>
              </a:rPr>
              <a:t>r</a:t>
            </a:r>
            <a:r>
              <a:rPr lang="en-US" dirty="0" err="1">
                <a:latin typeface="Tw Cen MT"/>
                <a:cs typeface="Tw Cen MT"/>
              </a:rPr>
              <a:t>ik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w Cen MT"/>
                <a:cs typeface="Tw Cen MT"/>
              </a:rPr>
              <a:t>(a</a:t>
            </a:r>
            <a:r>
              <a:rPr lang="en-US" spc="-5" dirty="0">
                <a:latin typeface="Tw Cen MT"/>
                <a:cs typeface="Tw Cen MT"/>
              </a:rPr>
              <a:t>r</a:t>
            </a:r>
            <a:r>
              <a:rPr lang="en-US" spc="-30" dirty="0">
                <a:latin typeface="Tw Cen MT"/>
                <a:cs typeface="Tw Cen MT"/>
              </a:rPr>
              <a:t>r</a:t>
            </a:r>
            <a:r>
              <a:rPr lang="en-US" spc="-45" dirty="0">
                <a:latin typeface="Tw Cen MT"/>
                <a:cs typeface="Tw Cen MT"/>
              </a:rPr>
              <a:t>a</a:t>
            </a:r>
            <a:r>
              <a:rPr lang="en-US" spc="5" dirty="0">
                <a:latin typeface="Tw Cen MT"/>
                <a:cs typeface="Tw Cen MT"/>
              </a:rPr>
              <a:t>y</a:t>
            </a:r>
            <a:r>
              <a:rPr lang="en-US" dirty="0">
                <a:latin typeface="Tw Cen MT"/>
                <a:cs typeface="Tw Cen MT"/>
              </a:rPr>
              <a:t>)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</a:t>
            </a:r>
            <a:r>
              <a:rPr lang="en-US" spc="-5" dirty="0" err="1">
                <a:latin typeface="Tw Cen MT"/>
                <a:cs typeface="Tw Cen MT"/>
              </a:rPr>
              <a:t>u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-5" dirty="0" err="1">
                <a:latin typeface="Tw Cen MT"/>
                <a:cs typeface="Tw Cen MT"/>
              </a:rPr>
              <a:t>-</a:t>
            </a:r>
            <a:r>
              <a:rPr lang="en-US" dirty="0" err="1">
                <a:latin typeface="Tw Cen MT"/>
                <a:cs typeface="Tw Cen MT"/>
              </a:rPr>
              <a:t>dim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ns</a:t>
            </a:r>
            <a:r>
              <a:rPr lang="en-US" dirty="0" err="1">
                <a:latin typeface="Tw Cen MT"/>
                <a:cs typeface="Tw Cen MT"/>
              </a:rPr>
              <a:t>i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105" dirty="0">
                <a:latin typeface="Tw Cen MT"/>
                <a:cs typeface="Tw Cen MT"/>
              </a:rPr>
              <a:t>y</a:t>
            </a:r>
            <a:r>
              <a:rPr lang="en-US" dirty="0">
                <a:latin typeface="Tw Cen MT"/>
                <a:cs typeface="Tw Cen MT"/>
              </a:rPr>
              <a:t>a</a:t>
            </a:r>
            <a:r>
              <a:rPr lang="en-US" spc="-5" dirty="0">
                <a:latin typeface="Tw Cen MT"/>
                <a:cs typeface="Tw Cen MT"/>
              </a:rPr>
              <a:t>n</a:t>
            </a:r>
            <a:r>
              <a:rPr lang="en-US" dirty="0">
                <a:latin typeface="Tw Cen MT"/>
                <a:cs typeface="Tw Cen MT"/>
              </a:rPr>
              <a:t>g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b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r</a:t>
            </a:r>
            <a:r>
              <a:rPr lang="en-US" dirty="0" err="1">
                <a:latin typeface="Tw Cen MT"/>
                <a:cs typeface="Tw Cen MT"/>
              </a:rPr>
              <a:t>i</a:t>
            </a:r>
            <a:r>
              <a:rPr lang="en-US" spc="-5" dirty="0" err="1">
                <a:latin typeface="Tw Cen MT"/>
                <a:cs typeface="Tw Cen MT"/>
              </a:rPr>
              <a:t>s</a:t>
            </a:r>
            <a:r>
              <a:rPr lang="en-US" dirty="0" err="1">
                <a:latin typeface="Tw Cen MT"/>
                <a:cs typeface="Tw Cen MT"/>
              </a:rPr>
              <a:t>i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dirty="0" err="1">
                <a:latin typeface="Tw Cen MT"/>
                <a:cs typeface="Tw Cen MT"/>
              </a:rPr>
              <a:t>ilai</a:t>
            </a:r>
            <a:r>
              <a:rPr lang="en-US" spc="-5" dirty="0" err="1">
                <a:latin typeface="Tw Cen MT"/>
                <a:cs typeface="Tw Cen MT"/>
              </a:rPr>
              <a:t>-n</a:t>
            </a:r>
            <a:r>
              <a:rPr lang="en-US" dirty="0" err="1">
                <a:latin typeface="Tw Cen MT"/>
                <a:cs typeface="Tw Cen MT"/>
              </a:rPr>
              <a:t>ilai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w Cen MT"/>
                <a:cs typeface="Tw Cen MT"/>
              </a:rPr>
              <a:t>r</a:t>
            </a:r>
            <a:r>
              <a:rPr lang="en-US" spc="5" dirty="0">
                <a:latin typeface="Tw Cen MT"/>
                <a:cs typeface="Tw Cen MT"/>
              </a:rPr>
              <a:t>e</a:t>
            </a:r>
            <a:r>
              <a:rPr lang="en-US" dirty="0">
                <a:latin typeface="Tw Cen MT"/>
                <a:cs typeface="Tw Cen MT"/>
              </a:rPr>
              <a:t>al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ma</a:t>
            </a:r>
            <a:r>
              <a:rPr lang="en-US" spc="-5" dirty="0" err="1">
                <a:latin typeface="Tw Cen MT"/>
                <a:cs typeface="Tw Cen MT"/>
              </a:rPr>
              <a:t>u</a:t>
            </a:r>
            <a:r>
              <a:rPr lang="en-US" dirty="0" err="1">
                <a:latin typeface="Tw Cen MT"/>
                <a:cs typeface="Tw Cen MT"/>
              </a:rPr>
              <a:t>p</a:t>
            </a:r>
            <a:r>
              <a:rPr lang="en-US" spc="-5" dirty="0" err="1">
                <a:latin typeface="Tw Cen MT"/>
                <a:cs typeface="Tw Cen MT"/>
              </a:rPr>
              <a:t>u</a:t>
            </a:r>
            <a:r>
              <a:rPr lang="en-US" dirty="0" err="1">
                <a:latin typeface="Tw Cen MT"/>
                <a:cs typeface="Tw Cen MT"/>
              </a:rPr>
              <a:t>n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spc="-25" dirty="0" err="1">
                <a:latin typeface="Tw Cen MT"/>
                <a:cs typeface="Tw Cen MT"/>
              </a:rPr>
              <a:t>k</a:t>
            </a:r>
            <a:r>
              <a:rPr lang="en-US" spc="5" dirty="0" err="1">
                <a:latin typeface="Tw Cen MT"/>
                <a:cs typeface="Tw Cen MT"/>
              </a:rPr>
              <a:t>o</a:t>
            </a:r>
            <a:r>
              <a:rPr lang="en-US" dirty="0" err="1">
                <a:latin typeface="Tw Cen MT"/>
                <a:cs typeface="Tw Cen MT"/>
              </a:rPr>
              <a:t>mpl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k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105" dirty="0">
                <a:latin typeface="Tw Cen MT"/>
                <a:cs typeface="Tw Cen MT"/>
              </a:rPr>
              <a:t>y</a:t>
            </a:r>
            <a:r>
              <a:rPr lang="en-US" dirty="0">
                <a:latin typeface="Tw Cen MT"/>
                <a:cs typeface="Tw Cen MT"/>
              </a:rPr>
              <a:t>a</a:t>
            </a:r>
            <a:r>
              <a:rPr lang="en-US" spc="-5" dirty="0">
                <a:latin typeface="Tw Cen MT"/>
                <a:cs typeface="Tw Cen MT"/>
              </a:rPr>
              <a:t>n</a:t>
            </a:r>
            <a:r>
              <a:rPr lang="en-US" dirty="0">
                <a:latin typeface="Tw Cen MT"/>
                <a:cs typeface="Tw Cen MT"/>
              </a:rPr>
              <a:t>g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di</a:t>
            </a:r>
            <a:r>
              <a:rPr lang="en-US" spc="-5" dirty="0" err="1">
                <a:latin typeface="Tw Cen MT"/>
                <a:cs typeface="Tw Cen MT"/>
              </a:rPr>
              <a:t>r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p</a:t>
            </a:r>
            <a:r>
              <a:rPr lang="en-US" spc="-5" dirty="0" err="1">
                <a:latin typeface="Tw Cen MT"/>
                <a:cs typeface="Tw Cen MT"/>
              </a:rPr>
              <a:t>r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s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dirty="0" err="1">
                <a:latin typeface="Tw Cen MT"/>
                <a:cs typeface="Tw Cen MT"/>
              </a:rPr>
              <a:t>ta</a:t>
            </a:r>
            <a:r>
              <a:rPr lang="en-US" spc="-5" dirty="0" err="1">
                <a:latin typeface="Tw Cen MT"/>
                <a:cs typeface="Tw Cen MT"/>
              </a:rPr>
              <a:t>s</a:t>
            </a:r>
            <a:r>
              <a:rPr lang="en-US" dirty="0" err="1">
                <a:latin typeface="Tw Cen MT"/>
                <a:cs typeface="Tw Cen MT"/>
              </a:rPr>
              <a:t>i</a:t>
            </a:r>
            <a:r>
              <a:rPr lang="en-US" spc="-15" dirty="0" err="1">
                <a:latin typeface="Tw Cen MT"/>
                <a:cs typeface="Tw Cen MT"/>
              </a:rPr>
              <a:t>k</a:t>
            </a:r>
            <a:r>
              <a:rPr lang="en-US" dirty="0" err="1">
                <a:latin typeface="Tw Cen MT"/>
                <a:cs typeface="Tw Cen MT"/>
              </a:rPr>
              <a:t>an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spc="-45" dirty="0" err="1">
                <a:latin typeface="Tw Cen MT"/>
                <a:cs typeface="Tw Cen MT"/>
              </a:rPr>
              <a:t>g</a:t>
            </a:r>
            <a:r>
              <a:rPr lang="en-US" dirty="0" err="1">
                <a:latin typeface="Tw Cen MT"/>
                <a:cs typeface="Tw Cen MT"/>
              </a:rPr>
              <a:t>an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r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tan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w Cen MT"/>
                <a:cs typeface="Tw Cen MT"/>
              </a:rPr>
              <a:t>bit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t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40" dirty="0" err="1">
                <a:latin typeface="Tw Cen MT"/>
                <a:cs typeface="Tw Cen MT"/>
              </a:rPr>
              <a:t>r</a:t>
            </a:r>
            <a:r>
              <a:rPr lang="en-US" dirty="0" err="1">
                <a:latin typeface="Tw Cen MT"/>
                <a:cs typeface="Tw Cen MT"/>
              </a:rPr>
              <a:t>t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dirty="0" err="1">
                <a:latin typeface="Tw Cen MT"/>
                <a:cs typeface="Tw Cen MT"/>
              </a:rPr>
              <a:t>tu</a:t>
            </a:r>
            <a:endParaRPr lang="en-US" dirty="0">
              <a:latin typeface="Tw Cen MT"/>
              <a:cs typeface="Tw Cen MT"/>
            </a:endParaRPr>
          </a:p>
          <a:p>
            <a:pPr marL="287020" marR="5080" indent="-274320" algn="just">
              <a:lnSpc>
                <a:spcPct val="150000"/>
              </a:lnSpc>
              <a:spcBef>
                <a:spcPts val="600"/>
              </a:spcBef>
              <a:buClr>
                <a:srgbClr val="D3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lang="en-US" spc="5" dirty="0" err="1">
                <a:latin typeface="Tw Cen MT"/>
                <a:cs typeface="Tw Cen MT"/>
              </a:rPr>
              <a:t>Se</a:t>
            </a:r>
            <a:r>
              <a:rPr lang="en-US" spc="-10" dirty="0" err="1">
                <a:latin typeface="Tw Cen MT"/>
                <a:cs typeface="Tw Cen MT"/>
              </a:rPr>
              <a:t>c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-30" dirty="0" err="1">
                <a:latin typeface="Tw Cen MT"/>
                <a:cs typeface="Tw Cen MT"/>
              </a:rPr>
              <a:t>r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w Cen MT"/>
                <a:cs typeface="Tw Cen MT"/>
              </a:rPr>
              <a:t>u</a:t>
            </a:r>
            <a:r>
              <a:rPr lang="en-US" spc="50" dirty="0" err="1">
                <a:latin typeface="Tw Cen MT"/>
                <a:cs typeface="Tw Cen MT"/>
              </a:rPr>
              <a:t>m</a:t>
            </a:r>
            <a:r>
              <a:rPr lang="en-US" spc="-5" dirty="0" err="1">
                <a:latin typeface="Tw Cen MT"/>
                <a:cs typeface="Tw Cen MT"/>
              </a:rPr>
              <a:t>u</a:t>
            </a:r>
            <a:r>
              <a:rPr lang="en-US" dirty="0" err="1">
                <a:latin typeface="Tw Cen MT"/>
                <a:cs typeface="Tw Cen MT"/>
              </a:rPr>
              <a:t>m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p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dirty="0" err="1">
                <a:latin typeface="Tw Cen MT"/>
                <a:cs typeface="Tw Cen MT"/>
              </a:rPr>
              <a:t>g</a:t>
            </a:r>
            <a:r>
              <a:rPr lang="en-US" spc="5" dirty="0" err="1">
                <a:latin typeface="Tw Cen MT"/>
                <a:cs typeface="Tw Cen MT"/>
              </a:rPr>
              <a:t>o</a:t>
            </a:r>
            <a:r>
              <a:rPr lang="en-US" dirty="0" err="1">
                <a:latin typeface="Tw Cen MT"/>
                <a:cs typeface="Tw Cen MT"/>
              </a:rPr>
              <a:t>la</a:t>
            </a:r>
            <a:r>
              <a:rPr lang="en-US" spc="-5" dirty="0" err="1">
                <a:latin typeface="Tw Cen MT"/>
                <a:cs typeface="Tw Cen MT"/>
              </a:rPr>
              <a:t>h</a:t>
            </a:r>
            <a:r>
              <a:rPr lang="en-US" dirty="0" err="1">
                <a:latin typeface="Tw Cen MT"/>
                <a:cs typeface="Tw Cen MT"/>
              </a:rPr>
              <a:t>an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10" dirty="0" err="1">
                <a:latin typeface="Tw Cen MT"/>
                <a:cs typeface="Tw Cen MT"/>
              </a:rPr>
              <a:t>c</a:t>
            </a:r>
            <a:r>
              <a:rPr lang="en-US" dirty="0" err="1">
                <a:latin typeface="Tw Cen MT"/>
                <a:cs typeface="Tw Cen MT"/>
              </a:rPr>
              <a:t>it</a:t>
            </a:r>
            <a:r>
              <a:rPr lang="en-US" spc="-30" dirty="0" err="1">
                <a:latin typeface="Tw Cen MT"/>
                <a:cs typeface="Tw Cen MT"/>
              </a:rPr>
              <a:t>r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w Cen MT"/>
                <a:cs typeface="Tw Cen MT"/>
              </a:rPr>
              <a:t>digital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m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nun</a:t>
            </a:r>
            <a:r>
              <a:rPr lang="en-US" dirty="0" err="1">
                <a:latin typeface="Tw Cen MT"/>
                <a:cs typeface="Tw Cen MT"/>
              </a:rPr>
              <a:t>j</a:t>
            </a:r>
            <a:r>
              <a:rPr lang="en-US" spc="-5" dirty="0" err="1">
                <a:latin typeface="Tw Cen MT"/>
                <a:cs typeface="Tw Cen MT"/>
              </a:rPr>
              <a:t>u</a:t>
            </a:r>
            <a:r>
              <a:rPr lang="en-US" dirty="0" err="1">
                <a:latin typeface="Tw Cen MT"/>
                <a:cs typeface="Tw Cen MT"/>
              </a:rPr>
              <a:t>k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pada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p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m</a:t>
            </a:r>
            <a:r>
              <a:rPr lang="en-US" spc="-55" dirty="0" err="1">
                <a:latin typeface="Tw Cen MT"/>
                <a:cs typeface="Tw Cen MT"/>
              </a:rPr>
              <a:t>r</a:t>
            </a:r>
            <a:r>
              <a:rPr lang="en-US" spc="5" dirty="0" err="1">
                <a:latin typeface="Tw Cen MT"/>
                <a:cs typeface="Tw Cen MT"/>
              </a:rPr>
              <a:t>o</a:t>
            </a:r>
            <a:r>
              <a:rPr lang="en-US" spc="-5" dirty="0" err="1">
                <a:latin typeface="Tw Cen MT"/>
                <a:cs typeface="Tw Cen MT"/>
              </a:rPr>
              <a:t>s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s</a:t>
            </a:r>
            <a:r>
              <a:rPr lang="en-US" dirty="0" err="1">
                <a:latin typeface="Tw Cen MT"/>
                <a:cs typeface="Tw Cen MT"/>
              </a:rPr>
              <a:t>an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45" dirty="0" err="1">
                <a:latin typeface="Tw Cen MT"/>
                <a:cs typeface="Tw Cen MT"/>
              </a:rPr>
              <a:t>g</a:t>
            </a:r>
            <a:r>
              <a:rPr lang="en-US" dirty="0" err="1">
                <a:latin typeface="Tw Cen MT"/>
                <a:cs typeface="Tw Cen MT"/>
              </a:rPr>
              <a:t>ambar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w Cen MT"/>
                <a:cs typeface="Tw Cen MT"/>
              </a:rPr>
              <a:t>(data)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</a:t>
            </a:r>
            <a:r>
              <a:rPr lang="en-US" spc="-5" dirty="0" err="1">
                <a:latin typeface="Tw Cen MT"/>
                <a:cs typeface="Tw Cen MT"/>
              </a:rPr>
              <a:t>u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-5" dirty="0" err="1">
                <a:latin typeface="Tw Cen MT"/>
                <a:cs typeface="Tw Cen MT"/>
              </a:rPr>
              <a:t>-</a:t>
            </a:r>
            <a:r>
              <a:rPr lang="en-US" dirty="0" err="1">
                <a:latin typeface="Tw Cen MT"/>
                <a:cs typeface="Tw Cen MT"/>
              </a:rPr>
              <a:t>dim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ns</a:t>
            </a:r>
            <a:r>
              <a:rPr lang="en-US" dirty="0" err="1">
                <a:latin typeface="Tw Cen MT"/>
                <a:cs typeface="Tw Cen MT"/>
              </a:rPr>
              <a:t>i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m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dirty="0" err="1">
                <a:latin typeface="Tw Cen MT"/>
                <a:cs typeface="Tw Cen MT"/>
              </a:rPr>
              <a:t>gg</a:t>
            </a:r>
            <a:r>
              <a:rPr lang="en-US" spc="-5" dirty="0" err="1">
                <a:latin typeface="Tw Cen MT"/>
                <a:cs typeface="Tw Cen MT"/>
              </a:rPr>
              <a:t>un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-5" dirty="0" err="1">
                <a:latin typeface="Tw Cen MT"/>
                <a:cs typeface="Tw Cen MT"/>
              </a:rPr>
              <a:t>k</a:t>
            </a:r>
            <a:r>
              <a:rPr lang="en-US" dirty="0" err="1">
                <a:latin typeface="Tw Cen MT"/>
                <a:cs typeface="Tw Cen MT"/>
              </a:rPr>
              <a:t>an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25" dirty="0" err="1">
                <a:latin typeface="Tw Cen MT"/>
                <a:cs typeface="Tw Cen MT"/>
              </a:rPr>
              <a:t>k</a:t>
            </a:r>
            <a:r>
              <a:rPr lang="en-US" spc="5" dirty="0" err="1">
                <a:latin typeface="Tw Cen MT"/>
                <a:cs typeface="Tw Cen MT"/>
              </a:rPr>
              <a:t>o</a:t>
            </a:r>
            <a:r>
              <a:rPr lang="en-US" dirty="0" err="1">
                <a:latin typeface="Tw Cen MT"/>
                <a:cs typeface="Tw Cen MT"/>
              </a:rPr>
              <a:t>mp</a:t>
            </a:r>
            <a:r>
              <a:rPr lang="en-US" spc="-5" dirty="0" err="1">
                <a:latin typeface="Tw Cen MT"/>
                <a:cs typeface="Tw Cen MT"/>
              </a:rPr>
              <a:t>u</a:t>
            </a:r>
            <a:r>
              <a:rPr lang="en-US" dirty="0" err="1">
                <a:latin typeface="Tw Cen MT"/>
                <a:cs typeface="Tw Cen MT"/>
              </a:rPr>
              <a:t>t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185" dirty="0" err="1">
                <a:latin typeface="Tw Cen MT"/>
                <a:cs typeface="Tw Cen MT"/>
              </a:rPr>
              <a:t>r</a:t>
            </a:r>
            <a:r>
              <a:rPr lang="en-US" dirty="0">
                <a:latin typeface="Tw Cen MT"/>
                <a:cs typeface="Tw Cen MT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8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985C-36F9-4C80-B515-4DAA464C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5" dirty="0">
                <a:solidFill>
                  <a:srgbClr val="FF0000"/>
                </a:solidFill>
              </a:rPr>
              <a:t>C</a:t>
            </a:r>
            <a:r>
              <a:rPr lang="en-US" spc="-25" dirty="0">
                <a:solidFill>
                  <a:srgbClr val="FF0000"/>
                </a:solidFill>
              </a:rPr>
              <a:t>it</a:t>
            </a:r>
            <a:r>
              <a:rPr lang="en-US" spc="-155" dirty="0">
                <a:solidFill>
                  <a:srgbClr val="FF0000"/>
                </a:solidFill>
              </a:rPr>
              <a:t>r</a:t>
            </a:r>
            <a:r>
              <a:rPr lang="en-US" spc="-30" dirty="0">
                <a:solidFill>
                  <a:srgbClr val="FF0000"/>
                </a:solidFill>
              </a:rPr>
              <a:t>a</a:t>
            </a:r>
            <a:r>
              <a:rPr lang="en-US" spc="3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pc="-35" dirty="0">
                <a:solidFill>
                  <a:srgbClr val="FF0000"/>
                </a:solidFill>
              </a:rPr>
              <a:t>D</a:t>
            </a:r>
            <a:r>
              <a:rPr lang="en-US" spc="-25" dirty="0">
                <a:solidFill>
                  <a:srgbClr val="FF0000"/>
                </a:solidFill>
              </a:rPr>
              <a:t>igital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B930-600C-4604-A283-B07320380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7020" indent="-274320">
              <a:lnSpc>
                <a:spcPct val="150000"/>
              </a:lnSpc>
              <a:buClr>
                <a:srgbClr val="D3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lang="en-US" spc="-5" dirty="0">
                <a:latin typeface="Tw Cen MT"/>
                <a:cs typeface="Tw Cen MT"/>
              </a:rPr>
              <a:t>C</a:t>
            </a:r>
            <a:r>
              <a:rPr lang="en-US" dirty="0">
                <a:latin typeface="Tw Cen MT"/>
                <a:cs typeface="Tw Cen MT"/>
              </a:rPr>
              <a:t>it</a:t>
            </a:r>
            <a:r>
              <a:rPr lang="en-US" spc="-30" dirty="0">
                <a:latin typeface="Tw Cen MT"/>
                <a:cs typeface="Tw Cen MT"/>
              </a:rPr>
              <a:t>r</a:t>
            </a:r>
            <a:r>
              <a:rPr lang="en-US" dirty="0">
                <a:latin typeface="Tw Cen MT"/>
                <a:cs typeface="Tw Cen MT"/>
              </a:rPr>
              <a:t>a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5" dirty="0">
                <a:latin typeface="Wingdings"/>
                <a:cs typeface="Wingdings"/>
              </a:rPr>
              <a:t>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w Cen MT"/>
                <a:cs typeface="Tw Cen MT"/>
              </a:rPr>
              <a:t>fun</a:t>
            </a:r>
            <a:r>
              <a:rPr lang="en-US" dirty="0" err="1">
                <a:latin typeface="Tw Cen MT"/>
                <a:cs typeface="Tw Cen MT"/>
              </a:rPr>
              <a:t>g</a:t>
            </a:r>
            <a:r>
              <a:rPr lang="en-US" spc="-5" dirty="0" err="1">
                <a:latin typeface="Tw Cen MT"/>
                <a:cs typeface="Tw Cen MT"/>
              </a:rPr>
              <a:t>s</a:t>
            </a:r>
            <a:r>
              <a:rPr lang="en-US" dirty="0" err="1">
                <a:latin typeface="Tw Cen MT"/>
                <a:cs typeface="Tw Cen MT"/>
              </a:rPr>
              <a:t>i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w Cen MT"/>
                <a:cs typeface="Tw Cen MT"/>
              </a:rPr>
              <a:t>f</a:t>
            </a:r>
            <a:r>
              <a:rPr lang="en-US" dirty="0">
                <a:latin typeface="Tw Cen MT"/>
                <a:cs typeface="Tw Cen MT"/>
              </a:rPr>
              <a:t>(</a:t>
            </a:r>
            <a:r>
              <a:rPr lang="en-US" spc="5" dirty="0" err="1">
                <a:latin typeface="Tw Cen MT"/>
                <a:cs typeface="Tw Cen MT"/>
              </a:rPr>
              <a:t>x</a:t>
            </a:r>
            <a:r>
              <a:rPr lang="en-US" dirty="0" err="1">
                <a:latin typeface="Tw Cen MT"/>
                <a:cs typeface="Tw Cen MT"/>
              </a:rPr>
              <a:t>,</a:t>
            </a:r>
            <a:r>
              <a:rPr lang="en-US" spc="5" dirty="0" err="1">
                <a:latin typeface="Tw Cen MT"/>
                <a:cs typeface="Tw Cen MT"/>
              </a:rPr>
              <a:t>y</a:t>
            </a:r>
            <a:r>
              <a:rPr lang="en-US" dirty="0">
                <a:latin typeface="Tw Cen MT"/>
                <a:cs typeface="Tw Cen MT"/>
              </a:rPr>
              <a:t>)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b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40" dirty="0" err="1">
                <a:latin typeface="Tw Cen MT"/>
                <a:cs typeface="Tw Cen MT"/>
              </a:rPr>
              <a:t>r</a:t>
            </a:r>
            <a:r>
              <a:rPr lang="en-US" spc="-5" dirty="0" err="1">
                <a:latin typeface="Tw Cen MT"/>
                <a:cs typeface="Tw Cen MT"/>
              </a:rPr>
              <a:t>uku</a:t>
            </a:r>
            <a:r>
              <a:rPr lang="en-US" spc="-30" dirty="0" err="1">
                <a:latin typeface="Tw Cen MT"/>
                <a:cs typeface="Tw Cen MT"/>
              </a:rPr>
              <a:t>r</a:t>
            </a:r>
            <a:r>
              <a:rPr lang="en-US" dirty="0" err="1">
                <a:latin typeface="Tw Cen MT"/>
                <a:cs typeface="Tw Cen MT"/>
              </a:rPr>
              <a:t>an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w Cen MT"/>
                <a:cs typeface="Tw Cen MT"/>
              </a:rPr>
              <a:t>M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ba</a:t>
            </a:r>
            <a:r>
              <a:rPr lang="en-US" spc="-5" dirty="0" err="1">
                <a:latin typeface="Tw Cen MT"/>
                <a:cs typeface="Tw Cen MT"/>
              </a:rPr>
              <a:t>r</a:t>
            </a:r>
            <a:r>
              <a:rPr lang="en-US" dirty="0" err="1">
                <a:latin typeface="Tw Cen MT"/>
                <a:cs typeface="Tw Cen MT"/>
              </a:rPr>
              <a:t>is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dan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w Cen MT"/>
                <a:cs typeface="Tw Cen MT"/>
              </a:rPr>
              <a:t>N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spc="-25" dirty="0" err="1">
                <a:latin typeface="Tw Cen MT"/>
                <a:cs typeface="Tw Cen MT"/>
              </a:rPr>
              <a:t>k</a:t>
            </a:r>
            <a:r>
              <a:rPr lang="en-US" spc="5" dirty="0" err="1">
                <a:latin typeface="Tw Cen MT"/>
                <a:cs typeface="Tw Cen MT"/>
              </a:rPr>
              <a:t>o</a:t>
            </a:r>
            <a:r>
              <a:rPr lang="en-US" dirty="0" err="1">
                <a:latin typeface="Tw Cen MT"/>
                <a:cs typeface="Tw Cen MT"/>
              </a:rPr>
              <a:t>l</a:t>
            </a:r>
            <a:r>
              <a:rPr lang="en-US" spc="5" dirty="0" err="1">
                <a:latin typeface="Tw Cen MT"/>
                <a:cs typeface="Tw Cen MT"/>
              </a:rPr>
              <a:t>o</a:t>
            </a:r>
            <a:r>
              <a:rPr lang="en-US" dirty="0" err="1">
                <a:latin typeface="Tw Cen MT"/>
                <a:cs typeface="Tw Cen MT"/>
              </a:rPr>
              <a:t>m</a:t>
            </a:r>
            <a:r>
              <a:rPr lang="en-US" dirty="0">
                <a:latin typeface="Tw Cen MT"/>
                <a:cs typeface="Tw Cen MT"/>
              </a:rPr>
              <a:t>.</a:t>
            </a:r>
          </a:p>
          <a:p>
            <a:pPr marL="287020" marR="260985" indent="-274320" algn="just">
              <a:lnSpc>
                <a:spcPct val="150000"/>
              </a:lnSpc>
              <a:spcBef>
                <a:spcPts val="575"/>
              </a:spcBef>
              <a:buClr>
                <a:srgbClr val="D3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lang="en-US" dirty="0">
                <a:latin typeface="Tw Cen MT"/>
                <a:cs typeface="Tw Cen MT"/>
              </a:rPr>
              <a:t>x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dan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w Cen MT"/>
                <a:cs typeface="Tw Cen MT"/>
              </a:rPr>
              <a:t>y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adalah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spc="-25" dirty="0" err="1">
                <a:latin typeface="Tw Cen MT"/>
                <a:cs typeface="Tw Cen MT"/>
              </a:rPr>
              <a:t>k</a:t>
            </a:r>
            <a:r>
              <a:rPr lang="en-US" spc="5" dirty="0" err="1">
                <a:latin typeface="Tw Cen MT"/>
                <a:cs typeface="Tw Cen MT"/>
              </a:rPr>
              <a:t>oo</a:t>
            </a:r>
            <a:r>
              <a:rPr lang="en-US" spc="-5" dirty="0" err="1">
                <a:latin typeface="Tw Cen MT"/>
                <a:cs typeface="Tw Cen MT"/>
              </a:rPr>
              <a:t>r</a:t>
            </a:r>
            <a:r>
              <a:rPr lang="en-US" dirty="0" err="1">
                <a:latin typeface="Tw Cen MT"/>
                <a:cs typeface="Tw Cen MT"/>
              </a:rPr>
              <a:t>di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dirty="0" err="1">
                <a:latin typeface="Tw Cen MT"/>
                <a:cs typeface="Tw Cen MT"/>
              </a:rPr>
              <a:t>at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w Cen MT"/>
                <a:cs typeface="Tw Cen MT"/>
              </a:rPr>
              <a:t>s</a:t>
            </a:r>
            <a:r>
              <a:rPr lang="en-US" dirty="0" err="1">
                <a:latin typeface="Tw Cen MT"/>
                <a:cs typeface="Tw Cen MT"/>
              </a:rPr>
              <a:t>pa</a:t>
            </a:r>
            <a:r>
              <a:rPr lang="en-US" spc="-5" dirty="0" err="1">
                <a:latin typeface="Tw Cen MT"/>
                <a:cs typeface="Tw Cen MT"/>
              </a:rPr>
              <a:t>s</a:t>
            </a:r>
            <a:r>
              <a:rPr lang="en-US" dirty="0" err="1">
                <a:latin typeface="Tw Cen MT"/>
                <a:cs typeface="Tw Cen MT"/>
              </a:rPr>
              <a:t>ial</a:t>
            </a:r>
            <a:r>
              <a:rPr lang="en-US" dirty="0">
                <a:latin typeface="Tw Cen MT"/>
                <a:cs typeface="Tw Cen MT"/>
              </a:rPr>
              <a:t>,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dan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amplit</a:t>
            </a:r>
            <a:r>
              <a:rPr lang="en-US" spc="-5" dirty="0" err="1">
                <a:latin typeface="Tw Cen MT"/>
                <a:cs typeface="Tw Cen MT"/>
              </a:rPr>
              <a:t>u</a:t>
            </a:r>
            <a:r>
              <a:rPr lang="en-US" dirty="0" err="1">
                <a:latin typeface="Tw Cen MT"/>
                <a:cs typeface="Tw Cen MT"/>
              </a:rPr>
              <a:t>do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w Cen MT"/>
                <a:cs typeface="Tw Cen MT"/>
              </a:rPr>
              <a:t>f</a:t>
            </a:r>
            <a:r>
              <a:rPr lang="en-US" spc="13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w Cen MT"/>
                <a:cs typeface="Tw Cen MT"/>
              </a:rPr>
              <a:t>d</a:t>
            </a:r>
            <a:r>
              <a:rPr lang="en-US" dirty="0">
                <a:latin typeface="Tw Cen MT"/>
                <a:cs typeface="Tw Cen MT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titik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25" dirty="0" err="1">
                <a:latin typeface="Tw Cen MT"/>
                <a:cs typeface="Tw Cen MT"/>
              </a:rPr>
              <a:t>k</a:t>
            </a:r>
            <a:r>
              <a:rPr lang="en-US" spc="5" dirty="0" err="1">
                <a:latin typeface="Tw Cen MT"/>
                <a:cs typeface="Tw Cen MT"/>
              </a:rPr>
              <a:t>oo</a:t>
            </a:r>
            <a:r>
              <a:rPr lang="en-US" spc="-5" dirty="0" err="1">
                <a:latin typeface="Tw Cen MT"/>
                <a:cs typeface="Tw Cen MT"/>
              </a:rPr>
              <a:t>r</a:t>
            </a:r>
            <a:r>
              <a:rPr lang="en-US" dirty="0" err="1">
                <a:latin typeface="Tw Cen MT"/>
                <a:cs typeface="Tw Cen MT"/>
              </a:rPr>
              <a:t>di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dirty="0" err="1">
                <a:latin typeface="Tw Cen MT"/>
                <a:cs typeface="Tw Cen MT"/>
              </a:rPr>
              <a:t>at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w Cen MT"/>
                <a:cs typeface="Tw Cen MT"/>
              </a:rPr>
              <a:t>(</a:t>
            </a:r>
            <a:r>
              <a:rPr lang="en-US" spc="5" dirty="0" err="1">
                <a:latin typeface="Tw Cen MT"/>
                <a:cs typeface="Tw Cen MT"/>
              </a:rPr>
              <a:t>x</a:t>
            </a:r>
            <a:r>
              <a:rPr lang="en-US" dirty="0" err="1">
                <a:latin typeface="Tw Cen MT"/>
                <a:cs typeface="Tw Cen MT"/>
              </a:rPr>
              <a:t>,</a:t>
            </a:r>
            <a:r>
              <a:rPr lang="en-US" spc="5" dirty="0" err="1">
                <a:latin typeface="Tw Cen MT"/>
                <a:cs typeface="Tw Cen MT"/>
              </a:rPr>
              <a:t>y</a:t>
            </a:r>
            <a:r>
              <a:rPr lang="en-US" dirty="0">
                <a:latin typeface="Tw Cen MT"/>
                <a:cs typeface="Tw Cen MT"/>
              </a:rPr>
              <a:t>)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di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dirty="0" err="1">
                <a:latin typeface="Tw Cen MT"/>
                <a:cs typeface="Tw Cen MT"/>
              </a:rPr>
              <a:t>ama</a:t>
            </a:r>
            <a:r>
              <a:rPr lang="en-US" spc="-5" dirty="0" err="1">
                <a:latin typeface="Tw Cen MT"/>
                <a:cs typeface="Tw Cen MT"/>
              </a:rPr>
              <a:t>k</a:t>
            </a:r>
            <a:r>
              <a:rPr lang="en-US" dirty="0" err="1">
                <a:latin typeface="Tw Cen MT"/>
                <a:cs typeface="Tw Cen MT"/>
              </a:rPr>
              <a:t>an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i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dirty="0" err="1">
                <a:latin typeface="Tw Cen MT"/>
                <a:cs typeface="Tw Cen MT"/>
              </a:rPr>
              <a:t>t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ns</a:t>
            </a:r>
            <a:r>
              <a:rPr lang="en-US" dirty="0" err="1">
                <a:latin typeface="Tw Cen MT"/>
                <a:cs typeface="Tw Cen MT"/>
              </a:rPr>
              <a:t>itas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atau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ti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dirty="0" err="1">
                <a:latin typeface="Tw Cen MT"/>
                <a:cs typeface="Tw Cen MT"/>
              </a:rPr>
              <a:t>g</a:t>
            </a:r>
            <a:r>
              <a:rPr lang="en-US" spc="-5" dirty="0" err="1">
                <a:latin typeface="Tw Cen MT"/>
                <a:cs typeface="Tw Cen MT"/>
              </a:rPr>
              <a:t>k</a:t>
            </a:r>
            <a:r>
              <a:rPr lang="en-US" dirty="0" err="1">
                <a:latin typeface="Tw Cen MT"/>
                <a:cs typeface="Tw Cen MT"/>
              </a:rPr>
              <a:t>at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0" dirty="0" err="1">
                <a:latin typeface="Tw Cen MT"/>
                <a:cs typeface="Tw Cen MT"/>
              </a:rPr>
              <a:t>k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ab</a:t>
            </a:r>
            <a:r>
              <a:rPr lang="en-US" spc="-5" dirty="0" err="1">
                <a:latin typeface="Tw Cen MT"/>
                <a:cs typeface="Tw Cen MT"/>
              </a:rPr>
              <a:t>u</a:t>
            </a:r>
            <a:r>
              <a:rPr lang="en-US" dirty="0" err="1">
                <a:latin typeface="Tw Cen MT"/>
                <a:cs typeface="Tw Cen MT"/>
              </a:rPr>
              <a:t>an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da</a:t>
            </a:r>
            <a:r>
              <a:rPr lang="en-US" spc="-5" dirty="0" err="1">
                <a:latin typeface="Tw Cen MT"/>
                <a:cs typeface="Tw Cen MT"/>
              </a:rPr>
              <a:t>r</a:t>
            </a:r>
            <a:r>
              <a:rPr lang="en-US" dirty="0" err="1">
                <a:latin typeface="Tw Cen MT"/>
                <a:cs typeface="Tw Cen MT"/>
              </a:rPr>
              <a:t>i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spc="-10" dirty="0" err="1">
                <a:latin typeface="Tw Cen MT"/>
                <a:cs typeface="Tw Cen MT"/>
              </a:rPr>
              <a:t>c</a:t>
            </a:r>
            <a:r>
              <a:rPr lang="en-US" dirty="0" err="1">
                <a:latin typeface="Tw Cen MT"/>
                <a:cs typeface="Tw Cen MT"/>
              </a:rPr>
              <a:t>it</a:t>
            </a:r>
            <a:r>
              <a:rPr lang="en-US" spc="-30" dirty="0" err="1">
                <a:latin typeface="Tw Cen MT"/>
                <a:cs typeface="Tw Cen MT"/>
              </a:rPr>
              <a:t>r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pada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titik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t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rs</a:t>
            </a:r>
            <a:r>
              <a:rPr lang="en-US" spc="-4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b</a:t>
            </a:r>
            <a:r>
              <a:rPr lang="en-US" spc="-5" dirty="0" err="1">
                <a:latin typeface="Tw Cen MT"/>
                <a:cs typeface="Tw Cen MT"/>
              </a:rPr>
              <a:t>u</a:t>
            </a:r>
            <a:r>
              <a:rPr lang="en-US" dirty="0" err="1">
                <a:latin typeface="Tw Cen MT"/>
                <a:cs typeface="Tw Cen MT"/>
              </a:rPr>
              <a:t>t</a:t>
            </a:r>
            <a:r>
              <a:rPr lang="en-US" dirty="0">
                <a:latin typeface="Tw Cen MT"/>
                <a:cs typeface="Tw Cen MT"/>
              </a:rPr>
              <a:t>.</a:t>
            </a:r>
          </a:p>
          <a:p>
            <a:pPr marL="287020" marR="5080" indent="-274320">
              <a:lnSpc>
                <a:spcPct val="150000"/>
              </a:lnSpc>
              <a:spcBef>
                <a:spcPts val="600"/>
              </a:spcBef>
              <a:buClr>
                <a:srgbClr val="D3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lang="en-US" spc="-5" dirty="0" err="1">
                <a:latin typeface="Tw Cen MT"/>
                <a:cs typeface="Tw Cen MT"/>
              </a:rPr>
              <a:t>A</a:t>
            </a:r>
            <a:r>
              <a:rPr lang="en-US" dirty="0" err="1">
                <a:latin typeface="Tw Cen MT"/>
                <a:cs typeface="Tw Cen MT"/>
              </a:rPr>
              <a:t>pabila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dirty="0" err="1">
                <a:latin typeface="Tw Cen MT"/>
                <a:cs typeface="Tw Cen MT"/>
              </a:rPr>
              <a:t>ilai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w Cen MT"/>
                <a:cs typeface="Tw Cen MT"/>
              </a:rPr>
              <a:t>x</a:t>
            </a:r>
            <a:r>
              <a:rPr lang="en-US" dirty="0">
                <a:latin typeface="Tw Cen MT"/>
                <a:cs typeface="Tw Cen MT"/>
              </a:rPr>
              <a:t>,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spc="-175" dirty="0">
                <a:latin typeface="Tw Cen MT"/>
                <a:cs typeface="Tw Cen MT"/>
              </a:rPr>
              <a:t>y</a:t>
            </a:r>
            <a:r>
              <a:rPr lang="en-US" dirty="0">
                <a:latin typeface="Tw Cen MT"/>
                <a:cs typeface="Tw Cen MT"/>
              </a:rPr>
              <a:t>,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dan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dirty="0" err="1">
                <a:latin typeface="Tw Cen MT"/>
                <a:cs typeface="Tw Cen MT"/>
              </a:rPr>
              <a:t>ilai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amplit</a:t>
            </a:r>
            <a:r>
              <a:rPr lang="en-US" spc="-5" dirty="0" err="1">
                <a:latin typeface="Tw Cen MT"/>
                <a:cs typeface="Tw Cen MT"/>
              </a:rPr>
              <a:t>u</a:t>
            </a:r>
            <a:r>
              <a:rPr lang="en-US" dirty="0" err="1">
                <a:latin typeface="Tw Cen MT"/>
                <a:cs typeface="Tw Cen MT"/>
              </a:rPr>
              <a:t>do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w Cen MT"/>
                <a:cs typeface="Tw Cen MT"/>
              </a:rPr>
              <a:t>f</a:t>
            </a:r>
            <a:r>
              <a:rPr lang="en-US" spc="125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w Cen MT"/>
                <a:cs typeface="Tw Cen MT"/>
              </a:rPr>
              <a:t>s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10" dirty="0" err="1">
                <a:latin typeface="Tw Cen MT"/>
                <a:cs typeface="Tw Cen MT"/>
              </a:rPr>
              <a:t>c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-30" dirty="0" err="1">
                <a:latin typeface="Tw Cen MT"/>
                <a:cs typeface="Tw Cen MT"/>
              </a:rPr>
              <a:t>r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0" dirty="0" err="1">
                <a:latin typeface="Tw Cen MT"/>
                <a:cs typeface="Tw Cen MT"/>
              </a:rPr>
              <a:t>k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s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l</a:t>
            </a:r>
            <a:r>
              <a:rPr lang="en-US" spc="-5" dirty="0" err="1">
                <a:latin typeface="Tw Cen MT"/>
                <a:cs typeface="Tw Cen MT"/>
              </a:rPr>
              <a:t>u</a:t>
            </a:r>
            <a:r>
              <a:rPr lang="en-US" spc="40" dirty="0" err="1">
                <a:latin typeface="Tw Cen MT"/>
                <a:cs typeface="Tw Cen MT"/>
              </a:rPr>
              <a:t>r</a:t>
            </a:r>
            <a:r>
              <a:rPr lang="en-US" spc="-5" dirty="0" err="1">
                <a:latin typeface="Tw Cen MT"/>
                <a:cs typeface="Tw Cen MT"/>
              </a:rPr>
              <a:t>uh</a:t>
            </a:r>
            <a:r>
              <a:rPr lang="en-US" dirty="0" err="1">
                <a:latin typeface="Tw Cen MT"/>
                <a:cs typeface="Tw Cen MT"/>
              </a:rPr>
              <a:t>an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b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rh</a:t>
            </a:r>
            <a:r>
              <a:rPr lang="en-US" dirty="0" err="1">
                <a:latin typeface="Tw Cen MT"/>
                <a:cs typeface="Tw Cen MT"/>
              </a:rPr>
              <a:t>i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dirty="0" err="1">
                <a:latin typeface="Tw Cen MT"/>
                <a:cs typeface="Tw Cen MT"/>
              </a:rPr>
              <a:t>g</a:t>
            </a:r>
            <a:r>
              <a:rPr lang="en-US" spc="-45" dirty="0" err="1">
                <a:latin typeface="Tw Cen MT"/>
                <a:cs typeface="Tw Cen MT"/>
              </a:rPr>
              <a:t>g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w Cen MT"/>
                <a:cs typeface="Tw Cen MT"/>
              </a:rPr>
              <a:t>(</a:t>
            </a:r>
            <a:r>
              <a:rPr lang="en-US" spc="-5" dirty="0">
                <a:latin typeface="Tw Cen MT"/>
                <a:cs typeface="Tw Cen MT"/>
              </a:rPr>
              <a:t>f</a:t>
            </a:r>
            <a:r>
              <a:rPr lang="en-US" dirty="0">
                <a:latin typeface="Tw Cen MT"/>
                <a:cs typeface="Tw Cen MT"/>
              </a:rPr>
              <a:t>i</a:t>
            </a:r>
            <a:r>
              <a:rPr lang="en-US" spc="-5" dirty="0">
                <a:latin typeface="Tw Cen MT"/>
                <a:cs typeface="Tw Cen MT"/>
              </a:rPr>
              <a:t>n</a:t>
            </a:r>
            <a:r>
              <a:rPr lang="en-US" dirty="0">
                <a:latin typeface="Tw Cen MT"/>
                <a:cs typeface="Tw Cen MT"/>
              </a:rPr>
              <a:t>it</a:t>
            </a:r>
            <a:r>
              <a:rPr lang="en-US" spc="5" dirty="0">
                <a:latin typeface="Tw Cen MT"/>
                <a:cs typeface="Tw Cen MT"/>
              </a:rPr>
              <a:t>e</a:t>
            </a:r>
            <a:r>
              <a:rPr lang="en-US" dirty="0">
                <a:latin typeface="Tw Cen MT"/>
                <a:cs typeface="Tw Cen MT"/>
              </a:rPr>
              <a:t>)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dan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b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40" dirty="0" err="1">
                <a:latin typeface="Tw Cen MT"/>
                <a:cs typeface="Tw Cen MT"/>
              </a:rPr>
              <a:t>r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dirty="0" err="1">
                <a:latin typeface="Tw Cen MT"/>
                <a:cs typeface="Tw Cen MT"/>
              </a:rPr>
              <a:t>ilai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di</a:t>
            </a:r>
            <a:r>
              <a:rPr lang="en-US" spc="-5" dirty="0" err="1">
                <a:latin typeface="Tw Cen MT"/>
                <a:cs typeface="Tw Cen MT"/>
              </a:rPr>
              <a:t>skr</a:t>
            </a:r>
            <a:r>
              <a:rPr lang="en-US" dirty="0" err="1">
                <a:latin typeface="Tw Cen MT"/>
                <a:cs typeface="Tw Cen MT"/>
              </a:rPr>
              <a:t>it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ma</a:t>
            </a:r>
            <a:r>
              <a:rPr lang="en-US" spc="-5" dirty="0" err="1">
                <a:latin typeface="Tw Cen MT"/>
                <a:cs typeface="Tw Cen MT"/>
              </a:rPr>
              <a:t>k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di</a:t>
            </a:r>
            <a:r>
              <a:rPr lang="en-US" spc="-5" dirty="0" err="1">
                <a:latin typeface="Tw Cen MT"/>
                <a:cs typeface="Tw Cen MT"/>
              </a:rPr>
              <a:t>k</a:t>
            </a:r>
            <a:r>
              <a:rPr lang="en-US" dirty="0" err="1">
                <a:latin typeface="Tw Cen MT"/>
                <a:cs typeface="Tw Cen MT"/>
              </a:rPr>
              <a:t>ata</a:t>
            </a:r>
            <a:r>
              <a:rPr lang="en-US" spc="-5" dirty="0" err="1">
                <a:latin typeface="Tw Cen MT"/>
                <a:cs typeface="Tw Cen MT"/>
              </a:rPr>
              <a:t>k</a:t>
            </a:r>
            <a:r>
              <a:rPr lang="en-US" dirty="0" err="1">
                <a:latin typeface="Tw Cen MT"/>
                <a:cs typeface="Tw Cen MT"/>
              </a:rPr>
              <a:t>an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10" dirty="0" err="1">
                <a:latin typeface="Tw Cen MT"/>
                <a:cs typeface="Tw Cen MT"/>
              </a:rPr>
              <a:t>c</a:t>
            </a:r>
            <a:r>
              <a:rPr lang="en-US" dirty="0" err="1">
                <a:latin typeface="Tw Cen MT"/>
                <a:cs typeface="Tw Cen MT"/>
              </a:rPr>
              <a:t>it</a:t>
            </a:r>
            <a:r>
              <a:rPr lang="en-US" spc="-30" dirty="0" err="1">
                <a:latin typeface="Tw Cen MT"/>
                <a:cs typeface="Tw Cen MT"/>
              </a:rPr>
              <a:t>r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t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rs</a:t>
            </a:r>
            <a:r>
              <a:rPr lang="en-US" spc="-4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b</a:t>
            </a:r>
            <a:r>
              <a:rPr lang="en-US" spc="-5" dirty="0" err="1">
                <a:latin typeface="Tw Cen MT"/>
                <a:cs typeface="Tw Cen MT"/>
              </a:rPr>
              <a:t>u</a:t>
            </a:r>
            <a:r>
              <a:rPr lang="en-US" dirty="0" err="1">
                <a:latin typeface="Tw Cen MT"/>
                <a:cs typeface="Tw Cen MT"/>
              </a:rPr>
              <a:t>t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adalah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spc="-10" dirty="0" err="1">
                <a:latin typeface="Tw Cen MT"/>
                <a:cs typeface="Tw Cen MT"/>
              </a:rPr>
              <a:t>c</a:t>
            </a:r>
            <a:r>
              <a:rPr lang="en-US" dirty="0" err="1">
                <a:latin typeface="Tw Cen MT"/>
                <a:cs typeface="Tw Cen MT"/>
              </a:rPr>
              <a:t>it</a:t>
            </a:r>
            <a:r>
              <a:rPr lang="en-US" spc="-30" dirty="0" err="1">
                <a:latin typeface="Tw Cen MT"/>
                <a:cs typeface="Tw Cen MT"/>
              </a:rPr>
              <a:t>r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w Cen MT"/>
                <a:cs typeface="Tw Cen MT"/>
              </a:rPr>
              <a:t>digital.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3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A5FF-CD9F-4BE6-BC58-CF478751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Citra Digital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98EBF-EB8E-4B7C-8148-BF3DF48BF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90" name="object 3">
            <a:extLst>
              <a:ext uri="{FF2B5EF4-FFF2-40B4-BE49-F238E27FC236}">
                <a16:creationId xmlns:a16="http://schemas.microsoft.com/office/drawing/2014/main" id="{672C14DC-39A1-4ED2-80DC-957121502B45}"/>
              </a:ext>
            </a:extLst>
          </p:cNvPr>
          <p:cNvSpPr txBox="1"/>
          <p:nvPr/>
        </p:nvSpPr>
        <p:spPr>
          <a:xfrm>
            <a:off x="2565795" y="1727743"/>
            <a:ext cx="1040765" cy="891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410" marR="5080" indent="30480">
              <a:lnSpc>
                <a:spcPct val="137100"/>
              </a:lnSpc>
              <a:tabLst>
                <a:tab pos="687705" algn="r"/>
              </a:tabLst>
            </a:pPr>
            <a:r>
              <a:rPr sz="1400" spc="-70" dirty="0">
                <a:latin typeface="Calibri"/>
                <a:cs typeface="Calibri"/>
              </a:rPr>
              <a:t>k</a:t>
            </a:r>
            <a:r>
              <a:rPr sz="1400" spc="-95" dirty="0">
                <a:latin typeface="Calibri"/>
                <a:cs typeface="Calibri"/>
              </a:rPr>
              <a:t>oo</a:t>
            </a:r>
            <a:r>
              <a:rPr sz="1400" spc="-90" dirty="0">
                <a:latin typeface="Calibri"/>
                <a:cs typeface="Calibri"/>
              </a:rPr>
              <a:t>r</a:t>
            </a:r>
            <a:r>
              <a:rPr sz="1400" spc="-95" dirty="0">
                <a:latin typeface="Calibri"/>
                <a:cs typeface="Calibri"/>
              </a:rPr>
              <a:t>d</a:t>
            </a:r>
            <a:r>
              <a:rPr sz="1400" spc="-5" dirty="0">
                <a:latin typeface="Calibri"/>
                <a:cs typeface="Calibri"/>
              </a:rPr>
              <a:t>i</a:t>
            </a:r>
            <a:r>
              <a:rPr sz="1400" spc="-95" dirty="0">
                <a:latin typeface="Calibri"/>
                <a:cs typeface="Calibri"/>
              </a:rPr>
              <a:t>n</a:t>
            </a:r>
            <a:r>
              <a:rPr sz="1400" spc="-114" dirty="0">
                <a:latin typeface="Calibri"/>
                <a:cs typeface="Calibri"/>
              </a:rPr>
              <a:t>a</a:t>
            </a:r>
            <a:r>
              <a:rPr sz="1400" spc="-70" dirty="0">
                <a:latin typeface="Calibri"/>
                <a:cs typeface="Calibri"/>
              </a:rPr>
              <a:t>t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spc="-105" dirty="0">
                <a:latin typeface="Calibri"/>
                <a:cs typeface="Calibri"/>
              </a:rPr>
              <a:t>a</a:t>
            </a:r>
            <a:r>
              <a:rPr sz="1400" spc="-80" dirty="0">
                <a:latin typeface="Calibri"/>
                <a:cs typeface="Calibri"/>
              </a:rPr>
              <a:t>s</a:t>
            </a:r>
            <a:r>
              <a:rPr sz="1400" spc="-105" dirty="0">
                <a:latin typeface="Calibri"/>
                <a:cs typeface="Calibri"/>
              </a:rPr>
              <a:t>a</a:t>
            </a:r>
            <a:r>
              <a:rPr sz="1400" spc="-45" dirty="0">
                <a:latin typeface="Calibri"/>
                <a:cs typeface="Calibri"/>
              </a:rPr>
              <a:t>l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75" dirty="0">
                <a:latin typeface="Calibri"/>
                <a:cs typeface="Calibri"/>
              </a:rPr>
              <a:t>0 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10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1" name="object 4">
            <a:extLst>
              <a:ext uri="{FF2B5EF4-FFF2-40B4-BE49-F238E27FC236}">
                <a16:creationId xmlns:a16="http://schemas.microsoft.com/office/drawing/2014/main" id="{3285E69A-FFC0-45FA-90BE-825C08E2751C}"/>
              </a:ext>
            </a:extLst>
          </p:cNvPr>
          <p:cNvSpPr txBox="1"/>
          <p:nvPr/>
        </p:nvSpPr>
        <p:spPr>
          <a:xfrm>
            <a:off x="3636847" y="2020351"/>
            <a:ext cx="104139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2" name="object 5">
            <a:extLst>
              <a:ext uri="{FF2B5EF4-FFF2-40B4-BE49-F238E27FC236}">
                <a16:creationId xmlns:a16="http://schemas.microsoft.com/office/drawing/2014/main" id="{329C51DB-7195-4E78-BBC6-9D38A919E5C4}"/>
              </a:ext>
            </a:extLst>
          </p:cNvPr>
          <p:cNvSpPr txBox="1"/>
          <p:nvPr/>
        </p:nvSpPr>
        <p:spPr>
          <a:xfrm>
            <a:off x="4173139" y="2020351"/>
            <a:ext cx="25082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0" dirty="0">
                <a:latin typeface="Calibri"/>
                <a:cs typeface="Calibri"/>
              </a:rPr>
              <a:t>3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Calibri"/>
                <a:cs typeface="Calibri"/>
              </a:rPr>
              <a:t>..</a:t>
            </a:r>
            <a:r>
              <a:rPr sz="1400" spc="-5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3" name="object 6">
            <a:extLst>
              <a:ext uri="{FF2B5EF4-FFF2-40B4-BE49-F238E27FC236}">
                <a16:creationId xmlns:a16="http://schemas.microsoft.com/office/drawing/2014/main" id="{282585CE-BAB4-455E-9008-78F8A6034905}"/>
              </a:ext>
            </a:extLst>
          </p:cNvPr>
          <p:cNvSpPr txBox="1"/>
          <p:nvPr/>
        </p:nvSpPr>
        <p:spPr>
          <a:xfrm>
            <a:off x="7584278" y="2020351"/>
            <a:ext cx="413384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5" dirty="0">
                <a:latin typeface="Calibri"/>
                <a:cs typeface="Calibri"/>
              </a:rPr>
              <a:t>..</a:t>
            </a:r>
            <a:r>
              <a:rPr sz="1400" spc="-50" dirty="0">
                <a:latin typeface="Calibri"/>
                <a:cs typeface="Calibri"/>
              </a:rPr>
              <a:t>.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14" dirty="0">
                <a:latin typeface="Calibri"/>
                <a:cs typeface="Calibri"/>
              </a:rPr>
              <a:t>N</a:t>
            </a:r>
            <a:r>
              <a:rPr sz="1400" spc="-25" dirty="0">
                <a:latin typeface="Calibri"/>
                <a:cs typeface="Calibri"/>
              </a:rPr>
              <a:t>-</a:t>
            </a:r>
            <a:r>
              <a:rPr sz="1400" spc="-10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4" name="object 7">
            <a:extLst>
              <a:ext uri="{FF2B5EF4-FFF2-40B4-BE49-F238E27FC236}">
                <a16:creationId xmlns:a16="http://schemas.microsoft.com/office/drawing/2014/main" id="{388AE333-F87E-46D0-8526-790218DE5F66}"/>
              </a:ext>
            </a:extLst>
          </p:cNvPr>
          <p:cNvSpPr txBox="1"/>
          <p:nvPr/>
        </p:nvSpPr>
        <p:spPr>
          <a:xfrm>
            <a:off x="8440725" y="1991404"/>
            <a:ext cx="10985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20" dirty="0">
                <a:latin typeface="Calibri"/>
                <a:cs typeface="Calibri"/>
              </a:rPr>
              <a:t>y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95" name="object 8">
            <a:extLst>
              <a:ext uri="{FF2B5EF4-FFF2-40B4-BE49-F238E27FC236}">
                <a16:creationId xmlns:a16="http://schemas.microsoft.com/office/drawing/2014/main" id="{41F15127-80C7-4B5E-A0E8-B4F9BAD07629}"/>
              </a:ext>
            </a:extLst>
          </p:cNvPr>
          <p:cNvSpPr txBox="1"/>
          <p:nvPr/>
        </p:nvSpPr>
        <p:spPr>
          <a:xfrm>
            <a:off x="2565795" y="2800640"/>
            <a:ext cx="104139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6" name="object 9">
            <a:extLst>
              <a:ext uri="{FF2B5EF4-FFF2-40B4-BE49-F238E27FC236}">
                <a16:creationId xmlns:a16="http://schemas.microsoft.com/office/drawing/2014/main" id="{19248F7C-794B-45C1-8F3F-8D59E56E1285}"/>
              </a:ext>
            </a:extLst>
          </p:cNvPr>
          <p:cNvSpPr txBox="1"/>
          <p:nvPr/>
        </p:nvSpPr>
        <p:spPr>
          <a:xfrm>
            <a:off x="2565795" y="3190784"/>
            <a:ext cx="104139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0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7" name="object 10">
            <a:extLst>
              <a:ext uri="{FF2B5EF4-FFF2-40B4-BE49-F238E27FC236}">
                <a16:creationId xmlns:a16="http://schemas.microsoft.com/office/drawing/2014/main" id="{14095434-0BFE-49FB-A0ED-693AAB1E8B75}"/>
              </a:ext>
            </a:extLst>
          </p:cNvPr>
          <p:cNvSpPr txBox="1"/>
          <p:nvPr/>
        </p:nvSpPr>
        <p:spPr>
          <a:xfrm>
            <a:off x="2576191" y="3385856"/>
            <a:ext cx="64769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8" name="object 11">
            <a:extLst>
              <a:ext uri="{FF2B5EF4-FFF2-40B4-BE49-F238E27FC236}">
                <a16:creationId xmlns:a16="http://schemas.microsoft.com/office/drawing/2014/main" id="{47698813-A4D3-4432-8333-BFE6F7AC4233}"/>
              </a:ext>
            </a:extLst>
          </p:cNvPr>
          <p:cNvSpPr/>
          <p:nvPr/>
        </p:nvSpPr>
        <p:spPr>
          <a:xfrm>
            <a:off x="3138556" y="2573263"/>
            <a:ext cx="94487" cy="112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12">
            <a:extLst>
              <a:ext uri="{FF2B5EF4-FFF2-40B4-BE49-F238E27FC236}">
                <a16:creationId xmlns:a16="http://schemas.microsoft.com/office/drawing/2014/main" id="{9C456C84-4E55-42B0-8972-30CD40F3D70F}"/>
              </a:ext>
            </a:extLst>
          </p:cNvPr>
          <p:cNvSpPr/>
          <p:nvPr/>
        </p:nvSpPr>
        <p:spPr>
          <a:xfrm>
            <a:off x="3138556" y="2963407"/>
            <a:ext cx="94487" cy="112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13">
            <a:extLst>
              <a:ext uri="{FF2B5EF4-FFF2-40B4-BE49-F238E27FC236}">
                <a16:creationId xmlns:a16="http://schemas.microsoft.com/office/drawing/2014/main" id="{EC4534DD-9FAB-405B-AE9C-68A619DB6A8E}"/>
              </a:ext>
            </a:extLst>
          </p:cNvPr>
          <p:cNvSpPr/>
          <p:nvPr/>
        </p:nvSpPr>
        <p:spPr>
          <a:xfrm>
            <a:off x="3138556" y="3353551"/>
            <a:ext cx="94487" cy="112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14">
            <a:extLst>
              <a:ext uri="{FF2B5EF4-FFF2-40B4-BE49-F238E27FC236}">
                <a16:creationId xmlns:a16="http://schemas.microsoft.com/office/drawing/2014/main" id="{A3A9A691-593A-496E-976F-EFCC54242CD3}"/>
              </a:ext>
            </a:extLst>
          </p:cNvPr>
          <p:cNvSpPr/>
          <p:nvPr/>
        </p:nvSpPr>
        <p:spPr>
          <a:xfrm>
            <a:off x="3653668" y="2573263"/>
            <a:ext cx="96011" cy="112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15">
            <a:extLst>
              <a:ext uri="{FF2B5EF4-FFF2-40B4-BE49-F238E27FC236}">
                <a16:creationId xmlns:a16="http://schemas.microsoft.com/office/drawing/2014/main" id="{25551DB3-C11E-47A8-AB81-7C3FEE8AD3FF}"/>
              </a:ext>
            </a:extLst>
          </p:cNvPr>
          <p:cNvSpPr/>
          <p:nvPr/>
        </p:nvSpPr>
        <p:spPr>
          <a:xfrm>
            <a:off x="3664336" y="2951215"/>
            <a:ext cx="94487" cy="1127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16">
            <a:extLst>
              <a:ext uri="{FF2B5EF4-FFF2-40B4-BE49-F238E27FC236}">
                <a16:creationId xmlns:a16="http://schemas.microsoft.com/office/drawing/2014/main" id="{84CDADCF-1E4A-44BE-937A-5511F9604BC1}"/>
              </a:ext>
            </a:extLst>
          </p:cNvPr>
          <p:cNvSpPr/>
          <p:nvPr/>
        </p:nvSpPr>
        <p:spPr>
          <a:xfrm>
            <a:off x="4168780" y="2561071"/>
            <a:ext cx="96011" cy="112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17">
            <a:extLst>
              <a:ext uri="{FF2B5EF4-FFF2-40B4-BE49-F238E27FC236}">
                <a16:creationId xmlns:a16="http://schemas.microsoft.com/office/drawing/2014/main" id="{A4FEED90-F66B-4DEE-9804-4EA6DDBD9C65}"/>
              </a:ext>
            </a:extLst>
          </p:cNvPr>
          <p:cNvSpPr/>
          <p:nvPr/>
        </p:nvSpPr>
        <p:spPr>
          <a:xfrm>
            <a:off x="4685415" y="2561071"/>
            <a:ext cx="94487" cy="112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18">
            <a:extLst>
              <a:ext uri="{FF2B5EF4-FFF2-40B4-BE49-F238E27FC236}">
                <a16:creationId xmlns:a16="http://schemas.microsoft.com/office/drawing/2014/main" id="{A5C1A06F-D94A-45E8-8445-4285683942C3}"/>
              </a:ext>
            </a:extLst>
          </p:cNvPr>
          <p:cNvSpPr/>
          <p:nvPr/>
        </p:nvSpPr>
        <p:spPr>
          <a:xfrm>
            <a:off x="5200527" y="2561071"/>
            <a:ext cx="94487" cy="1127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19">
            <a:extLst>
              <a:ext uri="{FF2B5EF4-FFF2-40B4-BE49-F238E27FC236}">
                <a16:creationId xmlns:a16="http://schemas.microsoft.com/office/drawing/2014/main" id="{C1531BFA-099D-412F-B5E5-8C964DCA5122}"/>
              </a:ext>
            </a:extLst>
          </p:cNvPr>
          <p:cNvSpPr/>
          <p:nvPr/>
        </p:nvSpPr>
        <p:spPr>
          <a:xfrm>
            <a:off x="5715639" y="2548879"/>
            <a:ext cx="94487" cy="1127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20">
            <a:extLst>
              <a:ext uri="{FF2B5EF4-FFF2-40B4-BE49-F238E27FC236}">
                <a16:creationId xmlns:a16="http://schemas.microsoft.com/office/drawing/2014/main" id="{52254786-2BF6-429B-83C0-7F62A4C3F007}"/>
              </a:ext>
            </a:extLst>
          </p:cNvPr>
          <p:cNvSpPr/>
          <p:nvPr/>
        </p:nvSpPr>
        <p:spPr>
          <a:xfrm>
            <a:off x="6241419" y="2561071"/>
            <a:ext cx="94487" cy="1127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21">
            <a:extLst>
              <a:ext uri="{FF2B5EF4-FFF2-40B4-BE49-F238E27FC236}">
                <a16:creationId xmlns:a16="http://schemas.microsoft.com/office/drawing/2014/main" id="{616D1FAD-2BC5-4985-AAD0-DBB2BBE111A9}"/>
              </a:ext>
            </a:extLst>
          </p:cNvPr>
          <p:cNvSpPr/>
          <p:nvPr/>
        </p:nvSpPr>
        <p:spPr>
          <a:xfrm>
            <a:off x="6756531" y="2561071"/>
            <a:ext cx="94487" cy="1127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22">
            <a:extLst>
              <a:ext uri="{FF2B5EF4-FFF2-40B4-BE49-F238E27FC236}">
                <a16:creationId xmlns:a16="http://schemas.microsoft.com/office/drawing/2014/main" id="{49CF9462-C80F-4A83-8C6E-1D866F0AAB56}"/>
              </a:ext>
            </a:extLst>
          </p:cNvPr>
          <p:cNvSpPr/>
          <p:nvPr/>
        </p:nvSpPr>
        <p:spPr>
          <a:xfrm>
            <a:off x="7260976" y="2561071"/>
            <a:ext cx="94487" cy="1127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23">
            <a:extLst>
              <a:ext uri="{FF2B5EF4-FFF2-40B4-BE49-F238E27FC236}">
                <a16:creationId xmlns:a16="http://schemas.microsoft.com/office/drawing/2014/main" id="{8A208B78-B5E8-44A2-A7D0-F57BCFB37D0E}"/>
              </a:ext>
            </a:extLst>
          </p:cNvPr>
          <p:cNvSpPr/>
          <p:nvPr/>
        </p:nvSpPr>
        <p:spPr>
          <a:xfrm>
            <a:off x="7776088" y="2573263"/>
            <a:ext cx="96011" cy="112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24">
            <a:extLst>
              <a:ext uri="{FF2B5EF4-FFF2-40B4-BE49-F238E27FC236}">
                <a16:creationId xmlns:a16="http://schemas.microsoft.com/office/drawing/2014/main" id="{2E9EEF38-9922-4D9C-AE89-3EC29C52DBEA}"/>
              </a:ext>
            </a:extLst>
          </p:cNvPr>
          <p:cNvSpPr/>
          <p:nvPr/>
        </p:nvSpPr>
        <p:spPr>
          <a:xfrm>
            <a:off x="4168780" y="2939023"/>
            <a:ext cx="96011" cy="112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25">
            <a:extLst>
              <a:ext uri="{FF2B5EF4-FFF2-40B4-BE49-F238E27FC236}">
                <a16:creationId xmlns:a16="http://schemas.microsoft.com/office/drawing/2014/main" id="{BE85B74C-B6BD-4BE0-855C-4A3BBE3324A8}"/>
              </a:ext>
            </a:extLst>
          </p:cNvPr>
          <p:cNvSpPr/>
          <p:nvPr/>
        </p:nvSpPr>
        <p:spPr>
          <a:xfrm>
            <a:off x="4685415" y="2951215"/>
            <a:ext cx="94487" cy="112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26">
            <a:extLst>
              <a:ext uri="{FF2B5EF4-FFF2-40B4-BE49-F238E27FC236}">
                <a16:creationId xmlns:a16="http://schemas.microsoft.com/office/drawing/2014/main" id="{38C195F5-6D94-4641-AC66-DC6C6F6A33BD}"/>
              </a:ext>
            </a:extLst>
          </p:cNvPr>
          <p:cNvSpPr/>
          <p:nvPr/>
        </p:nvSpPr>
        <p:spPr>
          <a:xfrm>
            <a:off x="5209671" y="2951215"/>
            <a:ext cx="96011" cy="112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27">
            <a:extLst>
              <a:ext uri="{FF2B5EF4-FFF2-40B4-BE49-F238E27FC236}">
                <a16:creationId xmlns:a16="http://schemas.microsoft.com/office/drawing/2014/main" id="{F8B06DC1-F7F9-4E2A-BF79-82AE738AC064}"/>
              </a:ext>
            </a:extLst>
          </p:cNvPr>
          <p:cNvSpPr/>
          <p:nvPr/>
        </p:nvSpPr>
        <p:spPr>
          <a:xfrm>
            <a:off x="5715639" y="2951215"/>
            <a:ext cx="94487" cy="1127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28">
            <a:extLst>
              <a:ext uri="{FF2B5EF4-FFF2-40B4-BE49-F238E27FC236}">
                <a16:creationId xmlns:a16="http://schemas.microsoft.com/office/drawing/2014/main" id="{013BF759-29A8-429E-B600-50F812F9E180}"/>
              </a:ext>
            </a:extLst>
          </p:cNvPr>
          <p:cNvSpPr/>
          <p:nvPr/>
        </p:nvSpPr>
        <p:spPr>
          <a:xfrm>
            <a:off x="6241419" y="2951215"/>
            <a:ext cx="94487" cy="1127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29">
            <a:extLst>
              <a:ext uri="{FF2B5EF4-FFF2-40B4-BE49-F238E27FC236}">
                <a16:creationId xmlns:a16="http://schemas.microsoft.com/office/drawing/2014/main" id="{AFF9F9BD-9C40-4A08-87F9-8D96C8A19D51}"/>
              </a:ext>
            </a:extLst>
          </p:cNvPr>
          <p:cNvSpPr/>
          <p:nvPr/>
        </p:nvSpPr>
        <p:spPr>
          <a:xfrm>
            <a:off x="6756531" y="2939023"/>
            <a:ext cx="94487" cy="1127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0">
            <a:extLst>
              <a:ext uri="{FF2B5EF4-FFF2-40B4-BE49-F238E27FC236}">
                <a16:creationId xmlns:a16="http://schemas.microsoft.com/office/drawing/2014/main" id="{B2C86EAE-3316-43D0-B3A0-21B987C98BC3}"/>
              </a:ext>
            </a:extLst>
          </p:cNvPr>
          <p:cNvSpPr/>
          <p:nvPr/>
        </p:nvSpPr>
        <p:spPr>
          <a:xfrm>
            <a:off x="7271643" y="2939023"/>
            <a:ext cx="94487" cy="1127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">
            <a:extLst>
              <a:ext uri="{FF2B5EF4-FFF2-40B4-BE49-F238E27FC236}">
                <a16:creationId xmlns:a16="http://schemas.microsoft.com/office/drawing/2014/main" id="{C79A9AFA-1DAF-4FC2-B9A6-0CD3FD28863F}"/>
              </a:ext>
            </a:extLst>
          </p:cNvPr>
          <p:cNvSpPr/>
          <p:nvPr/>
        </p:nvSpPr>
        <p:spPr>
          <a:xfrm>
            <a:off x="7797424" y="2951215"/>
            <a:ext cx="94487" cy="1127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2">
            <a:extLst>
              <a:ext uri="{FF2B5EF4-FFF2-40B4-BE49-F238E27FC236}">
                <a16:creationId xmlns:a16="http://schemas.microsoft.com/office/drawing/2014/main" id="{023A0BB7-BE07-495D-908A-C376B853AA52}"/>
              </a:ext>
            </a:extLst>
          </p:cNvPr>
          <p:cNvSpPr/>
          <p:nvPr/>
        </p:nvSpPr>
        <p:spPr>
          <a:xfrm>
            <a:off x="3156352" y="3750554"/>
            <a:ext cx="59690" cy="27940"/>
          </a:xfrm>
          <a:custGeom>
            <a:avLst/>
            <a:gdLst/>
            <a:ahLst/>
            <a:cxnLst/>
            <a:rect l="l" t="t" r="r" b="b"/>
            <a:pathLst>
              <a:path w="59689" h="27939">
                <a:moveTo>
                  <a:pt x="30209" y="0"/>
                </a:moveTo>
                <a:lnTo>
                  <a:pt x="19695" y="2209"/>
                </a:lnTo>
                <a:lnTo>
                  <a:pt x="8735" y="9968"/>
                </a:lnTo>
                <a:lnTo>
                  <a:pt x="1082" y="21913"/>
                </a:lnTo>
                <a:lnTo>
                  <a:pt x="0" y="27431"/>
                </a:lnTo>
                <a:lnTo>
                  <a:pt x="59440" y="27431"/>
                </a:lnTo>
                <a:lnTo>
                  <a:pt x="59132" y="25176"/>
                </a:lnTo>
                <a:lnTo>
                  <a:pt x="52817" y="12230"/>
                </a:lnTo>
                <a:lnTo>
                  <a:pt x="42771" y="3318"/>
                </a:lnTo>
                <a:lnTo>
                  <a:pt x="30209" y="0"/>
                </a:lnTo>
                <a:close/>
              </a:path>
            </a:pathLst>
          </a:custGeom>
          <a:solidFill>
            <a:srgbClr val="4E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3">
            <a:extLst>
              <a:ext uri="{FF2B5EF4-FFF2-40B4-BE49-F238E27FC236}">
                <a16:creationId xmlns:a16="http://schemas.microsoft.com/office/drawing/2014/main" id="{65EB3747-B2F5-4000-9893-10C74A695E64}"/>
              </a:ext>
            </a:extLst>
          </p:cNvPr>
          <p:cNvSpPr/>
          <p:nvPr/>
        </p:nvSpPr>
        <p:spPr>
          <a:xfrm>
            <a:off x="3141519" y="3732265"/>
            <a:ext cx="89535" cy="45720"/>
          </a:xfrm>
          <a:custGeom>
            <a:avLst/>
            <a:gdLst/>
            <a:ahLst/>
            <a:cxnLst/>
            <a:rect l="l" t="t" r="r" b="b"/>
            <a:pathLst>
              <a:path w="89535" h="45720">
                <a:moveTo>
                  <a:pt x="66378" y="6095"/>
                </a:moveTo>
                <a:lnTo>
                  <a:pt x="25230" y="6095"/>
                </a:lnTo>
                <a:lnTo>
                  <a:pt x="14562" y="13715"/>
                </a:lnTo>
                <a:lnTo>
                  <a:pt x="13038" y="15239"/>
                </a:lnTo>
                <a:lnTo>
                  <a:pt x="11514" y="18287"/>
                </a:lnTo>
                <a:lnTo>
                  <a:pt x="9990" y="19811"/>
                </a:lnTo>
                <a:lnTo>
                  <a:pt x="3894" y="32003"/>
                </a:lnTo>
                <a:lnTo>
                  <a:pt x="2370" y="33527"/>
                </a:lnTo>
                <a:lnTo>
                  <a:pt x="2370" y="36575"/>
                </a:lnTo>
                <a:lnTo>
                  <a:pt x="846" y="38099"/>
                </a:lnTo>
                <a:lnTo>
                  <a:pt x="0" y="45719"/>
                </a:lnTo>
                <a:lnTo>
                  <a:pt x="31326" y="45719"/>
                </a:lnTo>
                <a:lnTo>
                  <a:pt x="35898" y="39623"/>
                </a:lnTo>
                <a:lnTo>
                  <a:pt x="37422" y="39623"/>
                </a:lnTo>
                <a:lnTo>
                  <a:pt x="41994" y="38099"/>
                </a:lnTo>
                <a:lnTo>
                  <a:pt x="42756" y="38099"/>
                </a:lnTo>
                <a:lnTo>
                  <a:pt x="45245" y="37388"/>
                </a:lnTo>
                <a:lnTo>
                  <a:pt x="41994" y="36575"/>
                </a:lnTo>
                <a:lnTo>
                  <a:pt x="87714" y="36575"/>
                </a:lnTo>
                <a:lnTo>
                  <a:pt x="87714" y="33527"/>
                </a:lnTo>
                <a:lnTo>
                  <a:pt x="86190" y="32003"/>
                </a:lnTo>
                <a:lnTo>
                  <a:pt x="80094" y="19811"/>
                </a:lnTo>
                <a:lnTo>
                  <a:pt x="78570" y="18287"/>
                </a:lnTo>
                <a:lnTo>
                  <a:pt x="77046" y="15239"/>
                </a:lnTo>
                <a:lnTo>
                  <a:pt x="75522" y="13715"/>
                </a:lnTo>
                <a:lnTo>
                  <a:pt x="66378" y="6095"/>
                </a:lnTo>
                <a:close/>
              </a:path>
              <a:path w="89535" h="45720">
                <a:moveTo>
                  <a:pt x="35898" y="39623"/>
                </a:moveTo>
                <a:lnTo>
                  <a:pt x="31326" y="45719"/>
                </a:lnTo>
                <a:lnTo>
                  <a:pt x="33697" y="44026"/>
                </a:lnTo>
                <a:lnTo>
                  <a:pt x="35898" y="39623"/>
                </a:lnTo>
                <a:close/>
              </a:path>
              <a:path w="89535" h="45720">
                <a:moveTo>
                  <a:pt x="33697" y="44026"/>
                </a:moveTo>
                <a:lnTo>
                  <a:pt x="31326" y="45719"/>
                </a:lnTo>
                <a:lnTo>
                  <a:pt x="32850" y="45719"/>
                </a:lnTo>
                <a:lnTo>
                  <a:pt x="33697" y="44026"/>
                </a:lnTo>
                <a:close/>
              </a:path>
              <a:path w="89535" h="45720">
                <a:moveTo>
                  <a:pt x="55202" y="41655"/>
                </a:moveTo>
                <a:lnTo>
                  <a:pt x="57234" y="45719"/>
                </a:lnTo>
                <a:lnTo>
                  <a:pt x="89407" y="45719"/>
                </a:lnTo>
                <a:lnTo>
                  <a:pt x="89069" y="44195"/>
                </a:lnTo>
                <a:lnTo>
                  <a:pt x="58758" y="44195"/>
                </a:lnTo>
                <a:lnTo>
                  <a:pt x="55202" y="41655"/>
                </a:lnTo>
                <a:close/>
              </a:path>
              <a:path w="89535" h="45720">
                <a:moveTo>
                  <a:pt x="54186" y="39623"/>
                </a:moveTo>
                <a:lnTo>
                  <a:pt x="55202" y="41655"/>
                </a:lnTo>
                <a:lnTo>
                  <a:pt x="58758" y="44195"/>
                </a:lnTo>
                <a:lnTo>
                  <a:pt x="54186" y="39623"/>
                </a:lnTo>
                <a:close/>
              </a:path>
              <a:path w="89535" h="45720">
                <a:moveTo>
                  <a:pt x="87714" y="36575"/>
                </a:moveTo>
                <a:lnTo>
                  <a:pt x="48090" y="36575"/>
                </a:lnTo>
                <a:lnTo>
                  <a:pt x="54186" y="39623"/>
                </a:lnTo>
                <a:lnTo>
                  <a:pt x="58758" y="44195"/>
                </a:lnTo>
                <a:lnTo>
                  <a:pt x="89069" y="44195"/>
                </a:lnTo>
                <a:lnTo>
                  <a:pt x="87714" y="38099"/>
                </a:lnTo>
                <a:lnTo>
                  <a:pt x="87714" y="36575"/>
                </a:lnTo>
                <a:close/>
              </a:path>
              <a:path w="89535" h="45720">
                <a:moveTo>
                  <a:pt x="41486" y="38462"/>
                </a:moveTo>
                <a:lnTo>
                  <a:pt x="37422" y="39623"/>
                </a:lnTo>
                <a:lnTo>
                  <a:pt x="35898" y="39623"/>
                </a:lnTo>
                <a:lnTo>
                  <a:pt x="33697" y="44026"/>
                </a:lnTo>
                <a:lnTo>
                  <a:pt x="41486" y="38462"/>
                </a:lnTo>
                <a:close/>
              </a:path>
              <a:path w="89535" h="45720">
                <a:moveTo>
                  <a:pt x="51373" y="38920"/>
                </a:moveTo>
                <a:lnTo>
                  <a:pt x="55202" y="41655"/>
                </a:lnTo>
                <a:lnTo>
                  <a:pt x="54186" y="39623"/>
                </a:lnTo>
                <a:lnTo>
                  <a:pt x="51373" y="38920"/>
                </a:lnTo>
                <a:close/>
              </a:path>
              <a:path w="89535" h="45720">
                <a:moveTo>
                  <a:pt x="41994" y="38099"/>
                </a:moveTo>
                <a:lnTo>
                  <a:pt x="37422" y="39623"/>
                </a:lnTo>
                <a:lnTo>
                  <a:pt x="41486" y="38462"/>
                </a:lnTo>
                <a:lnTo>
                  <a:pt x="41994" y="38099"/>
                </a:lnTo>
                <a:close/>
              </a:path>
              <a:path w="89535" h="45720">
                <a:moveTo>
                  <a:pt x="48090" y="36575"/>
                </a:moveTo>
                <a:lnTo>
                  <a:pt x="51373" y="38920"/>
                </a:lnTo>
                <a:lnTo>
                  <a:pt x="54186" y="39623"/>
                </a:lnTo>
                <a:lnTo>
                  <a:pt x="48090" y="36575"/>
                </a:lnTo>
                <a:close/>
              </a:path>
              <a:path w="89535" h="45720">
                <a:moveTo>
                  <a:pt x="48090" y="36575"/>
                </a:moveTo>
                <a:lnTo>
                  <a:pt x="45245" y="37388"/>
                </a:lnTo>
                <a:lnTo>
                  <a:pt x="51373" y="38920"/>
                </a:lnTo>
                <a:lnTo>
                  <a:pt x="48090" y="36575"/>
                </a:lnTo>
                <a:close/>
              </a:path>
              <a:path w="89535" h="45720">
                <a:moveTo>
                  <a:pt x="42756" y="38099"/>
                </a:moveTo>
                <a:lnTo>
                  <a:pt x="41994" y="38099"/>
                </a:lnTo>
                <a:lnTo>
                  <a:pt x="41486" y="38462"/>
                </a:lnTo>
                <a:lnTo>
                  <a:pt x="42756" y="38099"/>
                </a:lnTo>
                <a:close/>
              </a:path>
              <a:path w="89535" h="45720">
                <a:moveTo>
                  <a:pt x="48090" y="36575"/>
                </a:moveTo>
                <a:lnTo>
                  <a:pt x="41994" y="36575"/>
                </a:lnTo>
                <a:lnTo>
                  <a:pt x="45245" y="37388"/>
                </a:lnTo>
                <a:lnTo>
                  <a:pt x="48090" y="36575"/>
                </a:lnTo>
                <a:close/>
              </a:path>
              <a:path w="89535" h="45720">
                <a:moveTo>
                  <a:pt x="61806" y="4571"/>
                </a:moveTo>
                <a:lnTo>
                  <a:pt x="28278" y="4571"/>
                </a:lnTo>
                <a:lnTo>
                  <a:pt x="26754" y="6095"/>
                </a:lnTo>
                <a:lnTo>
                  <a:pt x="63330" y="6095"/>
                </a:lnTo>
                <a:lnTo>
                  <a:pt x="61806" y="4571"/>
                </a:lnTo>
                <a:close/>
              </a:path>
              <a:path w="89535" h="45720">
                <a:moveTo>
                  <a:pt x="45042" y="0"/>
                </a:moveTo>
                <a:lnTo>
                  <a:pt x="43518" y="0"/>
                </a:lnTo>
                <a:lnTo>
                  <a:pt x="41994" y="1523"/>
                </a:lnTo>
                <a:lnTo>
                  <a:pt x="29802" y="4571"/>
                </a:lnTo>
                <a:lnTo>
                  <a:pt x="60282" y="4571"/>
                </a:lnTo>
                <a:lnTo>
                  <a:pt x="48090" y="1523"/>
                </a:lnTo>
                <a:lnTo>
                  <a:pt x="45042" y="0"/>
                </a:lnTo>
                <a:close/>
              </a:path>
            </a:pathLst>
          </a:custGeom>
          <a:solidFill>
            <a:srgbClr val="375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4">
            <a:extLst>
              <a:ext uri="{FF2B5EF4-FFF2-40B4-BE49-F238E27FC236}">
                <a16:creationId xmlns:a16="http://schemas.microsoft.com/office/drawing/2014/main" id="{F9F90CEC-8988-45FF-9548-275322AD1BAB}"/>
              </a:ext>
            </a:extLst>
          </p:cNvPr>
          <p:cNvSpPr/>
          <p:nvPr/>
        </p:nvSpPr>
        <p:spPr>
          <a:xfrm>
            <a:off x="3141519" y="3732265"/>
            <a:ext cx="89535" cy="45720"/>
          </a:xfrm>
          <a:custGeom>
            <a:avLst/>
            <a:gdLst/>
            <a:ahLst/>
            <a:cxnLst/>
            <a:rect l="l" t="t" r="r" b="b"/>
            <a:pathLst>
              <a:path w="89535" h="45720">
                <a:moveTo>
                  <a:pt x="0" y="45719"/>
                </a:moveTo>
                <a:lnTo>
                  <a:pt x="846" y="38099"/>
                </a:lnTo>
                <a:lnTo>
                  <a:pt x="2370" y="36575"/>
                </a:lnTo>
                <a:lnTo>
                  <a:pt x="2370" y="33527"/>
                </a:lnTo>
                <a:lnTo>
                  <a:pt x="3894" y="32003"/>
                </a:lnTo>
                <a:lnTo>
                  <a:pt x="9990" y="19811"/>
                </a:lnTo>
                <a:lnTo>
                  <a:pt x="11514" y="18287"/>
                </a:lnTo>
                <a:lnTo>
                  <a:pt x="13038" y="15239"/>
                </a:lnTo>
                <a:lnTo>
                  <a:pt x="14562" y="13715"/>
                </a:lnTo>
                <a:lnTo>
                  <a:pt x="25230" y="6095"/>
                </a:lnTo>
                <a:lnTo>
                  <a:pt x="26754" y="6095"/>
                </a:lnTo>
                <a:lnTo>
                  <a:pt x="28278" y="4571"/>
                </a:lnTo>
                <a:lnTo>
                  <a:pt x="29802" y="4571"/>
                </a:lnTo>
                <a:lnTo>
                  <a:pt x="41994" y="1523"/>
                </a:lnTo>
                <a:lnTo>
                  <a:pt x="43518" y="0"/>
                </a:lnTo>
                <a:lnTo>
                  <a:pt x="45042" y="0"/>
                </a:lnTo>
                <a:lnTo>
                  <a:pt x="48090" y="1523"/>
                </a:lnTo>
                <a:lnTo>
                  <a:pt x="60282" y="4571"/>
                </a:lnTo>
                <a:lnTo>
                  <a:pt x="61806" y="4571"/>
                </a:lnTo>
                <a:lnTo>
                  <a:pt x="63330" y="6095"/>
                </a:lnTo>
                <a:lnTo>
                  <a:pt x="66378" y="6095"/>
                </a:lnTo>
                <a:lnTo>
                  <a:pt x="75522" y="13715"/>
                </a:lnTo>
                <a:lnTo>
                  <a:pt x="77046" y="15239"/>
                </a:lnTo>
                <a:lnTo>
                  <a:pt x="78570" y="18287"/>
                </a:lnTo>
                <a:lnTo>
                  <a:pt x="80094" y="19811"/>
                </a:lnTo>
                <a:lnTo>
                  <a:pt x="86190" y="32003"/>
                </a:lnTo>
                <a:lnTo>
                  <a:pt x="87714" y="33527"/>
                </a:lnTo>
                <a:lnTo>
                  <a:pt x="87714" y="36575"/>
                </a:lnTo>
                <a:lnTo>
                  <a:pt x="87714" y="38099"/>
                </a:lnTo>
                <a:lnTo>
                  <a:pt x="89407" y="45719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5">
            <a:extLst>
              <a:ext uri="{FF2B5EF4-FFF2-40B4-BE49-F238E27FC236}">
                <a16:creationId xmlns:a16="http://schemas.microsoft.com/office/drawing/2014/main" id="{D78B1473-4CE9-406E-87DE-D4DFCAE1DEE8}"/>
              </a:ext>
            </a:extLst>
          </p:cNvPr>
          <p:cNvSpPr/>
          <p:nvPr/>
        </p:nvSpPr>
        <p:spPr>
          <a:xfrm>
            <a:off x="3172846" y="3768842"/>
            <a:ext cx="27940" cy="9525"/>
          </a:xfrm>
          <a:custGeom>
            <a:avLst/>
            <a:gdLst/>
            <a:ahLst/>
            <a:cxnLst/>
            <a:rect l="l" t="t" r="r" b="b"/>
            <a:pathLst>
              <a:path w="27939" h="9525">
                <a:moveTo>
                  <a:pt x="25907" y="9143"/>
                </a:moveTo>
                <a:lnTo>
                  <a:pt x="22859" y="3047"/>
                </a:lnTo>
                <a:lnTo>
                  <a:pt x="27431" y="7619"/>
                </a:lnTo>
                <a:lnTo>
                  <a:pt x="16763" y="0"/>
                </a:lnTo>
                <a:lnTo>
                  <a:pt x="22859" y="3047"/>
                </a:lnTo>
                <a:lnTo>
                  <a:pt x="10667" y="0"/>
                </a:lnTo>
                <a:lnTo>
                  <a:pt x="16763" y="0"/>
                </a:lnTo>
                <a:lnTo>
                  <a:pt x="6095" y="3047"/>
                </a:lnTo>
                <a:lnTo>
                  <a:pt x="10667" y="1523"/>
                </a:lnTo>
                <a:lnTo>
                  <a:pt x="0" y="9143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6">
            <a:extLst>
              <a:ext uri="{FF2B5EF4-FFF2-40B4-BE49-F238E27FC236}">
                <a16:creationId xmlns:a16="http://schemas.microsoft.com/office/drawing/2014/main" id="{C6094977-770F-462F-B5AE-640E2A858DBB}"/>
              </a:ext>
            </a:extLst>
          </p:cNvPr>
          <p:cNvSpPr/>
          <p:nvPr/>
        </p:nvSpPr>
        <p:spPr>
          <a:xfrm>
            <a:off x="3172846" y="3771889"/>
            <a:ext cx="5080" cy="6350"/>
          </a:xfrm>
          <a:custGeom>
            <a:avLst/>
            <a:gdLst/>
            <a:ahLst/>
            <a:cxnLst/>
            <a:rect l="l" t="t" r="r" b="b"/>
            <a:pathLst>
              <a:path w="5080" h="6350">
                <a:moveTo>
                  <a:pt x="0" y="6095"/>
                </a:moveTo>
                <a:lnTo>
                  <a:pt x="4571" y="0"/>
                </a:lnTo>
                <a:lnTo>
                  <a:pt x="1523" y="6095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7">
            <a:extLst>
              <a:ext uri="{FF2B5EF4-FFF2-40B4-BE49-F238E27FC236}">
                <a16:creationId xmlns:a16="http://schemas.microsoft.com/office/drawing/2014/main" id="{2B97882D-E7B6-4E39-B96D-FD56F5E1773E}"/>
              </a:ext>
            </a:extLst>
          </p:cNvPr>
          <p:cNvSpPr/>
          <p:nvPr/>
        </p:nvSpPr>
        <p:spPr>
          <a:xfrm>
            <a:off x="3664336" y="3341360"/>
            <a:ext cx="94487" cy="1127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8">
            <a:extLst>
              <a:ext uri="{FF2B5EF4-FFF2-40B4-BE49-F238E27FC236}">
                <a16:creationId xmlns:a16="http://schemas.microsoft.com/office/drawing/2014/main" id="{87C75555-492F-490C-86EF-610548F7D256}"/>
              </a:ext>
            </a:extLst>
          </p:cNvPr>
          <p:cNvSpPr/>
          <p:nvPr/>
        </p:nvSpPr>
        <p:spPr>
          <a:xfrm>
            <a:off x="4168780" y="3341360"/>
            <a:ext cx="96011" cy="112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9">
            <a:extLst>
              <a:ext uri="{FF2B5EF4-FFF2-40B4-BE49-F238E27FC236}">
                <a16:creationId xmlns:a16="http://schemas.microsoft.com/office/drawing/2014/main" id="{CED2AC82-8A6D-46C4-9DE2-BFBD7F5BDA52}"/>
              </a:ext>
            </a:extLst>
          </p:cNvPr>
          <p:cNvSpPr/>
          <p:nvPr/>
        </p:nvSpPr>
        <p:spPr>
          <a:xfrm>
            <a:off x="4694559" y="3329168"/>
            <a:ext cx="96011" cy="1127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40">
            <a:extLst>
              <a:ext uri="{FF2B5EF4-FFF2-40B4-BE49-F238E27FC236}">
                <a16:creationId xmlns:a16="http://schemas.microsoft.com/office/drawing/2014/main" id="{339AA498-1742-4F95-ACDB-0255FF695C97}"/>
              </a:ext>
            </a:extLst>
          </p:cNvPr>
          <p:cNvSpPr/>
          <p:nvPr/>
        </p:nvSpPr>
        <p:spPr>
          <a:xfrm>
            <a:off x="5209671" y="3341360"/>
            <a:ext cx="96011" cy="112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41">
            <a:extLst>
              <a:ext uri="{FF2B5EF4-FFF2-40B4-BE49-F238E27FC236}">
                <a16:creationId xmlns:a16="http://schemas.microsoft.com/office/drawing/2014/main" id="{FF362FEC-A64C-4AAA-ACC7-B66495C7E957}"/>
              </a:ext>
            </a:extLst>
          </p:cNvPr>
          <p:cNvSpPr/>
          <p:nvPr/>
        </p:nvSpPr>
        <p:spPr>
          <a:xfrm>
            <a:off x="5726307" y="3341360"/>
            <a:ext cx="94487" cy="112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42">
            <a:extLst>
              <a:ext uri="{FF2B5EF4-FFF2-40B4-BE49-F238E27FC236}">
                <a16:creationId xmlns:a16="http://schemas.microsoft.com/office/drawing/2014/main" id="{502B7859-76E2-4B71-AA67-FE276D7F0968}"/>
              </a:ext>
            </a:extLst>
          </p:cNvPr>
          <p:cNvSpPr/>
          <p:nvPr/>
        </p:nvSpPr>
        <p:spPr>
          <a:xfrm>
            <a:off x="6241419" y="3341360"/>
            <a:ext cx="94487" cy="1127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43">
            <a:extLst>
              <a:ext uri="{FF2B5EF4-FFF2-40B4-BE49-F238E27FC236}">
                <a16:creationId xmlns:a16="http://schemas.microsoft.com/office/drawing/2014/main" id="{F9630754-5D92-4E52-867A-6DF011156FA8}"/>
              </a:ext>
            </a:extLst>
          </p:cNvPr>
          <p:cNvSpPr/>
          <p:nvPr/>
        </p:nvSpPr>
        <p:spPr>
          <a:xfrm>
            <a:off x="6767200" y="3341360"/>
            <a:ext cx="94487" cy="112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44">
            <a:extLst>
              <a:ext uri="{FF2B5EF4-FFF2-40B4-BE49-F238E27FC236}">
                <a16:creationId xmlns:a16="http://schemas.microsoft.com/office/drawing/2014/main" id="{E658010A-B7C8-4A73-B96C-B1D3328717F9}"/>
              </a:ext>
            </a:extLst>
          </p:cNvPr>
          <p:cNvSpPr/>
          <p:nvPr/>
        </p:nvSpPr>
        <p:spPr>
          <a:xfrm>
            <a:off x="7271643" y="3341360"/>
            <a:ext cx="94487" cy="1127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45">
            <a:extLst>
              <a:ext uri="{FF2B5EF4-FFF2-40B4-BE49-F238E27FC236}">
                <a16:creationId xmlns:a16="http://schemas.microsoft.com/office/drawing/2014/main" id="{9C6417C1-08C2-4D42-AE52-87582D0E1A5F}"/>
              </a:ext>
            </a:extLst>
          </p:cNvPr>
          <p:cNvSpPr/>
          <p:nvPr/>
        </p:nvSpPr>
        <p:spPr>
          <a:xfrm>
            <a:off x="7786755" y="3341360"/>
            <a:ext cx="94487" cy="1127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46">
            <a:extLst>
              <a:ext uri="{FF2B5EF4-FFF2-40B4-BE49-F238E27FC236}">
                <a16:creationId xmlns:a16="http://schemas.microsoft.com/office/drawing/2014/main" id="{BB447014-0109-4201-8C1D-186589CFA82B}"/>
              </a:ext>
            </a:extLst>
          </p:cNvPr>
          <p:cNvSpPr/>
          <p:nvPr/>
        </p:nvSpPr>
        <p:spPr>
          <a:xfrm>
            <a:off x="3682132" y="3750554"/>
            <a:ext cx="59690" cy="27940"/>
          </a:xfrm>
          <a:custGeom>
            <a:avLst/>
            <a:gdLst/>
            <a:ahLst/>
            <a:cxnLst/>
            <a:rect l="l" t="t" r="r" b="b"/>
            <a:pathLst>
              <a:path w="59689" h="27939">
                <a:moveTo>
                  <a:pt x="30209" y="0"/>
                </a:moveTo>
                <a:lnTo>
                  <a:pt x="19695" y="2209"/>
                </a:lnTo>
                <a:lnTo>
                  <a:pt x="8735" y="9968"/>
                </a:lnTo>
                <a:lnTo>
                  <a:pt x="1082" y="21913"/>
                </a:lnTo>
                <a:lnTo>
                  <a:pt x="0" y="27431"/>
                </a:lnTo>
                <a:lnTo>
                  <a:pt x="59440" y="27431"/>
                </a:lnTo>
                <a:lnTo>
                  <a:pt x="59132" y="25176"/>
                </a:lnTo>
                <a:lnTo>
                  <a:pt x="52817" y="12230"/>
                </a:lnTo>
                <a:lnTo>
                  <a:pt x="42771" y="3318"/>
                </a:lnTo>
                <a:lnTo>
                  <a:pt x="30209" y="0"/>
                </a:lnTo>
                <a:close/>
              </a:path>
            </a:pathLst>
          </a:custGeom>
          <a:solidFill>
            <a:srgbClr val="4E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47">
            <a:extLst>
              <a:ext uri="{FF2B5EF4-FFF2-40B4-BE49-F238E27FC236}">
                <a16:creationId xmlns:a16="http://schemas.microsoft.com/office/drawing/2014/main" id="{8E601260-CD52-47ED-9BB7-74D393008533}"/>
              </a:ext>
            </a:extLst>
          </p:cNvPr>
          <p:cNvSpPr/>
          <p:nvPr/>
        </p:nvSpPr>
        <p:spPr>
          <a:xfrm>
            <a:off x="3667299" y="3732265"/>
            <a:ext cx="89535" cy="45720"/>
          </a:xfrm>
          <a:custGeom>
            <a:avLst/>
            <a:gdLst/>
            <a:ahLst/>
            <a:cxnLst/>
            <a:rect l="l" t="t" r="r" b="b"/>
            <a:pathLst>
              <a:path w="89535" h="45720">
                <a:moveTo>
                  <a:pt x="64854" y="6095"/>
                </a:moveTo>
                <a:lnTo>
                  <a:pt x="25230" y="6095"/>
                </a:lnTo>
                <a:lnTo>
                  <a:pt x="14562" y="13715"/>
                </a:lnTo>
                <a:lnTo>
                  <a:pt x="13038" y="15239"/>
                </a:lnTo>
                <a:lnTo>
                  <a:pt x="11514" y="18287"/>
                </a:lnTo>
                <a:lnTo>
                  <a:pt x="9990" y="19811"/>
                </a:lnTo>
                <a:lnTo>
                  <a:pt x="2370" y="32003"/>
                </a:lnTo>
                <a:lnTo>
                  <a:pt x="2370" y="36575"/>
                </a:lnTo>
                <a:lnTo>
                  <a:pt x="846" y="38099"/>
                </a:lnTo>
                <a:lnTo>
                  <a:pt x="0" y="45719"/>
                </a:lnTo>
                <a:lnTo>
                  <a:pt x="31326" y="45719"/>
                </a:lnTo>
                <a:lnTo>
                  <a:pt x="35898" y="39623"/>
                </a:lnTo>
                <a:lnTo>
                  <a:pt x="40470" y="38099"/>
                </a:lnTo>
                <a:lnTo>
                  <a:pt x="41994" y="38099"/>
                </a:lnTo>
                <a:lnTo>
                  <a:pt x="45042" y="37337"/>
                </a:lnTo>
                <a:lnTo>
                  <a:pt x="41994" y="36575"/>
                </a:lnTo>
                <a:lnTo>
                  <a:pt x="87714" y="36575"/>
                </a:lnTo>
                <a:lnTo>
                  <a:pt x="86190" y="33527"/>
                </a:lnTo>
                <a:lnTo>
                  <a:pt x="86190" y="32003"/>
                </a:lnTo>
                <a:lnTo>
                  <a:pt x="80094" y="19811"/>
                </a:lnTo>
                <a:lnTo>
                  <a:pt x="78570" y="18287"/>
                </a:lnTo>
                <a:lnTo>
                  <a:pt x="77046" y="15239"/>
                </a:lnTo>
                <a:lnTo>
                  <a:pt x="75522" y="13715"/>
                </a:lnTo>
                <a:lnTo>
                  <a:pt x="64854" y="6095"/>
                </a:lnTo>
                <a:close/>
              </a:path>
              <a:path w="89535" h="45720">
                <a:moveTo>
                  <a:pt x="35898" y="39623"/>
                </a:moveTo>
                <a:lnTo>
                  <a:pt x="31326" y="45719"/>
                </a:lnTo>
                <a:lnTo>
                  <a:pt x="33939" y="43542"/>
                </a:lnTo>
                <a:lnTo>
                  <a:pt x="35898" y="39623"/>
                </a:lnTo>
                <a:close/>
              </a:path>
              <a:path w="89535" h="45720">
                <a:moveTo>
                  <a:pt x="33939" y="43542"/>
                </a:moveTo>
                <a:lnTo>
                  <a:pt x="31326" y="45719"/>
                </a:lnTo>
                <a:lnTo>
                  <a:pt x="32850" y="45719"/>
                </a:lnTo>
                <a:lnTo>
                  <a:pt x="33939" y="43542"/>
                </a:lnTo>
                <a:close/>
              </a:path>
              <a:path w="89535" h="45720">
                <a:moveTo>
                  <a:pt x="53656" y="41214"/>
                </a:moveTo>
                <a:lnTo>
                  <a:pt x="56472" y="45719"/>
                </a:lnTo>
                <a:lnTo>
                  <a:pt x="89407" y="45719"/>
                </a:lnTo>
                <a:lnTo>
                  <a:pt x="89069" y="44195"/>
                </a:lnTo>
                <a:lnTo>
                  <a:pt x="57234" y="44195"/>
                </a:lnTo>
                <a:lnTo>
                  <a:pt x="53656" y="41214"/>
                </a:lnTo>
                <a:close/>
              </a:path>
              <a:path w="89535" h="45720">
                <a:moveTo>
                  <a:pt x="52662" y="39623"/>
                </a:moveTo>
                <a:lnTo>
                  <a:pt x="53656" y="41214"/>
                </a:lnTo>
                <a:lnTo>
                  <a:pt x="57234" y="44195"/>
                </a:lnTo>
                <a:lnTo>
                  <a:pt x="52662" y="39623"/>
                </a:lnTo>
                <a:close/>
              </a:path>
              <a:path w="89535" h="45720">
                <a:moveTo>
                  <a:pt x="87714" y="36575"/>
                </a:moveTo>
                <a:lnTo>
                  <a:pt x="48090" y="36575"/>
                </a:lnTo>
                <a:lnTo>
                  <a:pt x="54186" y="39623"/>
                </a:lnTo>
                <a:lnTo>
                  <a:pt x="52662" y="39623"/>
                </a:lnTo>
                <a:lnTo>
                  <a:pt x="57234" y="44195"/>
                </a:lnTo>
                <a:lnTo>
                  <a:pt x="89069" y="44195"/>
                </a:lnTo>
                <a:lnTo>
                  <a:pt x="87714" y="38099"/>
                </a:lnTo>
                <a:lnTo>
                  <a:pt x="87714" y="36575"/>
                </a:lnTo>
                <a:close/>
              </a:path>
              <a:path w="89535" h="45720">
                <a:moveTo>
                  <a:pt x="39817" y="38644"/>
                </a:moveTo>
                <a:lnTo>
                  <a:pt x="35898" y="39623"/>
                </a:lnTo>
                <a:lnTo>
                  <a:pt x="33939" y="43542"/>
                </a:lnTo>
                <a:lnTo>
                  <a:pt x="39817" y="38644"/>
                </a:lnTo>
                <a:close/>
              </a:path>
              <a:path w="89535" h="45720">
                <a:moveTo>
                  <a:pt x="50703" y="38753"/>
                </a:moveTo>
                <a:lnTo>
                  <a:pt x="53656" y="41214"/>
                </a:lnTo>
                <a:lnTo>
                  <a:pt x="52662" y="39623"/>
                </a:lnTo>
                <a:lnTo>
                  <a:pt x="54186" y="39623"/>
                </a:lnTo>
                <a:lnTo>
                  <a:pt x="50703" y="38753"/>
                </a:lnTo>
                <a:close/>
              </a:path>
              <a:path w="89535" h="45720">
                <a:moveTo>
                  <a:pt x="40470" y="38099"/>
                </a:moveTo>
                <a:lnTo>
                  <a:pt x="35898" y="39623"/>
                </a:lnTo>
                <a:lnTo>
                  <a:pt x="39817" y="38644"/>
                </a:lnTo>
                <a:lnTo>
                  <a:pt x="40470" y="38099"/>
                </a:lnTo>
                <a:close/>
              </a:path>
              <a:path w="89535" h="45720">
                <a:moveTo>
                  <a:pt x="48090" y="36575"/>
                </a:moveTo>
                <a:lnTo>
                  <a:pt x="50703" y="38753"/>
                </a:lnTo>
                <a:lnTo>
                  <a:pt x="54186" y="39623"/>
                </a:lnTo>
                <a:lnTo>
                  <a:pt x="48090" y="36575"/>
                </a:lnTo>
                <a:close/>
              </a:path>
              <a:path w="89535" h="45720">
                <a:moveTo>
                  <a:pt x="48090" y="36575"/>
                </a:moveTo>
                <a:lnTo>
                  <a:pt x="45042" y="37337"/>
                </a:lnTo>
                <a:lnTo>
                  <a:pt x="50703" y="38753"/>
                </a:lnTo>
                <a:lnTo>
                  <a:pt x="48090" y="36575"/>
                </a:lnTo>
                <a:close/>
              </a:path>
              <a:path w="89535" h="45720">
                <a:moveTo>
                  <a:pt x="41994" y="38099"/>
                </a:moveTo>
                <a:lnTo>
                  <a:pt x="40470" y="38099"/>
                </a:lnTo>
                <a:lnTo>
                  <a:pt x="39817" y="38644"/>
                </a:lnTo>
                <a:lnTo>
                  <a:pt x="41994" y="38099"/>
                </a:lnTo>
                <a:close/>
              </a:path>
              <a:path w="89535" h="45720">
                <a:moveTo>
                  <a:pt x="48090" y="36575"/>
                </a:moveTo>
                <a:lnTo>
                  <a:pt x="41994" y="36575"/>
                </a:lnTo>
                <a:lnTo>
                  <a:pt x="45042" y="37337"/>
                </a:lnTo>
                <a:lnTo>
                  <a:pt x="48090" y="36575"/>
                </a:lnTo>
                <a:close/>
              </a:path>
              <a:path w="89535" h="45720">
                <a:moveTo>
                  <a:pt x="61806" y="4571"/>
                </a:moveTo>
                <a:lnTo>
                  <a:pt x="28278" y="4571"/>
                </a:lnTo>
                <a:lnTo>
                  <a:pt x="26754" y="6095"/>
                </a:lnTo>
                <a:lnTo>
                  <a:pt x="63330" y="6095"/>
                </a:lnTo>
                <a:lnTo>
                  <a:pt x="61806" y="4571"/>
                </a:lnTo>
                <a:close/>
              </a:path>
              <a:path w="89535" h="45720">
                <a:moveTo>
                  <a:pt x="45042" y="0"/>
                </a:moveTo>
                <a:lnTo>
                  <a:pt x="43518" y="0"/>
                </a:lnTo>
                <a:lnTo>
                  <a:pt x="40470" y="1523"/>
                </a:lnTo>
                <a:lnTo>
                  <a:pt x="29802" y="4571"/>
                </a:lnTo>
                <a:lnTo>
                  <a:pt x="60282" y="4571"/>
                </a:lnTo>
                <a:lnTo>
                  <a:pt x="48090" y="1523"/>
                </a:lnTo>
                <a:lnTo>
                  <a:pt x="45042" y="0"/>
                </a:lnTo>
                <a:close/>
              </a:path>
            </a:pathLst>
          </a:custGeom>
          <a:solidFill>
            <a:srgbClr val="375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48">
            <a:extLst>
              <a:ext uri="{FF2B5EF4-FFF2-40B4-BE49-F238E27FC236}">
                <a16:creationId xmlns:a16="http://schemas.microsoft.com/office/drawing/2014/main" id="{6FE9CC36-B2B6-4C42-B218-2CB553BC30ED}"/>
              </a:ext>
            </a:extLst>
          </p:cNvPr>
          <p:cNvSpPr/>
          <p:nvPr/>
        </p:nvSpPr>
        <p:spPr>
          <a:xfrm>
            <a:off x="3667299" y="3732265"/>
            <a:ext cx="89535" cy="45720"/>
          </a:xfrm>
          <a:custGeom>
            <a:avLst/>
            <a:gdLst/>
            <a:ahLst/>
            <a:cxnLst/>
            <a:rect l="l" t="t" r="r" b="b"/>
            <a:pathLst>
              <a:path w="89535" h="45720">
                <a:moveTo>
                  <a:pt x="0" y="45719"/>
                </a:moveTo>
                <a:lnTo>
                  <a:pt x="846" y="38099"/>
                </a:lnTo>
                <a:lnTo>
                  <a:pt x="2370" y="36575"/>
                </a:lnTo>
                <a:lnTo>
                  <a:pt x="2370" y="33527"/>
                </a:lnTo>
                <a:lnTo>
                  <a:pt x="2370" y="32003"/>
                </a:lnTo>
                <a:lnTo>
                  <a:pt x="9990" y="19811"/>
                </a:lnTo>
                <a:lnTo>
                  <a:pt x="11514" y="18287"/>
                </a:lnTo>
                <a:lnTo>
                  <a:pt x="13038" y="15239"/>
                </a:lnTo>
                <a:lnTo>
                  <a:pt x="14562" y="13715"/>
                </a:lnTo>
                <a:lnTo>
                  <a:pt x="25230" y="6095"/>
                </a:lnTo>
                <a:lnTo>
                  <a:pt x="26754" y="6095"/>
                </a:lnTo>
                <a:lnTo>
                  <a:pt x="28278" y="4571"/>
                </a:lnTo>
                <a:lnTo>
                  <a:pt x="29802" y="4571"/>
                </a:lnTo>
                <a:lnTo>
                  <a:pt x="40470" y="1523"/>
                </a:lnTo>
                <a:lnTo>
                  <a:pt x="43518" y="0"/>
                </a:lnTo>
                <a:lnTo>
                  <a:pt x="45042" y="0"/>
                </a:lnTo>
                <a:lnTo>
                  <a:pt x="48090" y="1523"/>
                </a:lnTo>
                <a:lnTo>
                  <a:pt x="60282" y="4571"/>
                </a:lnTo>
                <a:lnTo>
                  <a:pt x="61806" y="4571"/>
                </a:lnTo>
                <a:lnTo>
                  <a:pt x="63330" y="6095"/>
                </a:lnTo>
                <a:lnTo>
                  <a:pt x="64854" y="6095"/>
                </a:lnTo>
                <a:lnTo>
                  <a:pt x="75522" y="13715"/>
                </a:lnTo>
                <a:lnTo>
                  <a:pt x="77046" y="15239"/>
                </a:lnTo>
                <a:lnTo>
                  <a:pt x="78570" y="18287"/>
                </a:lnTo>
                <a:lnTo>
                  <a:pt x="80094" y="19811"/>
                </a:lnTo>
                <a:lnTo>
                  <a:pt x="86190" y="32003"/>
                </a:lnTo>
                <a:lnTo>
                  <a:pt x="86190" y="33527"/>
                </a:lnTo>
                <a:lnTo>
                  <a:pt x="87714" y="36575"/>
                </a:lnTo>
                <a:lnTo>
                  <a:pt x="87714" y="38099"/>
                </a:lnTo>
                <a:lnTo>
                  <a:pt x="89407" y="45719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49">
            <a:extLst>
              <a:ext uri="{FF2B5EF4-FFF2-40B4-BE49-F238E27FC236}">
                <a16:creationId xmlns:a16="http://schemas.microsoft.com/office/drawing/2014/main" id="{CC546A73-8ABF-4FE4-8273-B0000EFF71C8}"/>
              </a:ext>
            </a:extLst>
          </p:cNvPr>
          <p:cNvSpPr/>
          <p:nvPr/>
        </p:nvSpPr>
        <p:spPr>
          <a:xfrm>
            <a:off x="3698626" y="3768842"/>
            <a:ext cx="26034" cy="9525"/>
          </a:xfrm>
          <a:custGeom>
            <a:avLst/>
            <a:gdLst/>
            <a:ahLst/>
            <a:cxnLst/>
            <a:rect l="l" t="t" r="r" b="b"/>
            <a:pathLst>
              <a:path w="26035" h="9525">
                <a:moveTo>
                  <a:pt x="25145" y="9143"/>
                </a:moveTo>
                <a:lnTo>
                  <a:pt x="21335" y="3047"/>
                </a:lnTo>
                <a:lnTo>
                  <a:pt x="25907" y="7619"/>
                </a:lnTo>
                <a:lnTo>
                  <a:pt x="16763" y="0"/>
                </a:lnTo>
                <a:lnTo>
                  <a:pt x="22859" y="3047"/>
                </a:lnTo>
                <a:lnTo>
                  <a:pt x="10667" y="0"/>
                </a:lnTo>
                <a:lnTo>
                  <a:pt x="16763" y="0"/>
                </a:lnTo>
                <a:lnTo>
                  <a:pt x="4571" y="3047"/>
                </a:lnTo>
                <a:lnTo>
                  <a:pt x="9143" y="1523"/>
                </a:lnTo>
                <a:lnTo>
                  <a:pt x="0" y="9143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50">
            <a:extLst>
              <a:ext uri="{FF2B5EF4-FFF2-40B4-BE49-F238E27FC236}">
                <a16:creationId xmlns:a16="http://schemas.microsoft.com/office/drawing/2014/main" id="{0FAF9B98-9F8F-40C0-8E5D-C79FCDE70793}"/>
              </a:ext>
            </a:extLst>
          </p:cNvPr>
          <p:cNvSpPr/>
          <p:nvPr/>
        </p:nvSpPr>
        <p:spPr>
          <a:xfrm>
            <a:off x="3698626" y="3771889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0" y="6095"/>
                </a:moveTo>
                <a:lnTo>
                  <a:pt x="4571" y="0"/>
                </a:lnTo>
                <a:lnTo>
                  <a:pt x="1523" y="6095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51">
            <a:extLst>
              <a:ext uri="{FF2B5EF4-FFF2-40B4-BE49-F238E27FC236}">
                <a16:creationId xmlns:a16="http://schemas.microsoft.com/office/drawing/2014/main" id="{9B7963F9-6D1A-4FF1-8DA0-EEB69CA83359}"/>
              </a:ext>
            </a:extLst>
          </p:cNvPr>
          <p:cNvSpPr/>
          <p:nvPr/>
        </p:nvSpPr>
        <p:spPr>
          <a:xfrm>
            <a:off x="4186306" y="3738361"/>
            <a:ext cx="60960" cy="40005"/>
          </a:xfrm>
          <a:custGeom>
            <a:avLst/>
            <a:gdLst/>
            <a:ahLst/>
            <a:cxnLst/>
            <a:rect l="l" t="t" r="r" b="b"/>
            <a:pathLst>
              <a:path w="60960" h="40004">
                <a:moveTo>
                  <a:pt x="30479" y="0"/>
                </a:moveTo>
                <a:lnTo>
                  <a:pt x="20882" y="1897"/>
                </a:lnTo>
                <a:lnTo>
                  <a:pt x="10091" y="9552"/>
                </a:lnTo>
                <a:lnTo>
                  <a:pt x="2725" y="21632"/>
                </a:lnTo>
                <a:lnTo>
                  <a:pt x="0" y="36574"/>
                </a:lnTo>
                <a:lnTo>
                  <a:pt x="395" y="39623"/>
                </a:lnTo>
                <a:lnTo>
                  <a:pt x="60427" y="39623"/>
                </a:lnTo>
                <a:lnTo>
                  <a:pt x="60959" y="36574"/>
                </a:lnTo>
                <a:lnTo>
                  <a:pt x="59402" y="25176"/>
                </a:lnTo>
                <a:lnTo>
                  <a:pt x="53087" y="12230"/>
                </a:lnTo>
                <a:lnTo>
                  <a:pt x="43041" y="3318"/>
                </a:lnTo>
                <a:lnTo>
                  <a:pt x="30479" y="0"/>
                </a:lnTo>
                <a:close/>
              </a:path>
            </a:pathLst>
          </a:custGeom>
          <a:solidFill>
            <a:srgbClr val="4E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52">
            <a:extLst>
              <a:ext uri="{FF2B5EF4-FFF2-40B4-BE49-F238E27FC236}">
                <a16:creationId xmlns:a16="http://schemas.microsoft.com/office/drawing/2014/main" id="{3B76A782-B74F-4223-8B25-A08C4AFFF543}"/>
              </a:ext>
            </a:extLst>
          </p:cNvPr>
          <p:cNvSpPr/>
          <p:nvPr/>
        </p:nvSpPr>
        <p:spPr>
          <a:xfrm>
            <a:off x="4169542" y="3720074"/>
            <a:ext cx="94615" cy="58419"/>
          </a:xfrm>
          <a:custGeom>
            <a:avLst/>
            <a:gdLst/>
            <a:ahLst/>
            <a:cxnLst/>
            <a:rect l="l" t="t" r="r" b="b"/>
            <a:pathLst>
              <a:path w="94614" h="58420">
                <a:moveTo>
                  <a:pt x="68579" y="6095"/>
                </a:moveTo>
                <a:lnTo>
                  <a:pt x="27431" y="6095"/>
                </a:lnTo>
                <a:lnTo>
                  <a:pt x="16763" y="13715"/>
                </a:lnTo>
                <a:lnTo>
                  <a:pt x="15239" y="15239"/>
                </a:lnTo>
                <a:lnTo>
                  <a:pt x="13715" y="18287"/>
                </a:lnTo>
                <a:lnTo>
                  <a:pt x="12191" y="19811"/>
                </a:lnTo>
                <a:lnTo>
                  <a:pt x="6095" y="32003"/>
                </a:lnTo>
                <a:lnTo>
                  <a:pt x="4571" y="33527"/>
                </a:lnTo>
                <a:lnTo>
                  <a:pt x="4571" y="38099"/>
                </a:lnTo>
                <a:lnTo>
                  <a:pt x="1523" y="51815"/>
                </a:lnTo>
                <a:lnTo>
                  <a:pt x="0" y="54863"/>
                </a:lnTo>
                <a:lnTo>
                  <a:pt x="0" y="56388"/>
                </a:lnTo>
                <a:lnTo>
                  <a:pt x="761" y="57911"/>
                </a:lnTo>
                <a:lnTo>
                  <a:pt x="32003" y="57911"/>
                </a:lnTo>
                <a:lnTo>
                  <a:pt x="32003" y="51815"/>
                </a:lnTo>
                <a:lnTo>
                  <a:pt x="33527" y="45719"/>
                </a:lnTo>
                <a:lnTo>
                  <a:pt x="38099" y="39623"/>
                </a:lnTo>
                <a:lnTo>
                  <a:pt x="39623" y="39623"/>
                </a:lnTo>
                <a:lnTo>
                  <a:pt x="44195" y="38099"/>
                </a:lnTo>
                <a:lnTo>
                  <a:pt x="44957" y="38099"/>
                </a:lnTo>
                <a:lnTo>
                  <a:pt x="47446" y="37388"/>
                </a:lnTo>
                <a:lnTo>
                  <a:pt x="44195" y="36575"/>
                </a:lnTo>
                <a:lnTo>
                  <a:pt x="89915" y="36575"/>
                </a:lnTo>
                <a:lnTo>
                  <a:pt x="89915" y="33527"/>
                </a:lnTo>
                <a:lnTo>
                  <a:pt x="88391" y="32003"/>
                </a:lnTo>
                <a:lnTo>
                  <a:pt x="82295" y="19811"/>
                </a:lnTo>
                <a:lnTo>
                  <a:pt x="80771" y="18287"/>
                </a:lnTo>
                <a:lnTo>
                  <a:pt x="79247" y="15239"/>
                </a:lnTo>
                <a:lnTo>
                  <a:pt x="77723" y="13715"/>
                </a:lnTo>
                <a:lnTo>
                  <a:pt x="68579" y="6095"/>
                </a:lnTo>
                <a:close/>
              </a:path>
              <a:path w="94614" h="58420">
                <a:moveTo>
                  <a:pt x="32003" y="51815"/>
                </a:moveTo>
                <a:lnTo>
                  <a:pt x="32003" y="57911"/>
                </a:lnTo>
                <a:lnTo>
                  <a:pt x="32173" y="57911"/>
                </a:lnTo>
                <a:lnTo>
                  <a:pt x="32404" y="55826"/>
                </a:lnTo>
                <a:lnTo>
                  <a:pt x="32003" y="51815"/>
                </a:lnTo>
                <a:close/>
              </a:path>
              <a:path w="94614" h="58420">
                <a:moveTo>
                  <a:pt x="32404" y="55826"/>
                </a:moveTo>
                <a:lnTo>
                  <a:pt x="32173" y="57911"/>
                </a:lnTo>
                <a:lnTo>
                  <a:pt x="32613" y="57911"/>
                </a:lnTo>
                <a:lnTo>
                  <a:pt x="32404" y="55826"/>
                </a:lnTo>
                <a:close/>
              </a:path>
              <a:path w="94614" h="58420">
                <a:moveTo>
                  <a:pt x="62082" y="55826"/>
                </a:moveTo>
                <a:lnTo>
                  <a:pt x="61874" y="57911"/>
                </a:lnTo>
                <a:lnTo>
                  <a:pt x="62314" y="57911"/>
                </a:lnTo>
                <a:lnTo>
                  <a:pt x="62082" y="55826"/>
                </a:lnTo>
                <a:close/>
              </a:path>
              <a:path w="94614" h="58420">
                <a:moveTo>
                  <a:pt x="62483" y="51815"/>
                </a:moveTo>
                <a:lnTo>
                  <a:pt x="62082" y="55826"/>
                </a:lnTo>
                <a:lnTo>
                  <a:pt x="62314" y="57911"/>
                </a:lnTo>
                <a:lnTo>
                  <a:pt x="62483" y="57911"/>
                </a:lnTo>
                <a:lnTo>
                  <a:pt x="62483" y="51815"/>
                </a:lnTo>
                <a:close/>
              </a:path>
              <a:path w="94614" h="58420">
                <a:moveTo>
                  <a:pt x="92286" y="45719"/>
                </a:moveTo>
                <a:lnTo>
                  <a:pt x="60959" y="45719"/>
                </a:lnTo>
                <a:lnTo>
                  <a:pt x="62483" y="51815"/>
                </a:lnTo>
                <a:lnTo>
                  <a:pt x="62483" y="57911"/>
                </a:lnTo>
                <a:lnTo>
                  <a:pt x="93725" y="57911"/>
                </a:lnTo>
                <a:lnTo>
                  <a:pt x="94487" y="56388"/>
                </a:lnTo>
                <a:lnTo>
                  <a:pt x="94487" y="54863"/>
                </a:lnTo>
                <a:lnTo>
                  <a:pt x="92963" y="51815"/>
                </a:lnTo>
                <a:lnTo>
                  <a:pt x="92286" y="45719"/>
                </a:lnTo>
                <a:close/>
              </a:path>
              <a:path w="94614" h="58420">
                <a:moveTo>
                  <a:pt x="33092" y="49638"/>
                </a:moveTo>
                <a:lnTo>
                  <a:pt x="32003" y="51815"/>
                </a:lnTo>
                <a:lnTo>
                  <a:pt x="32404" y="55826"/>
                </a:lnTo>
                <a:lnTo>
                  <a:pt x="33092" y="49638"/>
                </a:lnTo>
                <a:close/>
              </a:path>
              <a:path w="94614" h="58420">
                <a:moveTo>
                  <a:pt x="61395" y="49638"/>
                </a:moveTo>
                <a:lnTo>
                  <a:pt x="62082" y="55826"/>
                </a:lnTo>
                <a:lnTo>
                  <a:pt x="62483" y="51815"/>
                </a:lnTo>
                <a:lnTo>
                  <a:pt x="61395" y="49638"/>
                </a:lnTo>
                <a:close/>
              </a:path>
              <a:path w="94614" h="58420">
                <a:moveTo>
                  <a:pt x="33527" y="45719"/>
                </a:moveTo>
                <a:lnTo>
                  <a:pt x="32003" y="51815"/>
                </a:lnTo>
                <a:lnTo>
                  <a:pt x="33092" y="49638"/>
                </a:lnTo>
                <a:lnTo>
                  <a:pt x="33527" y="45719"/>
                </a:lnTo>
                <a:close/>
              </a:path>
              <a:path w="94614" h="58420">
                <a:moveTo>
                  <a:pt x="60959" y="45719"/>
                </a:moveTo>
                <a:lnTo>
                  <a:pt x="61395" y="49638"/>
                </a:lnTo>
                <a:lnTo>
                  <a:pt x="62483" y="51815"/>
                </a:lnTo>
                <a:lnTo>
                  <a:pt x="60959" y="45719"/>
                </a:lnTo>
                <a:close/>
              </a:path>
              <a:path w="94614" h="58420">
                <a:moveTo>
                  <a:pt x="35898" y="44026"/>
                </a:moveTo>
                <a:lnTo>
                  <a:pt x="33527" y="45719"/>
                </a:lnTo>
                <a:lnTo>
                  <a:pt x="33092" y="49638"/>
                </a:lnTo>
                <a:lnTo>
                  <a:pt x="35898" y="44026"/>
                </a:lnTo>
                <a:close/>
              </a:path>
              <a:path w="94614" h="58420">
                <a:moveTo>
                  <a:pt x="57403" y="41655"/>
                </a:moveTo>
                <a:lnTo>
                  <a:pt x="61395" y="49638"/>
                </a:lnTo>
                <a:lnTo>
                  <a:pt x="60959" y="45719"/>
                </a:lnTo>
                <a:lnTo>
                  <a:pt x="92286" y="45719"/>
                </a:lnTo>
                <a:lnTo>
                  <a:pt x="92117" y="44195"/>
                </a:lnTo>
                <a:lnTo>
                  <a:pt x="60959" y="44195"/>
                </a:lnTo>
                <a:lnTo>
                  <a:pt x="57403" y="41655"/>
                </a:lnTo>
                <a:close/>
              </a:path>
              <a:path w="94614" h="58420">
                <a:moveTo>
                  <a:pt x="38099" y="39623"/>
                </a:moveTo>
                <a:lnTo>
                  <a:pt x="33527" y="45719"/>
                </a:lnTo>
                <a:lnTo>
                  <a:pt x="35898" y="44026"/>
                </a:lnTo>
                <a:lnTo>
                  <a:pt x="38099" y="39623"/>
                </a:lnTo>
                <a:close/>
              </a:path>
              <a:path w="94614" h="58420">
                <a:moveTo>
                  <a:pt x="56387" y="39623"/>
                </a:moveTo>
                <a:lnTo>
                  <a:pt x="57403" y="41655"/>
                </a:lnTo>
                <a:lnTo>
                  <a:pt x="60959" y="44195"/>
                </a:lnTo>
                <a:lnTo>
                  <a:pt x="56387" y="39623"/>
                </a:lnTo>
                <a:close/>
              </a:path>
              <a:path w="94614" h="58420">
                <a:moveTo>
                  <a:pt x="89915" y="36575"/>
                </a:moveTo>
                <a:lnTo>
                  <a:pt x="50291" y="36575"/>
                </a:lnTo>
                <a:lnTo>
                  <a:pt x="56387" y="39623"/>
                </a:lnTo>
                <a:lnTo>
                  <a:pt x="60959" y="44195"/>
                </a:lnTo>
                <a:lnTo>
                  <a:pt x="92117" y="44195"/>
                </a:lnTo>
                <a:lnTo>
                  <a:pt x="91439" y="38099"/>
                </a:lnTo>
                <a:lnTo>
                  <a:pt x="89915" y="36575"/>
                </a:lnTo>
                <a:close/>
              </a:path>
              <a:path w="94614" h="58420">
                <a:moveTo>
                  <a:pt x="43687" y="38462"/>
                </a:moveTo>
                <a:lnTo>
                  <a:pt x="39623" y="39623"/>
                </a:lnTo>
                <a:lnTo>
                  <a:pt x="38099" y="39623"/>
                </a:lnTo>
                <a:lnTo>
                  <a:pt x="35898" y="44026"/>
                </a:lnTo>
                <a:lnTo>
                  <a:pt x="43687" y="38462"/>
                </a:lnTo>
                <a:close/>
              </a:path>
              <a:path w="94614" h="58420">
                <a:moveTo>
                  <a:pt x="53574" y="38920"/>
                </a:moveTo>
                <a:lnTo>
                  <a:pt x="57403" y="41655"/>
                </a:lnTo>
                <a:lnTo>
                  <a:pt x="56387" y="39623"/>
                </a:lnTo>
                <a:lnTo>
                  <a:pt x="53574" y="38920"/>
                </a:lnTo>
                <a:close/>
              </a:path>
              <a:path w="94614" h="58420">
                <a:moveTo>
                  <a:pt x="44195" y="38099"/>
                </a:moveTo>
                <a:lnTo>
                  <a:pt x="39623" y="39623"/>
                </a:lnTo>
                <a:lnTo>
                  <a:pt x="43687" y="38462"/>
                </a:lnTo>
                <a:lnTo>
                  <a:pt x="44195" y="38099"/>
                </a:lnTo>
                <a:close/>
              </a:path>
              <a:path w="94614" h="58420">
                <a:moveTo>
                  <a:pt x="50291" y="36575"/>
                </a:moveTo>
                <a:lnTo>
                  <a:pt x="53574" y="38920"/>
                </a:lnTo>
                <a:lnTo>
                  <a:pt x="56387" y="39623"/>
                </a:lnTo>
                <a:lnTo>
                  <a:pt x="50291" y="36575"/>
                </a:lnTo>
                <a:close/>
              </a:path>
              <a:path w="94614" h="58420">
                <a:moveTo>
                  <a:pt x="50291" y="36575"/>
                </a:moveTo>
                <a:lnTo>
                  <a:pt x="47446" y="37388"/>
                </a:lnTo>
                <a:lnTo>
                  <a:pt x="53574" y="38920"/>
                </a:lnTo>
                <a:lnTo>
                  <a:pt x="50291" y="36575"/>
                </a:lnTo>
                <a:close/>
              </a:path>
              <a:path w="94614" h="58420">
                <a:moveTo>
                  <a:pt x="44957" y="38099"/>
                </a:moveTo>
                <a:lnTo>
                  <a:pt x="44195" y="38099"/>
                </a:lnTo>
                <a:lnTo>
                  <a:pt x="43687" y="38462"/>
                </a:lnTo>
                <a:lnTo>
                  <a:pt x="44957" y="38099"/>
                </a:lnTo>
                <a:close/>
              </a:path>
              <a:path w="94614" h="58420">
                <a:moveTo>
                  <a:pt x="50291" y="36575"/>
                </a:moveTo>
                <a:lnTo>
                  <a:pt x="44195" y="36575"/>
                </a:lnTo>
                <a:lnTo>
                  <a:pt x="47446" y="37388"/>
                </a:lnTo>
                <a:lnTo>
                  <a:pt x="50291" y="36575"/>
                </a:lnTo>
                <a:close/>
              </a:path>
              <a:path w="94614" h="58420">
                <a:moveTo>
                  <a:pt x="64007" y="4571"/>
                </a:moveTo>
                <a:lnTo>
                  <a:pt x="30479" y="4571"/>
                </a:lnTo>
                <a:lnTo>
                  <a:pt x="28955" y="6095"/>
                </a:lnTo>
                <a:lnTo>
                  <a:pt x="67055" y="6095"/>
                </a:lnTo>
                <a:lnTo>
                  <a:pt x="64007" y="4571"/>
                </a:lnTo>
                <a:close/>
              </a:path>
              <a:path w="94614" h="58420">
                <a:moveTo>
                  <a:pt x="48767" y="0"/>
                </a:moveTo>
                <a:lnTo>
                  <a:pt x="45719" y="0"/>
                </a:lnTo>
                <a:lnTo>
                  <a:pt x="44195" y="1523"/>
                </a:lnTo>
                <a:lnTo>
                  <a:pt x="32003" y="4571"/>
                </a:lnTo>
                <a:lnTo>
                  <a:pt x="62483" y="4571"/>
                </a:lnTo>
                <a:lnTo>
                  <a:pt x="50291" y="1523"/>
                </a:lnTo>
                <a:lnTo>
                  <a:pt x="48767" y="0"/>
                </a:lnTo>
                <a:close/>
              </a:path>
            </a:pathLst>
          </a:custGeom>
          <a:solidFill>
            <a:srgbClr val="375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53">
            <a:extLst>
              <a:ext uri="{FF2B5EF4-FFF2-40B4-BE49-F238E27FC236}">
                <a16:creationId xmlns:a16="http://schemas.microsoft.com/office/drawing/2014/main" id="{C0243832-5EF4-425A-A4AC-678CAAEB8EAE}"/>
              </a:ext>
            </a:extLst>
          </p:cNvPr>
          <p:cNvSpPr/>
          <p:nvPr/>
        </p:nvSpPr>
        <p:spPr>
          <a:xfrm>
            <a:off x="4169542" y="3776462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761" y="1523"/>
                </a:moveTo>
                <a:lnTo>
                  <a:pt x="0" y="0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54">
            <a:extLst>
              <a:ext uri="{FF2B5EF4-FFF2-40B4-BE49-F238E27FC236}">
                <a16:creationId xmlns:a16="http://schemas.microsoft.com/office/drawing/2014/main" id="{FE1608E5-11F0-44FF-82E9-B378539C6126}"/>
              </a:ext>
            </a:extLst>
          </p:cNvPr>
          <p:cNvSpPr/>
          <p:nvPr/>
        </p:nvSpPr>
        <p:spPr>
          <a:xfrm>
            <a:off x="4169542" y="3720074"/>
            <a:ext cx="94615" cy="58419"/>
          </a:xfrm>
          <a:custGeom>
            <a:avLst/>
            <a:gdLst/>
            <a:ahLst/>
            <a:cxnLst/>
            <a:rect l="l" t="t" r="r" b="b"/>
            <a:pathLst>
              <a:path w="94614" h="58420">
                <a:moveTo>
                  <a:pt x="0" y="54863"/>
                </a:moveTo>
                <a:lnTo>
                  <a:pt x="1523" y="51815"/>
                </a:lnTo>
                <a:lnTo>
                  <a:pt x="4571" y="38099"/>
                </a:lnTo>
                <a:lnTo>
                  <a:pt x="4571" y="36575"/>
                </a:lnTo>
                <a:lnTo>
                  <a:pt x="4571" y="33527"/>
                </a:lnTo>
                <a:lnTo>
                  <a:pt x="6095" y="32003"/>
                </a:lnTo>
                <a:lnTo>
                  <a:pt x="12191" y="19811"/>
                </a:lnTo>
                <a:lnTo>
                  <a:pt x="13715" y="18287"/>
                </a:lnTo>
                <a:lnTo>
                  <a:pt x="15239" y="15239"/>
                </a:lnTo>
                <a:lnTo>
                  <a:pt x="16763" y="13715"/>
                </a:lnTo>
                <a:lnTo>
                  <a:pt x="27431" y="6095"/>
                </a:lnTo>
                <a:lnTo>
                  <a:pt x="28955" y="6095"/>
                </a:lnTo>
                <a:lnTo>
                  <a:pt x="30479" y="4571"/>
                </a:lnTo>
                <a:lnTo>
                  <a:pt x="32003" y="4571"/>
                </a:lnTo>
                <a:lnTo>
                  <a:pt x="44195" y="1523"/>
                </a:lnTo>
                <a:lnTo>
                  <a:pt x="45719" y="0"/>
                </a:lnTo>
                <a:lnTo>
                  <a:pt x="48767" y="0"/>
                </a:lnTo>
                <a:lnTo>
                  <a:pt x="50291" y="1523"/>
                </a:lnTo>
                <a:lnTo>
                  <a:pt x="62483" y="4571"/>
                </a:lnTo>
                <a:lnTo>
                  <a:pt x="64007" y="4571"/>
                </a:lnTo>
                <a:lnTo>
                  <a:pt x="67055" y="6095"/>
                </a:lnTo>
                <a:lnTo>
                  <a:pt x="68579" y="6095"/>
                </a:lnTo>
                <a:lnTo>
                  <a:pt x="77723" y="13715"/>
                </a:lnTo>
                <a:lnTo>
                  <a:pt x="79247" y="15239"/>
                </a:lnTo>
                <a:lnTo>
                  <a:pt x="80771" y="18287"/>
                </a:lnTo>
                <a:lnTo>
                  <a:pt x="82295" y="19811"/>
                </a:lnTo>
                <a:lnTo>
                  <a:pt x="88391" y="32003"/>
                </a:lnTo>
                <a:lnTo>
                  <a:pt x="89915" y="33527"/>
                </a:lnTo>
                <a:lnTo>
                  <a:pt x="89915" y="36575"/>
                </a:lnTo>
                <a:lnTo>
                  <a:pt x="91439" y="38099"/>
                </a:lnTo>
                <a:lnTo>
                  <a:pt x="92963" y="51815"/>
                </a:lnTo>
                <a:lnTo>
                  <a:pt x="94487" y="54863"/>
                </a:lnTo>
                <a:lnTo>
                  <a:pt x="94487" y="56387"/>
                </a:lnTo>
                <a:lnTo>
                  <a:pt x="93725" y="57911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55">
            <a:extLst>
              <a:ext uri="{FF2B5EF4-FFF2-40B4-BE49-F238E27FC236}">
                <a16:creationId xmlns:a16="http://schemas.microsoft.com/office/drawing/2014/main" id="{2D587B3A-8835-4808-B8AD-96BF451C52C3}"/>
              </a:ext>
            </a:extLst>
          </p:cNvPr>
          <p:cNvSpPr/>
          <p:nvPr/>
        </p:nvSpPr>
        <p:spPr>
          <a:xfrm>
            <a:off x="4231416" y="3771889"/>
            <a:ext cx="635" cy="6350"/>
          </a:xfrm>
          <a:custGeom>
            <a:avLst/>
            <a:gdLst/>
            <a:ahLst/>
            <a:cxnLst/>
            <a:rect l="l" t="t" r="r" b="b"/>
            <a:pathLst>
              <a:path w="635" h="6350">
                <a:moveTo>
                  <a:pt x="0" y="6095"/>
                </a:moveTo>
                <a:lnTo>
                  <a:pt x="609" y="0"/>
                </a:lnTo>
                <a:lnTo>
                  <a:pt x="609" y="6095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56">
            <a:extLst>
              <a:ext uri="{FF2B5EF4-FFF2-40B4-BE49-F238E27FC236}">
                <a16:creationId xmlns:a16="http://schemas.microsoft.com/office/drawing/2014/main" id="{785AEB8A-9E99-4996-938F-4A9EFFACBFAF}"/>
              </a:ext>
            </a:extLst>
          </p:cNvPr>
          <p:cNvSpPr/>
          <p:nvPr/>
        </p:nvSpPr>
        <p:spPr>
          <a:xfrm>
            <a:off x="4201545" y="3756649"/>
            <a:ext cx="30480" cy="21590"/>
          </a:xfrm>
          <a:custGeom>
            <a:avLst/>
            <a:gdLst/>
            <a:ahLst/>
            <a:cxnLst/>
            <a:rect l="l" t="t" r="r" b="b"/>
            <a:pathLst>
              <a:path w="30479" h="21589">
                <a:moveTo>
                  <a:pt x="30310" y="21335"/>
                </a:moveTo>
                <a:lnTo>
                  <a:pt x="28955" y="9143"/>
                </a:lnTo>
                <a:lnTo>
                  <a:pt x="30479" y="15239"/>
                </a:lnTo>
                <a:lnTo>
                  <a:pt x="24383" y="3047"/>
                </a:lnTo>
                <a:lnTo>
                  <a:pt x="28955" y="7619"/>
                </a:lnTo>
                <a:lnTo>
                  <a:pt x="18287" y="0"/>
                </a:lnTo>
                <a:lnTo>
                  <a:pt x="24383" y="3047"/>
                </a:lnTo>
                <a:lnTo>
                  <a:pt x="12191" y="0"/>
                </a:lnTo>
                <a:lnTo>
                  <a:pt x="18287" y="0"/>
                </a:lnTo>
                <a:lnTo>
                  <a:pt x="0" y="15239"/>
                </a:lnTo>
                <a:lnTo>
                  <a:pt x="1523" y="9143"/>
                </a:lnTo>
                <a:lnTo>
                  <a:pt x="169" y="21335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57">
            <a:extLst>
              <a:ext uri="{FF2B5EF4-FFF2-40B4-BE49-F238E27FC236}">
                <a16:creationId xmlns:a16="http://schemas.microsoft.com/office/drawing/2014/main" id="{3689C7A3-F7EC-478C-825A-36A0A6281375}"/>
              </a:ext>
            </a:extLst>
          </p:cNvPr>
          <p:cNvSpPr/>
          <p:nvPr/>
        </p:nvSpPr>
        <p:spPr>
          <a:xfrm>
            <a:off x="4201545" y="3771889"/>
            <a:ext cx="635" cy="6350"/>
          </a:xfrm>
          <a:custGeom>
            <a:avLst/>
            <a:gdLst/>
            <a:ahLst/>
            <a:cxnLst/>
            <a:rect l="l" t="t" r="r" b="b"/>
            <a:pathLst>
              <a:path w="635" h="6350">
                <a:moveTo>
                  <a:pt x="0" y="6095"/>
                </a:moveTo>
                <a:lnTo>
                  <a:pt x="0" y="0"/>
                </a:lnTo>
                <a:lnTo>
                  <a:pt x="609" y="6095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58">
            <a:extLst>
              <a:ext uri="{FF2B5EF4-FFF2-40B4-BE49-F238E27FC236}">
                <a16:creationId xmlns:a16="http://schemas.microsoft.com/office/drawing/2014/main" id="{29639FA2-59A3-41EE-8DD8-02D906704346}"/>
              </a:ext>
            </a:extLst>
          </p:cNvPr>
          <p:cNvSpPr/>
          <p:nvPr/>
        </p:nvSpPr>
        <p:spPr>
          <a:xfrm>
            <a:off x="4712356" y="3750554"/>
            <a:ext cx="59690" cy="27940"/>
          </a:xfrm>
          <a:custGeom>
            <a:avLst/>
            <a:gdLst/>
            <a:ahLst/>
            <a:cxnLst/>
            <a:rect l="l" t="t" r="r" b="b"/>
            <a:pathLst>
              <a:path w="59689" h="27939">
                <a:moveTo>
                  <a:pt x="30209" y="0"/>
                </a:moveTo>
                <a:lnTo>
                  <a:pt x="19695" y="2209"/>
                </a:lnTo>
                <a:lnTo>
                  <a:pt x="8735" y="9968"/>
                </a:lnTo>
                <a:lnTo>
                  <a:pt x="1082" y="21913"/>
                </a:lnTo>
                <a:lnTo>
                  <a:pt x="0" y="27431"/>
                </a:lnTo>
                <a:lnTo>
                  <a:pt x="59440" y="27431"/>
                </a:lnTo>
                <a:lnTo>
                  <a:pt x="59132" y="25176"/>
                </a:lnTo>
                <a:lnTo>
                  <a:pt x="52817" y="12230"/>
                </a:lnTo>
                <a:lnTo>
                  <a:pt x="42771" y="3318"/>
                </a:lnTo>
                <a:lnTo>
                  <a:pt x="30209" y="0"/>
                </a:lnTo>
                <a:close/>
              </a:path>
            </a:pathLst>
          </a:custGeom>
          <a:solidFill>
            <a:srgbClr val="4E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59">
            <a:extLst>
              <a:ext uri="{FF2B5EF4-FFF2-40B4-BE49-F238E27FC236}">
                <a16:creationId xmlns:a16="http://schemas.microsoft.com/office/drawing/2014/main" id="{72AC1B2C-6835-496B-87EF-FEB1B8FF38D3}"/>
              </a:ext>
            </a:extLst>
          </p:cNvPr>
          <p:cNvSpPr/>
          <p:nvPr/>
        </p:nvSpPr>
        <p:spPr>
          <a:xfrm>
            <a:off x="4697523" y="3732265"/>
            <a:ext cx="89535" cy="45720"/>
          </a:xfrm>
          <a:custGeom>
            <a:avLst/>
            <a:gdLst/>
            <a:ahLst/>
            <a:cxnLst/>
            <a:rect l="l" t="t" r="r" b="b"/>
            <a:pathLst>
              <a:path w="89535" h="45720">
                <a:moveTo>
                  <a:pt x="66378" y="6095"/>
                </a:moveTo>
                <a:lnTo>
                  <a:pt x="25230" y="6095"/>
                </a:lnTo>
                <a:lnTo>
                  <a:pt x="14562" y="13715"/>
                </a:lnTo>
                <a:lnTo>
                  <a:pt x="13038" y="15239"/>
                </a:lnTo>
                <a:lnTo>
                  <a:pt x="11514" y="18287"/>
                </a:lnTo>
                <a:lnTo>
                  <a:pt x="9990" y="19811"/>
                </a:lnTo>
                <a:lnTo>
                  <a:pt x="3894" y="32003"/>
                </a:lnTo>
                <a:lnTo>
                  <a:pt x="2370" y="33527"/>
                </a:lnTo>
                <a:lnTo>
                  <a:pt x="2370" y="36575"/>
                </a:lnTo>
                <a:lnTo>
                  <a:pt x="846" y="38099"/>
                </a:lnTo>
                <a:lnTo>
                  <a:pt x="0" y="45719"/>
                </a:lnTo>
                <a:lnTo>
                  <a:pt x="31326" y="45719"/>
                </a:lnTo>
                <a:lnTo>
                  <a:pt x="35898" y="39623"/>
                </a:lnTo>
                <a:lnTo>
                  <a:pt x="37422" y="39623"/>
                </a:lnTo>
                <a:lnTo>
                  <a:pt x="41994" y="38099"/>
                </a:lnTo>
                <a:lnTo>
                  <a:pt x="42756" y="38099"/>
                </a:lnTo>
                <a:lnTo>
                  <a:pt x="45245" y="37388"/>
                </a:lnTo>
                <a:lnTo>
                  <a:pt x="41994" y="36575"/>
                </a:lnTo>
                <a:lnTo>
                  <a:pt x="87714" y="36575"/>
                </a:lnTo>
                <a:lnTo>
                  <a:pt x="87714" y="33527"/>
                </a:lnTo>
                <a:lnTo>
                  <a:pt x="86190" y="32003"/>
                </a:lnTo>
                <a:lnTo>
                  <a:pt x="80094" y="19811"/>
                </a:lnTo>
                <a:lnTo>
                  <a:pt x="78570" y="18287"/>
                </a:lnTo>
                <a:lnTo>
                  <a:pt x="77046" y="15239"/>
                </a:lnTo>
                <a:lnTo>
                  <a:pt x="75522" y="13715"/>
                </a:lnTo>
                <a:lnTo>
                  <a:pt x="66378" y="6095"/>
                </a:lnTo>
                <a:close/>
              </a:path>
              <a:path w="89535" h="45720">
                <a:moveTo>
                  <a:pt x="35898" y="39623"/>
                </a:moveTo>
                <a:lnTo>
                  <a:pt x="31326" y="45719"/>
                </a:lnTo>
                <a:lnTo>
                  <a:pt x="33697" y="44026"/>
                </a:lnTo>
                <a:lnTo>
                  <a:pt x="35898" y="39623"/>
                </a:lnTo>
                <a:close/>
              </a:path>
              <a:path w="89535" h="45720">
                <a:moveTo>
                  <a:pt x="33697" y="44026"/>
                </a:moveTo>
                <a:lnTo>
                  <a:pt x="31326" y="45719"/>
                </a:lnTo>
                <a:lnTo>
                  <a:pt x="32850" y="45719"/>
                </a:lnTo>
                <a:lnTo>
                  <a:pt x="33697" y="44026"/>
                </a:lnTo>
                <a:close/>
              </a:path>
              <a:path w="89535" h="45720">
                <a:moveTo>
                  <a:pt x="55202" y="41655"/>
                </a:moveTo>
                <a:lnTo>
                  <a:pt x="57234" y="45719"/>
                </a:lnTo>
                <a:lnTo>
                  <a:pt x="89407" y="45719"/>
                </a:lnTo>
                <a:lnTo>
                  <a:pt x="89069" y="44195"/>
                </a:lnTo>
                <a:lnTo>
                  <a:pt x="58758" y="44195"/>
                </a:lnTo>
                <a:lnTo>
                  <a:pt x="55202" y="41655"/>
                </a:lnTo>
                <a:close/>
              </a:path>
              <a:path w="89535" h="45720">
                <a:moveTo>
                  <a:pt x="54186" y="39623"/>
                </a:moveTo>
                <a:lnTo>
                  <a:pt x="55202" y="41655"/>
                </a:lnTo>
                <a:lnTo>
                  <a:pt x="58758" y="44195"/>
                </a:lnTo>
                <a:lnTo>
                  <a:pt x="54186" y="39623"/>
                </a:lnTo>
                <a:close/>
              </a:path>
              <a:path w="89535" h="45720">
                <a:moveTo>
                  <a:pt x="87714" y="36575"/>
                </a:moveTo>
                <a:lnTo>
                  <a:pt x="48090" y="36575"/>
                </a:lnTo>
                <a:lnTo>
                  <a:pt x="54186" y="39623"/>
                </a:lnTo>
                <a:lnTo>
                  <a:pt x="58758" y="44195"/>
                </a:lnTo>
                <a:lnTo>
                  <a:pt x="89069" y="44195"/>
                </a:lnTo>
                <a:lnTo>
                  <a:pt x="87714" y="38099"/>
                </a:lnTo>
                <a:lnTo>
                  <a:pt x="87714" y="36575"/>
                </a:lnTo>
                <a:close/>
              </a:path>
              <a:path w="89535" h="45720">
                <a:moveTo>
                  <a:pt x="41486" y="38462"/>
                </a:moveTo>
                <a:lnTo>
                  <a:pt x="37422" y="39623"/>
                </a:lnTo>
                <a:lnTo>
                  <a:pt x="35898" y="39623"/>
                </a:lnTo>
                <a:lnTo>
                  <a:pt x="33697" y="44026"/>
                </a:lnTo>
                <a:lnTo>
                  <a:pt x="41486" y="38462"/>
                </a:lnTo>
                <a:close/>
              </a:path>
              <a:path w="89535" h="45720">
                <a:moveTo>
                  <a:pt x="51373" y="38920"/>
                </a:moveTo>
                <a:lnTo>
                  <a:pt x="55202" y="41655"/>
                </a:lnTo>
                <a:lnTo>
                  <a:pt x="54186" y="39623"/>
                </a:lnTo>
                <a:lnTo>
                  <a:pt x="51373" y="38920"/>
                </a:lnTo>
                <a:close/>
              </a:path>
              <a:path w="89535" h="45720">
                <a:moveTo>
                  <a:pt x="41994" y="38099"/>
                </a:moveTo>
                <a:lnTo>
                  <a:pt x="37422" y="39623"/>
                </a:lnTo>
                <a:lnTo>
                  <a:pt x="41486" y="38462"/>
                </a:lnTo>
                <a:lnTo>
                  <a:pt x="41994" y="38099"/>
                </a:lnTo>
                <a:close/>
              </a:path>
              <a:path w="89535" h="45720">
                <a:moveTo>
                  <a:pt x="48090" y="36575"/>
                </a:moveTo>
                <a:lnTo>
                  <a:pt x="51373" y="38920"/>
                </a:lnTo>
                <a:lnTo>
                  <a:pt x="54186" y="39623"/>
                </a:lnTo>
                <a:lnTo>
                  <a:pt x="48090" y="36575"/>
                </a:lnTo>
                <a:close/>
              </a:path>
              <a:path w="89535" h="45720">
                <a:moveTo>
                  <a:pt x="48090" y="36575"/>
                </a:moveTo>
                <a:lnTo>
                  <a:pt x="45245" y="37388"/>
                </a:lnTo>
                <a:lnTo>
                  <a:pt x="51373" y="38920"/>
                </a:lnTo>
                <a:lnTo>
                  <a:pt x="48090" y="36575"/>
                </a:lnTo>
                <a:close/>
              </a:path>
              <a:path w="89535" h="45720">
                <a:moveTo>
                  <a:pt x="42756" y="38099"/>
                </a:moveTo>
                <a:lnTo>
                  <a:pt x="41994" y="38099"/>
                </a:lnTo>
                <a:lnTo>
                  <a:pt x="41486" y="38462"/>
                </a:lnTo>
                <a:lnTo>
                  <a:pt x="42756" y="38099"/>
                </a:lnTo>
                <a:close/>
              </a:path>
              <a:path w="89535" h="45720">
                <a:moveTo>
                  <a:pt x="48090" y="36575"/>
                </a:moveTo>
                <a:lnTo>
                  <a:pt x="41994" y="36575"/>
                </a:lnTo>
                <a:lnTo>
                  <a:pt x="45245" y="37388"/>
                </a:lnTo>
                <a:lnTo>
                  <a:pt x="48090" y="36575"/>
                </a:lnTo>
                <a:close/>
              </a:path>
              <a:path w="89535" h="45720">
                <a:moveTo>
                  <a:pt x="61806" y="4571"/>
                </a:moveTo>
                <a:lnTo>
                  <a:pt x="28278" y="4571"/>
                </a:lnTo>
                <a:lnTo>
                  <a:pt x="26754" y="6095"/>
                </a:lnTo>
                <a:lnTo>
                  <a:pt x="63330" y="6095"/>
                </a:lnTo>
                <a:lnTo>
                  <a:pt x="61806" y="4571"/>
                </a:lnTo>
                <a:close/>
              </a:path>
              <a:path w="89535" h="45720">
                <a:moveTo>
                  <a:pt x="46566" y="0"/>
                </a:moveTo>
                <a:lnTo>
                  <a:pt x="43518" y="0"/>
                </a:lnTo>
                <a:lnTo>
                  <a:pt x="41994" y="1523"/>
                </a:lnTo>
                <a:lnTo>
                  <a:pt x="29802" y="4571"/>
                </a:lnTo>
                <a:lnTo>
                  <a:pt x="60282" y="4571"/>
                </a:lnTo>
                <a:lnTo>
                  <a:pt x="48090" y="1523"/>
                </a:lnTo>
                <a:lnTo>
                  <a:pt x="46566" y="0"/>
                </a:lnTo>
                <a:close/>
              </a:path>
            </a:pathLst>
          </a:custGeom>
          <a:solidFill>
            <a:srgbClr val="375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60">
            <a:extLst>
              <a:ext uri="{FF2B5EF4-FFF2-40B4-BE49-F238E27FC236}">
                <a16:creationId xmlns:a16="http://schemas.microsoft.com/office/drawing/2014/main" id="{9C91FF2F-76E8-48E4-A62C-B6635F57217C}"/>
              </a:ext>
            </a:extLst>
          </p:cNvPr>
          <p:cNvSpPr/>
          <p:nvPr/>
        </p:nvSpPr>
        <p:spPr>
          <a:xfrm>
            <a:off x="4697523" y="3732265"/>
            <a:ext cx="89535" cy="45720"/>
          </a:xfrm>
          <a:custGeom>
            <a:avLst/>
            <a:gdLst/>
            <a:ahLst/>
            <a:cxnLst/>
            <a:rect l="l" t="t" r="r" b="b"/>
            <a:pathLst>
              <a:path w="89535" h="45720">
                <a:moveTo>
                  <a:pt x="0" y="45719"/>
                </a:moveTo>
                <a:lnTo>
                  <a:pt x="846" y="38099"/>
                </a:lnTo>
                <a:lnTo>
                  <a:pt x="2370" y="36575"/>
                </a:lnTo>
                <a:lnTo>
                  <a:pt x="2370" y="33527"/>
                </a:lnTo>
                <a:lnTo>
                  <a:pt x="3894" y="32003"/>
                </a:lnTo>
                <a:lnTo>
                  <a:pt x="9990" y="19811"/>
                </a:lnTo>
                <a:lnTo>
                  <a:pt x="11514" y="18287"/>
                </a:lnTo>
                <a:lnTo>
                  <a:pt x="13038" y="15239"/>
                </a:lnTo>
                <a:lnTo>
                  <a:pt x="14562" y="13715"/>
                </a:lnTo>
                <a:lnTo>
                  <a:pt x="25230" y="6095"/>
                </a:lnTo>
                <a:lnTo>
                  <a:pt x="26754" y="6095"/>
                </a:lnTo>
                <a:lnTo>
                  <a:pt x="28278" y="4571"/>
                </a:lnTo>
                <a:lnTo>
                  <a:pt x="29802" y="4571"/>
                </a:lnTo>
                <a:lnTo>
                  <a:pt x="41994" y="1523"/>
                </a:lnTo>
                <a:lnTo>
                  <a:pt x="43518" y="0"/>
                </a:lnTo>
                <a:lnTo>
                  <a:pt x="46566" y="0"/>
                </a:lnTo>
                <a:lnTo>
                  <a:pt x="48090" y="1523"/>
                </a:lnTo>
                <a:lnTo>
                  <a:pt x="60282" y="4571"/>
                </a:lnTo>
                <a:lnTo>
                  <a:pt x="61806" y="4571"/>
                </a:lnTo>
                <a:lnTo>
                  <a:pt x="63330" y="6095"/>
                </a:lnTo>
                <a:lnTo>
                  <a:pt x="66378" y="6095"/>
                </a:lnTo>
                <a:lnTo>
                  <a:pt x="75522" y="13715"/>
                </a:lnTo>
                <a:lnTo>
                  <a:pt x="77046" y="15239"/>
                </a:lnTo>
                <a:lnTo>
                  <a:pt x="78570" y="18287"/>
                </a:lnTo>
                <a:lnTo>
                  <a:pt x="80094" y="19811"/>
                </a:lnTo>
                <a:lnTo>
                  <a:pt x="86190" y="32003"/>
                </a:lnTo>
                <a:lnTo>
                  <a:pt x="87714" y="33527"/>
                </a:lnTo>
                <a:lnTo>
                  <a:pt x="87714" y="36575"/>
                </a:lnTo>
                <a:lnTo>
                  <a:pt x="87714" y="38099"/>
                </a:lnTo>
                <a:lnTo>
                  <a:pt x="89407" y="45719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61">
            <a:extLst>
              <a:ext uri="{FF2B5EF4-FFF2-40B4-BE49-F238E27FC236}">
                <a16:creationId xmlns:a16="http://schemas.microsoft.com/office/drawing/2014/main" id="{B7C509D0-26F6-4A66-B608-02402DA50267}"/>
              </a:ext>
            </a:extLst>
          </p:cNvPr>
          <p:cNvSpPr/>
          <p:nvPr/>
        </p:nvSpPr>
        <p:spPr>
          <a:xfrm>
            <a:off x="4728850" y="3768842"/>
            <a:ext cx="27940" cy="9525"/>
          </a:xfrm>
          <a:custGeom>
            <a:avLst/>
            <a:gdLst/>
            <a:ahLst/>
            <a:cxnLst/>
            <a:rect l="l" t="t" r="r" b="b"/>
            <a:pathLst>
              <a:path w="27939" h="9525">
                <a:moveTo>
                  <a:pt x="25907" y="9143"/>
                </a:moveTo>
                <a:lnTo>
                  <a:pt x="22859" y="3047"/>
                </a:lnTo>
                <a:lnTo>
                  <a:pt x="27431" y="7619"/>
                </a:lnTo>
                <a:lnTo>
                  <a:pt x="16763" y="0"/>
                </a:lnTo>
                <a:lnTo>
                  <a:pt x="22859" y="3047"/>
                </a:lnTo>
                <a:lnTo>
                  <a:pt x="10667" y="0"/>
                </a:lnTo>
                <a:lnTo>
                  <a:pt x="16763" y="0"/>
                </a:lnTo>
                <a:lnTo>
                  <a:pt x="6095" y="3047"/>
                </a:lnTo>
                <a:lnTo>
                  <a:pt x="10667" y="1523"/>
                </a:lnTo>
                <a:lnTo>
                  <a:pt x="0" y="9143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62">
            <a:extLst>
              <a:ext uri="{FF2B5EF4-FFF2-40B4-BE49-F238E27FC236}">
                <a16:creationId xmlns:a16="http://schemas.microsoft.com/office/drawing/2014/main" id="{4E6AC415-1A51-4EEC-959D-00A250092D3C}"/>
              </a:ext>
            </a:extLst>
          </p:cNvPr>
          <p:cNvSpPr/>
          <p:nvPr/>
        </p:nvSpPr>
        <p:spPr>
          <a:xfrm>
            <a:off x="4728850" y="3771889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0" y="6095"/>
                </a:moveTo>
                <a:lnTo>
                  <a:pt x="4571" y="0"/>
                </a:lnTo>
                <a:lnTo>
                  <a:pt x="1523" y="6095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63">
            <a:extLst>
              <a:ext uri="{FF2B5EF4-FFF2-40B4-BE49-F238E27FC236}">
                <a16:creationId xmlns:a16="http://schemas.microsoft.com/office/drawing/2014/main" id="{A4517E9F-A9D0-4FB1-BCA9-0A781E684989}"/>
              </a:ext>
            </a:extLst>
          </p:cNvPr>
          <p:cNvSpPr/>
          <p:nvPr/>
        </p:nvSpPr>
        <p:spPr>
          <a:xfrm>
            <a:off x="5227198" y="3738361"/>
            <a:ext cx="60960" cy="40005"/>
          </a:xfrm>
          <a:custGeom>
            <a:avLst/>
            <a:gdLst/>
            <a:ahLst/>
            <a:cxnLst/>
            <a:rect l="l" t="t" r="r" b="b"/>
            <a:pathLst>
              <a:path w="60960" h="40004">
                <a:moveTo>
                  <a:pt x="30479" y="0"/>
                </a:moveTo>
                <a:lnTo>
                  <a:pt x="20882" y="1897"/>
                </a:lnTo>
                <a:lnTo>
                  <a:pt x="10091" y="9552"/>
                </a:lnTo>
                <a:lnTo>
                  <a:pt x="2725" y="21632"/>
                </a:lnTo>
                <a:lnTo>
                  <a:pt x="0" y="36574"/>
                </a:lnTo>
                <a:lnTo>
                  <a:pt x="395" y="39623"/>
                </a:lnTo>
                <a:lnTo>
                  <a:pt x="60427" y="39623"/>
                </a:lnTo>
                <a:lnTo>
                  <a:pt x="60959" y="36574"/>
                </a:lnTo>
                <a:lnTo>
                  <a:pt x="59402" y="25176"/>
                </a:lnTo>
                <a:lnTo>
                  <a:pt x="53087" y="12230"/>
                </a:lnTo>
                <a:lnTo>
                  <a:pt x="43041" y="3318"/>
                </a:lnTo>
                <a:lnTo>
                  <a:pt x="30479" y="0"/>
                </a:lnTo>
                <a:close/>
              </a:path>
            </a:pathLst>
          </a:custGeom>
          <a:solidFill>
            <a:srgbClr val="4E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64">
            <a:extLst>
              <a:ext uri="{FF2B5EF4-FFF2-40B4-BE49-F238E27FC236}">
                <a16:creationId xmlns:a16="http://schemas.microsoft.com/office/drawing/2014/main" id="{5F3DB538-C438-46DB-9D27-C28F8E8054C3}"/>
              </a:ext>
            </a:extLst>
          </p:cNvPr>
          <p:cNvSpPr/>
          <p:nvPr/>
        </p:nvSpPr>
        <p:spPr>
          <a:xfrm>
            <a:off x="5210434" y="3720074"/>
            <a:ext cx="94615" cy="58419"/>
          </a:xfrm>
          <a:custGeom>
            <a:avLst/>
            <a:gdLst/>
            <a:ahLst/>
            <a:cxnLst/>
            <a:rect l="l" t="t" r="r" b="b"/>
            <a:pathLst>
              <a:path w="94614" h="58420">
                <a:moveTo>
                  <a:pt x="68579" y="6095"/>
                </a:moveTo>
                <a:lnTo>
                  <a:pt x="27431" y="6095"/>
                </a:lnTo>
                <a:lnTo>
                  <a:pt x="16763" y="13715"/>
                </a:lnTo>
                <a:lnTo>
                  <a:pt x="15239" y="15239"/>
                </a:lnTo>
                <a:lnTo>
                  <a:pt x="13715" y="18287"/>
                </a:lnTo>
                <a:lnTo>
                  <a:pt x="12191" y="19811"/>
                </a:lnTo>
                <a:lnTo>
                  <a:pt x="6095" y="32003"/>
                </a:lnTo>
                <a:lnTo>
                  <a:pt x="4571" y="33527"/>
                </a:lnTo>
                <a:lnTo>
                  <a:pt x="4571" y="38099"/>
                </a:lnTo>
                <a:lnTo>
                  <a:pt x="1523" y="51815"/>
                </a:lnTo>
                <a:lnTo>
                  <a:pt x="0" y="54863"/>
                </a:lnTo>
                <a:lnTo>
                  <a:pt x="0" y="56388"/>
                </a:lnTo>
                <a:lnTo>
                  <a:pt x="761" y="57911"/>
                </a:lnTo>
                <a:lnTo>
                  <a:pt x="32003" y="57911"/>
                </a:lnTo>
                <a:lnTo>
                  <a:pt x="32003" y="51815"/>
                </a:lnTo>
                <a:lnTo>
                  <a:pt x="33527" y="45719"/>
                </a:lnTo>
                <a:lnTo>
                  <a:pt x="38099" y="39623"/>
                </a:lnTo>
                <a:lnTo>
                  <a:pt x="39623" y="39623"/>
                </a:lnTo>
                <a:lnTo>
                  <a:pt x="44195" y="38099"/>
                </a:lnTo>
                <a:lnTo>
                  <a:pt x="44957" y="38099"/>
                </a:lnTo>
                <a:lnTo>
                  <a:pt x="47446" y="37388"/>
                </a:lnTo>
                <a:lnTo>
                  <a:pt x="44195" y="36575"/>
                </a:lnTo>
                <a:lnTo>
                  <a:pt x="89915" y="36575"/>
                </a:lnTo>
                <a:lnTo>
                  <a:pt x="89915" y="33527"/>
                </a:lnTo>
                <a:lnTo>
                  <a:pt x="88391" y="32003"/>
                </a:lnTo>
                <a:lnTo>
                  <a:pt x="82295" y="19811"/>
                </a:lnTo>
                <a:lnTo>
                  <a:pt x="80771" y="18287"/>
                </a:lnTo>
                <a:lnTo>
                  <a:pt x="79247" y="15239"/>
                </a:lnTo>
                <a:lnTo>
                  <a:pt x="77723" y="13715"/>
                </a:lnTo>
                <a:lnTo>
                  <a:pt x="68579" y="6095"/>
                </a:lnTo>
                <a:close/>
              </a:path>
              <a:path w="94614" h="58420">
                <a:moveTo>
                  <a:pt x="32003" y="51815"/>
                </a:moveTo>
                <a:lnTo>
                  <a:pt x="32003" y="57911"/>
                </a:lnTo>
                <a:lnTo>
                  <a:pt x="32173" y="57911"/>
                </a:lnTo>
                <a:lnTo>
                  <a:pt x="32404" y="55826"/>
                </a:lnTo>
                <a:lnTo>
                  <a:pt x="32003" y="51815"/>
                </a:lnTo>
                <a:close/>
              </a:path>
              <a:path w="94614" h="58420">
                <a:moveTo>
                  <a:pt x="32404" y="55826"/>
                </a:moveTo>
                <a:lnTo>
                  <a:pt x="32173" y="57911"/>
                </a:lnTo>
                <a:lnTo>
                  <a:pt x="32613" y="57911"/>
                </a:lnTo>
                <a:lnTo>
                  <a:pt x="32404" y="55826"/>
                </a:lnTo>
                <a:close/>
              </a:path>
              <a:path w="94614" h="58420">
                <a:moveTo>
                  <a:pt x="62082" y="55826"/>
                </a:moveTo>
                <a:lnTo>
                  <a:pt x="61874" y="57911"/>
                </a:lnTo>
                <a:lnTo>
                  <a:pt x="62314" y="57911"/>
                </a:lnTo>
                <a:lnTo>
                  <a:pt x="62082" y="55826"/>
                </a:lnTo>
                <a:close/>
              </a:path>
              <a:path w="94614" h="58420">
                <a:moveTo>
                  <a:pt x="62483" y="51815"/>
                </a:moveTo>
                <a:lnTo>
                  <a:pt x="62082" y="55826"/>
                </a:lnTo>
                <a:lnTo>
                  <a:pt x="62314" y="57911"/>
                </a:lnTo>
                <a:lnTo>
                  <a:pt x="62483" y="57911"/>
                </a:lnTo>
                <a:lnTo>
                  <a:pt x="62483" y="51815"/>
                </a:lnTo>
                <a:close/>
              </a:path>
              <a:path w="94614" h="58420">
                <a:moveTo>
                  <a:pt x="92286" y="45719"/>
                </a:moveTo>
                <a:lnTo>
                  <a:pt x="60959" y="45719"/>
                </a:lnTo>
                <a:lnTo>
                  <a:pt x="62483" y="51815"/>
                </a:lnTo>
                <a:lnTo>
                  <a:pt x="62483" y="57911"/>
                </a:lnTo>
                <a:lnTo>
                  <a:pt x="93725" y="57911"/>
                </a:lnTo>
                <a:lnTo>
                  <a:pt x="94487" y="56388"/>
                </a:lnTo>
                <a:lnTo>
                  <a:pt x="94487" y="54863"/>
                </a:lnTo>
                <a:lnTo>
                  <a:pt x="92963" y="51815"/>
                </a:lnTo>
                <a:lnTo>
                  <a:pt x="92286" y="45719"/>
                </a:lnTo>
                <a:close/>
              </a:path>
              <a:path w="94614" h="58420">
                <a:moveTo>
                  <a:pt x="33092" y="49638"/>
                </a:moveTo>
                <a:lnTo>
                  <a:pt x="32003" y="51815"/>
                </a:lnTo>
                <a:lnTo>
                  <a:pt x="32404" y="55826"/>
                </a:lnTo>
                <a:lnTo>
                  <a:pt x="33092" y="49638"/>
                </a:lnTo>
                <a:close/>
              </a:path>
              <a:path w="94614" h="58420">
                <a:moveTo>
                  <a:pt x="61395" y="49638"/>
                </a:moveTo>
                <a:lnTo>
                  <a:pt x="62082" y="55826"/>
                </a:lnTo>
                <a:lnTo>
                  <a:pt x="62483" y="51815"/>
                </a:lnTo>
                <a:lnTo>
                  <a:pt x="61395" y="49638"/>
                </a:lnTo>
                <a:close/>
              </a:path>
              <a:path w="94614" h="58420">
                <a:moveTo>
                  <a:pt x="33527" y="45719"/>
                </a:moveTo>
                <a:lnTo>
                  <a:pt x="32003" y="51815"/>
                </a:lnTo>
                <a:lnTo>
                  <a:pt x="33092" y="49638"/>
                </a:lnTo>
                <a:lnTo>
                  <a:pt x="33527" y="45719"/>
                </a:lnTo>
                <a:close/>
              </a:path>
              <a:path w="94614" h="58420">
                <a:moveTo>
                  <a:pt x="60959" y="45719"/>
                </a:moveTo>
                <a:lnTo>
                  <a:pt x="61395" y="49638"/>
                </a:lnTo>
                <a:lnTo>
                  <a:pt x="62483" y="51815"/>
                </a:lnTo>
                <a:lnTo>
                  <a:pt x="60959" y="45719"/>
                </a:lnTo>
                <a:close/>
              </a:path>
              <a:path w="94614" h="58420">
                <a:moveTo>
                  <a:pt x="35898" y="44026"/>
                </a:moveTo>
                <a:lnTo>
                  <a:pt x="33527" y="45719"/>
                </a:lnTo>
                <a:lnTo>
                  <a:pt x="33092" y="49638"/>
                </a:lnTo>
                <a:lnTo>
                  <a:pt x="35898" y="44026"/>
                </a:lnTo>
                <a:close/>
              </a:path>
              <a:path w="94614" h="58420">
                <a:moveTo>
                  <a:pt x="57403" y="41655"/>
                </a:moveTo>
                <a:lnTo>
                  <a:pt x="61395" y="49638"/>
                </a:lnTo>
                <a:lnTo>
                  <a:pt x="60959" y="45719"/>
                </a:lnTo>
                <a:lnTo>
                  <a:pt x="92286" y="45719"/>
                </a:lnTo>
                <a:lnTo>
                  <a:pt x="92117" y="44195"/>
                </a:lnTo>
                <a:lnTo>
                  <a:pt x="60959" y="44195"/>
                </a:lnTo>
                <a:lnTo>
                  <a:pt x="57403" y="41655"/>
                </a:lnTo>
                <a:close/>
              </a:path>
              <a:path w="94614" h="58420">
                <a:moveTo>
                  <a:pt x="38099" y="39623"/>
                </a:moveTo>
                <a:lnTo>
                  <a:pt x="33527" y="45719"/>
                </a:lnTo>
                <a:lnTo>
                  <a:pt x="35898" y="44026"/>
                </a:lnTo>
                <a:lnTo>
                  <a:pt x="38099" y="39623"/>
                </a:lnTo>
                <a:close/>
              </a:path>
              <a:path w="94614" h="58420">
                <a:moveTo>
                  <a:pt x="56387" y="39623"/>
                </a:moveTo>
                <a:lnTo>
                  <a:pt x="57403" y="41655"/>
                </a:lnTo>
                <a:lnTo>
                  <a:pt x="60959" y="44195"/>
                </a:lnTo>
                <a:lnTo>
                  <a:pt x="56387" y="39623"/>
                </a:lnTo>
                <a:close/>
              </a:path>
              <a:path w="94614" h="58420">
                <a:moveTo>
                  <a:pt x="89915" y="36575"/>
                </a:moveTo>
                <a:lnTo>
                  <a:pt x="50291" y="36575"/>
                </a:lnTo>
                <a:lnTo>
                  <a:pt x="56387" y="39623"/>
                </a:lnTo>
                <a:lnTo>
                  <a:pt x="60959" y="44195"/>
                </a:lnTo>
                <a:lnTo>
                  <a:pt x="92117" y="44195"/>
                </a:lnTo>
                <a:lnTo>
                  <a:pt x="91439" y="38099"/>
                </a:lnTo>
                <a:lnTo>
                  <a:pt x="89915" y="36575"/>
                </a:lnTo>
                <a:close/>
              </a:path>
              <a:path w="94614" h="58420">
                <a:moveTo>
                  <a:pt x="43687" y="38462"/>
                </a:moveTo>
                <a:lnTo>
                  <a:pt x="39623" y="39623"/>
                </a:lnTo>
                <a:lnTo>
                  <a:pt x="38099" y="39623"/>
                </a:lnTo>
                <a:lnTo>
                  <a:pt x="35898" y="44026"/>
                </a:lnTo>
                <a:lnTo>
                  <a:pt x="43687" y="38462"/>
                </a:lnTo>
                <a:close/>
              </a:path>
              <a:path w="94614" h="58420">
                <a:moveTo>
                  <a:pt x="53574" y="38920"/>
                </a:moveTo>
                <a:lnTo>
                  <a:pt x="57403" y="41655"/>
                </a:lnTo>
                <a:lnTo>
                  <a:pt x="56387" y="39623"/>
                </a:lnTo>
                <a:lnTo>
                  <a:pt x="53574" y="38920"/>
                </a:lnTo>
                <a:close/>
              </a:path>
              <a:path w="94614" h="58420">
                <a:moveTo>
                  <a:pt x="44195" y="38099"/>
                </a:moveTo>
                <a:lnTo>
                  <a:pt x="39623" y="39623"/>
                </a:lnTo>
                <a:lnTo>
                  <a:pt x="43687" y="38462"/>
                </a:lnTo>
                <a:lnTo>
                  <a:pt x="44195" y="38099"/>
                </a:lnTo>
                <a:close/>
              </a:path>
              <a:path w="94614" h="58420">
                <a:moveTo>
                  <a:pt x="50291" y="36575"/>
                </a:moveTo>
                <a:lnTo>
                  <a:pt x="53574" y="38920"/>
                </a:lnTo>
                <a:lnTo>
                  <a:pt x="56387" y="39623"/>
                </a:lnTo>
                <a:lnTo>
                  <a:pt x="50291" y="36575"/>
                </a:lnTo>
                <a:close/>
              </a:path>
              <a:path w="94614" h="58420">
                <a:moveTo>
                  <a:pt x="50291" y="36575"/>
                </a:moveTo>
                <a:lnTo>
                  <a:pt x="47446" y="37388"/>
                </a:lnTo>
                <a:lnTo>
                  <a:pt x="53574" y="38920"/>
                </a:lnTo>
                <a:lnTo>
                  <a:pt x="50291" y="36575"/>
                </a:lnTo>
                <a:close/>
              </a:path>
              <a:path w="94614" h="58420">
                <a:moveTo>
                  <a:pt x="44957" y="38099"/>
                </a:moveTo>
                <a:lnTo>
                  <a:pt x="44195" y="38099"/>
                </a:lnTo>
                <a:lnTo>
                  <a:pt x="43687" y="38462"/>
                </a:lnTo>
                <a:lnTo>
                  <a:pt x="44957" y="38099"/>
                </a:lnTo>
                <a:close/>
              </a:path>
              <a:path w="94614" h="58420">
                <a:moveTo>
                  <a:pt x="50291" y="36575"/>
                </a:moveTo>
                <a:lnTo>
                  <a:pt x="44195" y="36575"/>
                </a:lnTo>
                <a:lnTo>
                  <a:pt x="47446" y="37388"/>
                </a:lnTo>
                <a:lnTo>
                  <a:pt x="50291" y="36575"/>
                </a:lnTo>
                <a:close/>
              </a:path>
              <a:path w="94614" h="58420">
                <a:moveTo>
                  <a:pt x="64007" y="4571"/>
                </a:moveTo>
                <a:lnTo>
                  <a:pt x="30479" y="4571"/>
                </a:lnTo>
                <a:lnTo>
                  <a:pt x="28955" y="6095"/>
                </a:lnTo>
                <a:lnTo>
                  <a:pt x="67055" y="6095"/>
                </a:lnTo>
                <a:lnTo>
                  <a:pt x="64007" y="4571"/>
                </a:lnTo>
                <a:close/>
              </a:path>
              <a:path w="94614" h="58420">
                <a:moveTo>
                  <a:pt x="48767" y="0"/>
                </a:moveTo>
                <a:lnTo>
                  <a:pt x="45719" y="0"/>
                </a:lnTo>
                <a:lnTo>
                  <a:pt x="44195" y="1523"/>
                </a:lnTo>
                <a:lnTo>
                  <a:pt x="32003" y="4571"/>
                </a:lnTo>
                <a:lnTo>
                  <a:pt x="62483" y="4571"/>
                </a:lnTo>
                <a:lnTo>
                  <a:pt x="50291" y="1523"/>
                </a:lnTo>
                <a:lnTo>
                  <a:pt x="48767" y="0"/>
                </a:lnTo>
                <a:close/>
              </a:path>
            </a:pathLst>
          </a:custGeom>
          <a:solidFill>
            <a:srgbClr val="375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65">
            <a:extLst>
              <a:ext uri="{FF2B5EF4-FFF2-40B4-BE49-F238E27FC236}">
                <a16:creationId xmlns:a16="http://schemas.microsoft.com/office/drawing/2014/main" id="{B52B81A2-272E-4B28-8AA2-2DD3A2FB5342}"/>
              </a:ext>
            </a:extLst>
          </p:cNvPr>
          <p:cNvSpPr/>
          <p:nvPr/>
        </p:nvSpPr>
        <p:spPr>
          <a:xfrm>
            <a:off x="5210434" y="3776462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761" y="1523"/>
                </a:moveTo>
                <a:lnTo>
                  <a:pt x="0" y="0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66">
            <a:extLst>
              <a:ext uri="{FF2B5EF4-FFF2-40B4-BE49-F238E27FC236}">
                <a16:creationId xmlns:a16="http://schemas.microsoft.com/office/drawing/2014/main" id="{EFB45E2F-0B84-487A-90B0-516C1E378F0C}"/>
              </a:ext>
            </a:extLst>
          </p:cNvPr>
          <p:cNvSpPr/>
          <p:nvPr/>
        </p:nvSpPr>
        <p:spPr>
          <a:xfrm>
            <a:off x="5210434" y="3720074"/>
            <a:ext cx="94615" cy="58419"/>
          </a:xfrm>
          <a:custGeom>
            <a:avLst/>
            <a:gdLst/>
            <a:ahLst/>
            <a:cxnLst/>
            <a:rect l="l" t="t" r="r" b="b"/>
            <a:pathLst>
              <a:path w="94614" h="58420">
                <a:moveTo>
                  <a:pt x="0" y="54863"/>
                </a:moveTo>
                <a:lnTo>
                  <a:pt x="1523" y="51815"/>
                </a:lnTo>
                <a:lnTo>
                  <a:pt x="4571" y="38099"/>
                </a:lnTo>
                <a:lnTo>
                  <a:pt x="4571" y="36575"/>
                </a:lnTo>
                <a:lnTo>
                  <a:pt x="4571" y="33527"/>
                </a:lnTo>
                <a:lnTo>
                  <a:pt x="6095" y="32003"/>
                </a:lnTo>
                <a:lnTo>
                  <a:pt x="12191" y="19811"/>
                </a:lnTo>
                <a:lnTo>
                  <a:pt x="13715" y="18287"/>
                </a:lnTo>
                <a:lnTo>
                  <a:pt x="15239" y="15239"/>
                </a:lnTo>
                <a:lnTo>
                  <a:pt x="16763" y="13715"/>
                </a:lnTo>
                <a:lnTo>
                  <a:pt x="27431" y="6095"/>
                </a:lnTo>
                <a:lnTo>
                  <a:pt x="28955" y="6095"/>
                </a:lnTo>
                <a:lnTo>
                  <a:pt x="30479" y="4571"/>
                </a:lnTo>
                <a:lnTo>
                  <a:pt x="32003" y="4571"/>
                </a:lnTo>
                <a:lnTo>
                  <a:pt x="44195" y="1523"/>
                </a:lnTo>
                <a:lnTo>
                  <a:pt x="45719" y="0"/>
                </a:lnTo>
                <a:lnTo>
                  <a:pt x="48767" y="0"/>
                </a:lnTo>
                <a:lnTo>
                  <a:pt x="50291" y="1523"/>
                </a:lnTo>
                <a:lnTo>
                  <a:pt x="62483" y="4571"/>
                </a:lnTo>
                <a:lnTo>
                  <a:pt x="64007" y="4571"/>
                </a:lnTo>
                <a:lnTo>
                  <a:pt x="67055" y="6095"/>
                </a:lnTo>
                <a:lnTo>
                  <a:pt x="68579" y="6095"/>
                </a:lnTo>
                <a:lnTo>
                  <a:pt x="77723" y="13715"/>
                </a:lnTo>
                <a:lnTo>
                  <a:pt x="79247" y="15239"/>
                </a:lnTo>
                <a:lnTo>
                  <a:pt x="80771" y="18287"/>
                </a:lnTo>
                <a:lnTo>
                  <a:pt x="82295" y="19811"/>
                </a:lnTo>
                <a:lnTo>
                  <a:pt x="88391" y="32003"/>
                </a:lnTo>
                <a:lnTo>
                  <a:pt x="89915" y="33527"/>
                </a:lnTo>
                <a:lnTo>
                  <a:pt x="89915" y="36575"/>
                </a:lnTo>
                <a:lnTo>
                  <a:pt x="91439" y="38099"/>
                </a:lnTo>
                <a:lnTo>
                  <a:pt x="92963" y="51815"/>
                </a:lnTo>
                <a:lnTo>
                  <a:pt x="94487" y="54863"/>
                </a:lnTo>
                <a:lnTo>
                  <a:pt x="94487" y="56387"/>
                </a:lnTo>
                <a:lnTo>
                  <a:pt x="93725" y="57911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67">
            <a:extLst>
              <a:ext uri="{FF2B5EF4-FFF2-40B4-BE49-F238E27FC236}">
                <a16:creationId xmlns:a16="http://schemas.microsoft.com/office/drawing/2014/main" id="{AC6C6F30-6AD5-4A79-B4DD-0E675F6B0807}"/>
              </a:ext>
            </a:extLst>
          </p:cNvPr>
          <p:cNvSpPr/>
          <p:nvPr/>
        </p:nvSpPr>
        <p:spPr>
          <a:xfrm>
            <a:off x="5272308" y="3771889"/>
            <a:ext cx="635" cy="6350"/>
          </a:xfrm>
          <a:custGeom>
            <a:avLst/>
            <a:gdLst/>
            <a:ahLst/>
            <a:cxnLst/>
            <a:rect l="l" t="t" r="r" b="b"/>
            <a:pathLst>
              <a:path w="635" h="6350">
                <a:moveTo>
                  <a:pt x="0" y="6095"/>
                </a:moveTo>
                <a:lnTo>
                  <a:pt x="609" y="0"/>
                </a:lnTo>
                <a:lnTo>
                  <a:pt x="609" y="6095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68">
            <a:extLst>
              <a:ext uri="{FF2B5EF4-FFF2-40B4-BE49-F238E27FC236}">
                <a16:creationId xmlns:a16="http://schemas.microsoft.com/office/drawing/2014/main" id="{62C7E089-0F73-4405-9C2D-99F7FF5DF9CB}"/>
              </a:ext>
            </a:extLst>
          </p:cNvPr>
          <p:cNvSpPr/>
          <p:nvPr/>
        </p:nvSpPr>
        <p:spPr>
          <a:xfrm>
            <a:off x="5242438" y="3756649"/>
            <a:ext cx="30480" cy="21590"/>
          </a:xfrm>
          <a:custGeom>
            <a:avLst/>
            <a:gdLst/>
            <a:ahLst/>
            <a:cxnLst/>
            <a:rect l="l" t="t" r="r" b="b"/>
            <a:pathLst>
              <a:path w="30479" h="21589">
                <a:moveTo>
                  <a:pt x="30310" y="21335"/>
                </a:moveTo>
                <a:lnTo>
                  <a:pt x="28955" y="9143"/>
                </a:lnTo>
                <a:lnTo>
                  <a:pt x="30479" y="15239"/>
                </a:lnTo>
                <a:lnTo>
                  <a:pt x="24383" y="3047"/>
                </a:lnTo>
                <a:lnTo>
                  <a:pt x="28955" y="7619"/>
                </a:lnTo>
                <a:lnTo>
                  <a:pt x="18287" y="0"/>
                </a:lnTo>
                <a:lnTo>
                  <a:pt x="24383" y="3047"/>
                </a:lnTo>
                <a:lnTo>
                  <a:pt x="12191" y="0"/>
                </a:lnTo>
                <a:lnTo>
                  <a:pt x="18287" y="0"/>
                </a:lnTo>
                <a:lnTo>
                  <a:pt x="0" y="15239"/>
                </a:lnTo>
                <a:lnTo>
                  <a:pt x="1523" y="9143"/>
                </a:lnTo>
                <a:lnTo>
                  <a:pt x="169" y="21335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69">
            <a:extLst>
              <a:ext uri="{FF2B5EF4-FFF2-40B4-BE49-F238E27FC236}">
                <a16:creationId xmlns:a16="http://schemas.microsoft.com/office/drawing/2014/main" id="{88DC8C9F-6685-4998-9B5F-426652AA7078}"/>
              </a:ext>
            </a:extLst>
          </p:cNvPr>
          <p:cNvSpPr/>
          <p:nvPr/>
        </p:nvSpPr>
        <p:spPr>
          <a:xfrm>
            <a:off x="5242438" y="3771889"/>
            <a:ext cx="635" cy="6350"/>
          </a:xfrm>
          <a:custGeom>
            <a:avLst/>
            <a:gdLst/>
            <a:ahLst/>
            <a:cxnLst/>
            <a:rect l="l" t="t" r="r" b="b"/>
            <a:pathLst>
              <a:path w="635" h="6350">
                <a:moveTo>
                  <a:pt x="0" y="6095"/>
                </a:moveTo>
                <a:lnTo>
                  <a:pt x="0" y="0"/>
                </a:lnTo>
                <a:lnTo>
                  <a:pt x="609" y="6095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70">
            <a:extLst>
              <a:ext uri="{FF2B5EF4-FFF2-40B4-BE49-F238E27FC236}">
                <a16:creationId xmlns:a16="http://schemas.microsoft.com/office/drawing/2014/main" id="{E3751FDB-968F-4A31-9779-DFEA567B9270}"/>
              </a:ext>
            </a:extLst>
          </p:cNvPr>
          <p:cNvSpPr/>
          <p:nvPr/>
        </p:nvSpPr>
        <p:spPr>
          <a:xfrm>
            <a:off x="5743977" y="3750554"/>
            <a:ext cx="58419" cy="27940"/>
          </a:xfrm>
          <a:custGeom>
            <a:avLst/>
            <a:gdLst/>
            <a:ahLst/>
            <a:cxnLst/>
            <a:rect l="l" t="t" r="r" b="b"/>
            <a:pathLst>
              <a:path w="58420" h="27939">
                <a:moveTo>
                  <a:pt x="28812" y="0"/>
                </a:moveTo>
                <a:lnTo>
                  <a:pt x="19215" y="1897"/>
                </a:lnTo>
                <a:lnTo>
                  <a:pt x="8423" y="9552"/>
                </a:lnTo>
                <a:lnTo>
                  <a:pt x="1057" y="21632"/>
                </a:lnTo>
                <a:lnTo>
                  <a:pt x="0" y="27431"/>
                </a:lnTo>
                <a:lnTo>
                  <a:pt x="58043" y="27431"/>
                </a:lnTo>
                <a:lnTo>
                  <a:pt x="57735" y="25176"/>
                </a:lnTo>
                <a:lnTo>
                  <a:pt x="51420" y="12230"/>
                </a:lnTo>
                <a:lnTo>
                  <a:pt x="41374" y="3318"/>
                </a:lnTo>
                <a:lnTo>
                  <a:pt x="28812" y="0"/>
                </a:lnTo>
                <a:close/>
              </a:path>
            </a:pathLst>
          </a:custGeom>
          <a:solidFill>
            <a:srgbClr val="4E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71">
            <a:extLst>
              <a:ext uri="{FF2B5EF4-FFF2-40B4-BE49-F238E27FC236}">
                <a16:creationId xmlns:a16="http://schemas.microsoft.com/office/drawing/2014/main" id="{0E72F3FB-BE1D-44F7-AFFE-69324276B8DB}"/>
              </a:ext>
            </a:extLst>
          </p:cNvPr>
          <p:cNvSpPr/>
          <p:nvPr/>
        </p:nvSpPr>
        <p:spPr>
          <a:xfrm>
            <a:off x="5728424" y="3732265"/>
            <a:ext cx="89535" cy="45720"/>
          </a:xfrm>
          <a:custGeom>
            <a:avLst/>
            <a:gdLst/>
            <a:ahLst/>
            <a:cxnLst/>
            <a:rect l="l" t="t" r="r" b="b"/>
            <a:pathLst>
              <a:path w="89535" h="45720">
                <a:moveTo>
                  <a:pt x="65701" y="6095"/>
                </a:moveTo>
                <a:lnTo>
                  <a:pt x="24553" y="6095"/>
                </a:lnTo>
                <a:lnTo>
                  <a:pt x="15409" y="13715"/>
                </a:lnTo>
                <a:lnTo>
                  <a:pt x="12361" y="15239"/>
                </a:lnTo>
                <a:lnTo>
                  <a:pt x="10837" y="18287"/>
                </a:lnTo>
                <a:lnTo>
                  <a:pt x="9313" y="19811"/>
                </a:lnTo>
                <a:lnTo>
                  <a:pt x="3217" y="32003"/>
                </a:lnTo>
                <a:lnTo>
                  <a:pt x="3217" y="33527"/>
                </a:lnTo>
                <a:lnTo>
                  <a:pt x="1693" y="36575"/>
                </a:lnTo>
                <a:lnTo>
                  <a:pt x="1693" y="38099"/>
                </a:lnTo>
                <a:lnTo>
                  <a:pt x="0" y="45719"/>
                </a:lnTo>
                <a:lnTo>
                  <a:pt x="30649" y="45719"/>
                </a:lnTo>
                <a:lnTo>
                  <a:pt x="35221" y="39623"/>
                </a:lnTo>
                <a:lnTo>
                  <a:pt x="36745" y="39623"/>
                </a:lnTo>
                <a:lnTo>
                  <a:pt x="41317" y="38099"/>
                </a:lnTo>
                <a:lnTo>
                  <a:pt x="42841" y="38099"/>
                </a:lnTo>
                <a:lnTo>
                  <a:pt x="45127" y="37528"/>
                </a:lnTo>
                <a:lnTo>
                  <a:pt x="41317" y="36575"/>
                </a:lnTo>
                <a:lnTo>
                  <a:pt x="87037" y="36575"/>
                </a:lnTo>
                <a:lnTo>
                  <a:pt x="87037" y="33527"/>
                </a:lnTo>
                <a:lnTo>
                  <a:pt x="85513" y="32003"/>
                </a:lnTo>
                <a:lnTo>
                  <a:pt x="79417" y="19811"/>
                </a:lnTo>
                <a:lnTo>
                  <a:pt x="77893" y="18287"/>
                </a:lnTo>
                <a:lnTo>
                  <a:pt x="77893" y="15239"/>
                </a:lnTo>
                <a:lnTo>
                  <a:pt x="74845" y="13715"/>
                </a:lnTo>
                <a:lnTo>
                  <a:pt x="65701" y="6095"/>
                </a:lnTo>
                <a:close/>
              </a:path>
              <a:path w="89535" h="45720">
                <a:moveTo>
                  <a:pt x="35221" y="39623"/>
                </a:moveTo>
                <a:lnTo>
                  <a:pt x="30649" y="45719"/>
                </a:lnTo>
                <a:lnTo>
                  <a:pt x="33019" y="44026"/>
                </a:lnTo>
                <a:lnTo>
                  <a:pt x="35221" y="39623"/>
                </a:lnTo>
                <a:close/>
              </a:path>
              <a:path w="89535" h="45720">
                <a:moveTo>
                  <a:pt x="33019" y="44026"/>
                </a:moveTo>
                <a:lnTo>
                  <a:pt x="30649" y="45719"/>
                </a:lnTo>
                <a:lnTo>
                  <a:pt x="32173" y="45719"/>
                </a:lnTo>
                <a:lnTo>
                  <a:pt x="33019" y="44026"/>
                </a:lnTo>
                <a:close/>
              </a:path>
              <a:path w="89535" h="45720">
                <a:moveTo>
                  <a:pt x="54162" y="40930"/>
                </a:moveTo>
                <a:lnTo>
                  <a:pt x="56557" y="45719"/>
                </a:lnTo>
                <a:lnTo>
                  <a:pt x="89407" y="45719"/>
                </a:lnTo>
                <a:lnTo>
                  <a:pt x="89238" y="44195"/>
                </a:lnTo>
                <a:lnTo>
                  <a:pt x="58081" y="44195"/>
                </a:lnTo>
                <a:lnTo>
                  <a:pt x="54162" y="40930"/>
                </a:lnTo>
                <a:close/>
              </a:path>
              <a:path w="89535" h="45720">
                <a:moveTo>
                  <a:pt x="53509" y="39623"/>
                </a:moveTo>
                <a:lnTo>
                  <a:pt x="54162" y="40930"/>
                </a:lnTo>
                <a:lnTo>
                  <a:pt x="58081" y="44195"/>
                </a:lnTo>
                <a:lnTo>
                  <a:pt x="53509" y="39623"/>
                </a:lnTo>
                <a:close/>
              </a:path>
              <a:path w="89535" h="45720">
                <a:moveTo>
                  <a:pt x="87037" y="36575"/>
                </a:moveTo>
                <a:lnTo>
                  <a:pt x="48937" y="36575"/>
                </a:lnTo>
                <a:lnTo>
                  <a:pt x="53509" y="39623"/>
                </a:lnTo>
                <a:lnTo>
                  <a:pt x="58081" y="44195"/>
                </a:lnTo>
                <a:lnTo>
                  <a:pt x="89238" y="44195"/>
                </a:lnTo>
                <a:lnTo>
                  <a:pt x="88561" y="38099"/>
                </a:lnTo>
                <a:lnTo>
                  <a:pt x="87037" y="36575"/>
                </a:lnTo>
                <a:close/>
              </a:path>
              <a:path w="89535" h="45720">
                <a:moveTo>
                  <a:pt x="40496" y="38686"/>
                </a:moveTo>
                <a:lnTo>
                  <a:pt x="36745" y="39623"/>
                </a:lnTo>
                <a:lnTo>
                  <a:pt x="35221" y="39623"/>
                </a:lnTo>
                <a:lnTo>
                  <a:pt x="33019" y="44026"/>
                </a:lnTo>
                <a:lnTo>
                  <a:pt x="40496" y="38686"/>
                </a:lnTo>
                <a:close/>
              </a:path>
              <a:path w="89535" h="45720">
                <a:moveTo>
                  <a:pt x="52203" y="39297"/>
                </a:moveTo>
                <a:lnTo>
                  <a:pt x="54162" y="40930"/>
                </a:lnTo>
                <a:lnTo>
                  <a:pt x="53509" y="39623"/>
                </a:lnTo>
                <a:lnTo>
                  <a:pt x="52203" y="39297"/>
                </a:lnTo>
                <a:close/>
              </a:path>
              <a:path w="89535" h="45720">
                <a:moveTo>
                  <a:pt x="41317" y="38099"/>
                </a:moveTo>
                <a:lnTo>
                  <a:pt x="36745" y="39623"/>
                </a:lnTo>
                <a:lnTo>
                  <a:pt x="40496" y="38686"/>
                </a:lnTo>
                <a:lnTo>
                  <a:pt x="41317" y="38099"/>
                </a:lnTo>
                <a:close/>
              </a:path>
              <a:path w="89535" h="45720">
                <a:moveTo>
                  <a:pt x="48937" y="36575"/>
                </a:moveTo>
                <a:lnTo>
                  <a:pt x="52203" y="39297"/>
                </a:lnTo>
                <a:lnTo>
                  <a:pt x="53509" y="39623"/>
                </a:lnTo>
                <a:lnTo>
                  <a:pt x="48937" y="36575"/>
                </a:lnTo>
                <a:close/>
              </a:path>
              <a:path w="89535" h="45720">
                <a:moveTo>
                  <a:pt x="48937" y="36575"/>
                </a:moveTo>
                <a:lnTo>
                  <a:pt x="45127" y="37528"/>
                </a:lnTo>
                <a:lnTo>
                  <a:pt x="52203" y="39297"/>
                </a:lnTo>
                <a:lnTo>
                  <a:pt x="48937" y="36575"/>
                </a:lnTo>
                <a:close/>
              </a:path>
              <a:path w="89535" h="45720">
                <a:moveTo>
                  <a:pt x="42841" y="38099"/>
                </a:moveTo>
                <a:lnTo>
                  <a:pt x="41317" y="38099"/>
                </a:lnTo>
                <a:lnTo>
                  <a:pt x="40496" y="38686"/>
                </a:lnTo>
                <a:lnTo>
                  <a:pt x="42841" y="38099"/>
                </a:lnTo>
                <a:close/>
              </a:path>
              <a:path w="89535" h="45720">
                <a:moveTo>
                  <a:pt x="48937" y="36575"/>
                </a:moveTo>
                <a:lnTo>
                  <a:pt x="41317" y="36575"/>
                </a:lnTo>
                <a:lnTo>
                  <a:pt x="45127" y="37528"/>
                </a:lnTo>
                <a:lnTo>
                  <a:pt x="48937" y="36575"/>
                </a:lnTo>
                <a:close/>
              </a:path>
              <a:path w="89535" h="45720">
                <a:moveTo>
                  <a:pt x="61129" y="4571"/>
                </a:moveTo>
                <a:lnTo>
                  <a:pt x="27601" y="4571"/>
                </a:lnTo>
                <a:lnTo>
                  <a:pt x="26077" y="6095"/>
                </a:lnTo>
                <a:lnTo>
                  <a:pt x="64177" y="6095"/>
                </a:lnTo>
                <a:lnTo>
                  <a:pt x="61129" y="4571"/>
                </a:lnTo>
                <a:close/>
              </a:path>
              <a:path w="89535" h="45720">
                <a:moveTo>
                  <a:pt x="45889" y="0"/>
                </a:moveTo>
                <a:lnTo>
                  <a:pt x="44365" y="0"/>
                </a:lnTo>
                <a:lnTo>
                  <a:pt x="41317" y="1523"/>
                </a:lnTo>
                <a:lnTo>
                  <a:pt x="29125" y="4571"/>
                </a:lnTo>
                <a:lnTo>
                  <a:pt x="59605" y="4571"/>
                </a:lnTo>
                <a:lnTo>
                  <a:pt x="47413" y="1523"/>
                </a:lnTo>
                <a:lnTo>
                  <a:pt x="45889" y="0"/>
                </a:lnTo>
                <a:close/>
              </a:path>
            </a:pathLst>
          </a:custGeom>
          <a:solidFill>
            <a:srgbClr val="375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72">
            <a:extLst>
              <a:ext uri="{FF2B5EF4-FFF2-40B4-BE49-F238E27FC236}">
                <a16:creationId xmlns:a16="http://schemas.microsoft.com/office/drawing/2014/main" id="{7E541C55-C7FF-4B1D-9FEF-3D9CFD6FCE8C}"/>
              </a:ext>
            </a:extLst>
          </p:cNvPr>
          <p:cNvSpPr/>
          <p:nvPr/>
        </p:nvSpPr>
        <p:spPr>
          <a:xfrm>
            <a:off x="5728424" y="3732265"/>
            <a:ext cx="89535" cy="45720"/>
          </a:xfrm>
          <a:custGeom>
            <a:avLst/>
            <a:gdLst/>
            <a:ahLst/>
            <a:cxnLst/>
            <a:rect l="l" t="t" r="r" b="b"/>
            <a:pathLst>
              <a:path w="89535" h="45720">
                <a:moveTo>
                  <a:pt x="0" y="45719"/>
                </a:moveTo>
                <a:lnTo>
                  <a:pt x="1693" y="38099"/>
                </a:lnTo>
                <a:lnTo>
                  <a:pt x="1693" y="36575"/>
                </a:lnTo>
                <a:lnTo>
                  <a:pt x="3217" y="33527"/>
                </a:lnTo>
                <a:lnTo>
                  <a:pt x="3217" y="32003"/>
                </a:lnTo>
                <a:lnTo>
                  <a:pt x="9313" y="19811"/>
                </a:lnTo>
                <a:lnTo>
                  <a:pt x="10837" y="18287"/>
                </a:lnTo>
                <a:lnTo>
                  <a:pt x="12361" y="15239"/>
                </a:lnTo>
                <a:lnTo>
                  <a:pt x="15409" y="13715"/>
                </a:lnTo>
                <a:lnTo>
                  <a:pt x="24553" y="6095"/>
                </a:lnTo>
                <a:lnTo>
                  <a:pt x="26077" y="6095"/>
                </a:lnTo>
                <a:lnTo>
                  <a:pt x="27601" y="4571"/>
                </a:lnTo>
                <a:lnTo>
                  <a:pt x="29125" y="4571"/>
                </a:lnTo>
                <a:lnTo>
                  <a:pt x="41317" y="1523"/>
                </a:lnTo>
                <a:lnTo>
                  <a:pt x="44365" y="0"/>
                </a:lnTo>
                <a:lnTo>
                  <a:pt x="45889" y="0"/>
                </a:lnTo>
                <a:lnTo>
                  <a:pt x="47413" y="1523"/>
                </a:lnTo>
                <a:lnTo>
                  <a:pt x="59605" y="4571"/>
                </a:lnTo>
                <a:lnTo>
                  <a:pt x="61129" y="4571"/>
                </a:lnTo>
                <a:lnTo>
                  <a:pt x="64177" y="6095"/>
                </a:lnTo>
                <a:lnTo>
                  <a:pt x="65701" y="6095"/>
                </a:lnTo>
                <a:lnTo>
                  <a:pt x="74845" y="13715"/>
                </a:lnTo>
                <a:lnTo>
                  <a:pt x="77893" y="15239"/>
                </a:lnTo>
                <a:lnTo>
                  <a:pt x="77893" y="18287"/>
                </a:lnTo>
                <a:lnTo>
                  <a:pt x="79417" y="19811"/>
                </a:lnTo>
                <a:lnTo>
                  <a:pt x="85513" y="32003"/>
                </a:lnTo>
                <a:lnTo>
                  <a:pt x="87037" y="33527"/>
                </a:lnTo>
                <a:lnTo>
                  <a:pt x="87037" y="36575"/>
                </a:lnTo>
                <a:lnTo>
                  <a:pt x="88561" y="38099"/>
                </a:lnTo>
                <a:lnTo>
                  <a:pt x="89407" y="45719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73">
            <a:extLst>
              <a:ext uri="{FF2B5EF4-FFF2-40B4-BE49-F238E27FC236}">
                <a16:creationId xmlns:a16="http://schemas.microsoft.com/office/drawing/2014/main" id="{56BA29B5-1A25-47A9-8B70-8C4E724F7575}"/>
              </a:ext>
            </a:extLst>
          </p:cNvPr>
          <p:cNvSpPr/>
          <p:nvPr/>
        </p:nvSpPr>
        <p:spPr>
          <a:xfrm>
            <a:off x="5759074" y="3768842"/>
            <a:ext cx="27940" cy="9525"/>
          </a:xfrm>
          <a:custGeom>
            <a:avLst/>
            <a:gdLst/>
            <a:ahLst/>
            <a:cxnLst/>
            <a:rect l="l" t="t" r="r" b="b"/>
            <a:pathLst>
              <a:path w="27939" h="9525">
                <a:moveTo>
                  <a:pt x="25907" y="9143"/>
                </a:moveTo>
                <a:lnTo>
                  <a:pt x="22859" y="3047"/>
                </a:lnTo>
                <a:lnTo>
                  <a:pt x="27431" y="7619"/>
                </a:lnTo>
                <a:lnTo>
                  <a:pt x="18287" y="0"/>
                </a:lnTo>
                <a:lnTo>
                  <a:pt x="22859" y="3047"/>
                </a:lnTo>
                <a:lnTo>
                  <a:pt x="10667" y="0"/>
                </a:lnTo>
                <a:lnTo>
                  <a:pt x="18287" y="0"/>
                </a:lnTo>
                <a:lnTo>
                  <a:pt x="6095" y="3047"/>
                </a:lnTo>
                <a:lnTo>
                  <a:pt x="10667" y="1523"/>
                </a:lnTo>
                <a:lnTo>
                  <a:pt x="0" y="9143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74">
            <a:extLst>
              <a:ext uri="{FF2B5EF4-FFF2-40B4-BE49-F238E27FC236}">
                <a16:creationId xmlns:a16="http://schemas.microsoft.com/office/drawing/2014/main" id="{014A20F8-9524-43FC-9A43-1C9386E89910}"/>
              </a:ext>
            </a:extLst>
          </p:cNvPr>
          <p:cNvSpPr/>
          <p:nvPr/>
        </p:nvSpPr>
        <p:spPr>
          <a:xfrm>
            <a:off x="5759074" y="3771889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0" y="6095"/>
                </a:moveTo>
                <a:lnTo>
                  <a:pt x="4571" y="0"/>
                </a:lnTo>
                <a:lnTo>
                  <a:pt x="1523" y="6095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75">
            <a:extLst>
              <a:ext uri="{FF2B5EF4-FFF2-40B4-BE49-F238E27FC236}">
                <a16:creationId xmlns:a16="http://schemas.microsoft.com/office/drawing/2014/main" id="{8D722138-2934-4511-86B3-DF5479739268}"/>
              </a:ext>
            </a:extLst>
          </p:cNvPr>
          <p:cNvSpPr/>
          <p:nvPr/>
        </p:nvSpPr>
        <p:spPr>
          <a:xfrm>
            <a:off x="6259089" y="3750554"/>
            <a:ext cx="58419" cy="27940"/>
          </a:xfrm>
          <a:custGeom>
            <a:avLst/>
            <a:gdLst/>
            <a:ahLst/>
            <a:cxnLst/>
            <a:rect l="l" t="t" r="r" b="b"/>
            <a:pathLst>
              <a:path w="58420" h="27939">
                <a:moveTo>
                  <a:pt x="28812" y="0"/>
                </a:moveTo>
                <a:lnTo>
                  <a:pt x="19215" y="1897"/>
                </a:lnTo>
                <a:lnTo>
                  <a:pt x="8423" y="9552"/>
                </a:lnTo>
                <a:lnTo>
                  <a:pt x="1057" y="21632"/>
                </a:lnTo>
                <a:lnTo>
                  <a:pt x="0" y="27431"/>
                </a:lnTo>
                <a:lnTo>
                  <a:pt x="58160" y="27431"/>
                </a:lnTo>
                <a:lnTo>
                  <a:pt x="57881" y="25176"/>
                </a:lnTo>
                <a:lnTo>
                  <a:pt x="51951" y="12230"/>
                </a:lnTo>
                <a:lnTo>
                  <a:pt x="42029" y="3318"/>
                </a:lnTo>
                <a:lnTo>
                  <a:pt x="28812" y="0"/>
                </a:lnTo>
                <a:close/>
              </a:path>
            </a:pathLst>
          </a:custGeom>
          <a:solidFill>
            <a:srgbClr val="4E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76">
            <a:extLst>
              <a:ext uri="{FF2B5EF4-FFF2-40B4-BE49-F238E27FC236}">
                <a16:creationId xmlns:a16="http://schemas.microsoft.com/office/drawing/2014/main" id="{FEBC4697-B19C-45A2-B5C4-9B33A88AFDC4}"/>
              </a:ext>
            </a:extLst>
          </p:cNvPr>
          <p:cNvSpPr/>
          <p:nvPr/>
        </p:nvSpPr>
        <p:spPr>
          <a:xfrm>
            <a:off x="6243536" y="3732265"/>
            <a:ext cx="90805" cy="45720"/>
          </a:xfrm>
          <a:custGeom>
            <a:avLst/>
            <a:gdLst/>
            <a:ahLst/>
            <a:cxnLst/>
            <a:rect l="l" t="t" r="r" b="b"/>
            <a:pathLst>
              <a:path w="90804" h="45720">
                <a:moveTo>
                  <a:pt x="65701" y="6095"/>
                </a:moveTo>
                <a:lnTo>
                  <a:pt x="24553" y="6095"/>
                </a:lnTo>
                <a:lnTo>
                  <a:pt x="15409" y="13715"/>
                </a:lnTo>
                <a:lnTo>
                  <a:pt x="12361" y="15239"/>
                </a:lnTo>
                <a:lnTo>
                  <a:pt x="10837" y="18287"/>
                </a:lnTo>
                <a:lnTo>
                  <a:pt x="9313" y="19811"/>
                </a:lnTo>
                <a:lnTo>
                  <a:pt x="3217" y="32003"/>
                </a:lnTo>
                <a:lnTo>
                  <a:pt x="3217" y="33527"/>
                </a:lnTo>
                <a:lnTo>
                  <a:pt x="1693" y="36575"/>
                </a:lnTo>
                <a:lnTo>
                  <a:pt x="1693" y="38099"/>
                </a:lnTo>
                <a:lnTo>
                  <a:pt x="0" y="45719"/>
                </a:lnTo>
                <a:lnTo>
                  <a:pt x="30649" y="45719"/>
                </a:lnTo>
                <a:lnTo>
                  <a:pt x="36745" y="39623"/>
                </a:lnTo>
                <a:lnTo>
                  <a:pt x="41317" y="38099"/>
                </a:lnTo>
                <a:lnTo>
                  <a:pt x="42841" y="38099"/>
                </a:lnTo>
                <a:lnTo>
                  <a:pt x="45127" y="37528"/>
                </a:lnTo>
                <a:lnTo>
                  <a:pt x="41317" y="36575"/>
                </a:lnTo>
                <a:lnTo>
                  <a:pt x="87037" y="36575"/>
                </a:lnTo>
                <a:lnTo>
                  <a:pt x="87037" y="32003"/>
                </a:lnTo>
                <a:lnTo>
                  <a:pt x="79417" y="19811"/>
                </a:lnTo>
                <a:lnTo>
                  <a:pt x="79417" y="18287"/>
                </a:lnTo>
                <a:lnTo>
                  <a:pt x="77893" y="15239"/>
                </a:lnTo>
                <a:lnTo>
                  <a:pt x="74845" y="13715"/>
                </a:lnTo>
                <a:lnTo>
                  <a:pt x="65701" y="6095"/>
                </a:lnTo>
                <a:close/>
              </a:path>
              <a:path w="90804" h="45720">
                <a:moveTo>
                  <a:pt x="36745" y="39623"/>
                </a:moveTo>
                <a:lnTo>
                  <a:pt x="30649" y="45719"/>
                </a:lnTo>
                <a:lnTo>
                  <a:pt x="34778" y="42770"/>
                </a:lnTo>
                <a:lnTo>
                  <a:pt x="36745" y="39623"/>
                </a:lnTo>
                <a:close/>
              </a:path>
              <a:path w="90804" h="45720">
                <a:moveTo>
                  <a:pt x="34778" y="42770"/>
                </a:moveTo>
                <a:lnTo>
                  <a:pt x="30649" y="45719"/>
                </a:lnTo>
                <a:lnTo>
                  <a:pt x="32935" y="45719"/>
                </a:lnTo>
                <a:lnTo>
                  <a:pt x="34778" y="42770"/>
                </a:lnTo>
                <a:close/>
              </a:path>
              <a:path w="90804" h="45720">
                <a:moveTo>
                  <a:pt x="54162" y="40930"/>
                </a:moveTo>
                <a:lnTo>
                  <a:pt x="56557" y="45719"/>
                </a:lnTo>
                <a:lnTo>
                  <a:pt x="90254" y="45719"/>
                </a:lnTo>
                <a:lnTo>
                  <a:pt x="89915" y="44195"/>
                </a:lnTo>
                <a:lnTo>
                  <a:pt x="58081" y="44195"/>
                </a:lnTo>
                <a:lnTo>
                  <a:pt x="54162" y="40930"/>
                </a:lnTo>
                <a:close/>
              </a:path>
              <a:path w="90804" h="45720">
                <a:moveTo>
                  <a:pt x="53509" y="39623"/>
                </a:moveTo>
                <a:lnTo>
                  <a:pt x="54162" y="40930"/>
                </a:lnTo>
                <a:lnTo>
                  <a:pt x="58081" y="44195"/>
                </a:lnTo>
                <a:lnTo>
                  <a:pt x="53509" y="39623"/>
                </a:lnTo>
                <a:close/>
              </a:path>
              <a:path w="90804" h="45720">
                <a:moveTo>
                  <a:pt x="87037" y="36575"/>
                </a:moveTo>
                <a:lnTo>
                  <a:pt x="48937" y="36575"/>
                </a:lnTo>
                <a:lnTo>
                  <a:pt x="53509" y="39623"/>
                </a:lnTo>
                <a:lnTo>
                  <a:pt x="58081" y="44195"/>
                </a:lnTo>
                <a:lnTo>
                  <a:pt x="89915" y="44195"/>
                </a:lnTo>
                <a:lnTo>
                  <a:pt x="88561" y="38099"/>
                </a:lnTo>
                <a:lnTo>
                  <a:pt x="87037" y="36575"/>
                </a:lnTo>
                <a:close/>
              </a:path>
              <a:path w="90804" h="45720">
                <a:moveTo>
                  <a:pt x="40496" y="38686"/>
                </a:moveTo>
                <a:lnTo>
                  <a:pt x="36745" y="39623"/>
                </a:lnTo>
                <a:lnTo>
                  <a:pt x="34778" y="42770"/>
                </a:lnTo>
                <a:lnTo>
                  <a:pt x="40496" y="38686"/>
                </a:lnTo>
                <a:close/>
              </a:path>
              <a:path w="90804" h="45720">
                <a:moveTo>
                  <a:pt x="52203" y="39297"/>
                </a:moveTo>
                <a:lnTo>
                  <a:pt x="54162" y="40930"/>
                </a:lnTo>
                <a:lnTo>
                  <a:pt x="53509" y="39623"/>
                </a:lnTo>
                <a:lnTo>
                  <a:pt x="52203" y="39297"/>
                </a:lnTo>
                <a:close/>
              </a:path>
              <a:path w="90804" h="45720">
                <a:moveTo>
                  <a:pt x="41317" y="38099"/>
                </a:moveTo>
                <a:lnTo>
                  <a:pt x="36745" y="39623"/>
                </a:lnTo>
                <a:lnTo>
                  <a:pt x="40496" y="38686"/>
                </a:lnTo>
                <a:lnTo>
                  <a:pt x="41317" y="38099"/>
                </a:lnTo>
                <a:close/>
              </a:path>
              <a:path w="90804" h="45720">
                <a:moveTo>
                  <a:pt x="48937" y="36575"/>
                </a:moveTo>
                <a:lnTo>
                  <a:pt x="52203" y="39297"/>
                </a:lnTo>
                <a:lnTo>
                  <a:pt x="53509" y="39623"/>
                </a:lnTo>
                <a:lnTo>
                  <a:pt x="48937" y="36575"/>
                </a:lnTo>
                <a:close/>
              </a:path>
              <a:path w="90804" h="45720">
                <a:moveTo>
                  <a:pt x="48937" y="36575"/>
                </a:moveTo>
                <a:lnTo>
                  <a:pt x="45127" y="37528"/>
                </a:lnTo>
                <a:lnTo>
                  <a:pt x="52203" y="39297"/>
                </a:lnTo>
                <a:lnTo>
                  <a:pt x="48937" y="36575"/>
                </a:lnTo>
                <a:close/>
              </a:path>
              <a:path w="90804" h="45720">
                <a:moveTo>
                  <a:pt x="42841" y="38099"/>
                </a:moveTo>
                <a:lnTo>
                  <a:pt x="41317" y="38099"/>
                </a:lnTo>
                <a:lnTo>
                  <a:pt x="40496" y="38686"/>
                </a:lnTo>
                <a:lnTo>
                  <a:pt x="42841" y="38099"/>
                </a:lnTo>
                <a:close/>
              </a:path>
              <a:path w="90804" h="45720">
                <a:moveTo>
                  <a:pt x="48937" y="36575"/>
                </a:moveTo>
                <a:lnTo>
                  <a:pt x="41317" y="36575"/>
                </a:lnTo>
                <a:lnTo>
                  <a:pt x="45127" y="37528"/>
                </a:lnTo>
                <a:lnTo>
                  <a:pt x="48937" y="36575"/>
                </a:lnTo>
                <a:close/>
              </a:path>
              <a:path w="90804" h="45720">
                <a:moveTo>
                  <a:pt x="45889" y="0"/>
                </a:moveTo>
                <a:lnTo>
                  <a:pt x="44365" y="0"/>
                </a:lnTo>
                <a:lnTo>
                  <a:pt x="41317" y="1523"/>
                </a:lnTo>
                <a:lnTo>
                  <a:pt x="29125" y="4571"/>
                </a:lnTo>
                <a:lnTo>
                  <a:pt x="26077" y="6095"/>
                </a:lnTo>
                <a:lnTo>
                  <a:pt x="64177" y="6095"/>
                </a:lnTo>
                <a:lnTo>
                  <a:pt x="62653" y="4571"/>
                </a:lnTo>
                <a:lnTo>
                  <a:pt x="59605" y="4571"/>
                </a:lnTo>
                <a:lnTo>
                  <a:pt x="47413" y="1523"/>
                </a:lnTo>
                <a:lnTo>
                  <a:pt x="45889" y="0"/>
                </a:lnTo>
                <a:close/>
              </a:path>
            </a:pathLst>
          </a:custGeom>
          <a:solidFill>
            <a:srgbClr val="375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77">
            <a:extLst>
              <a:ext uri="{FF2B5EF4-FFF2-40B4-BE49-F238E27FC236}">
                <a16:creationId xmlns:a16="http://schemas.microsoft.com/office/drawing/2014/main" id="{D79F7381-ED7B-4AE1-9980-6BDB9C3F3F94}"/>
              </a:ext>
            </a:extLst>
          </p:cNvPr>
          <p:cNvSpPr/>
          <p:nvPr/>
        </p:nvSpPr>
        <p:spPr>
          <a:xfrm>
            <a:off x="6243536" y="3732265"/>
            <a:ext cx="90805" cy="45720"/>
          </a:xfrm>
          <a:custGeom>
            <a:avLst/>
            <a:gdLst/>
            <a:ahLst/>
            <a:cxnLst/>
            <a:rect l="l" t="t" r="r" b="b"/>
            <a:pathLst>
              <a:path w="90804" h="45720">
                <a:moveTo>
                  <a:pt x="0" y="45719"/>
                </a:moveTo>
                <a:lnTo>
                  <a:pt x="1693" y="38099"/>
                </a:lnTo>
                <a:lnTo>
                  <a:pt x="1693" y="36575"/>
                </a:lnTo>
                <a:lnTo>
                  <a:pt x="3217" y="33527"/>
                </a:lnTo>
                <a:lnTo>
                  <a:pt x="3217" y="32003"/>
                </a:lnTo>
                <a:lnTo>
                  <a:pt x="9313" y="19811"/>
                </a:lnTo>
                <a:lnTo>
                  <a:pt x="10837" y="18287"/>
                </a:lnTo>
                <a:lnTo>
                  <a:pt x="12361" y="15239"/>
                </a:lnTo>
                <a:lnTo>
                  <a:pt x="15409" y="13715"/>
                </a:lnTo>
                <a:lnTo>
                  <a:pt x="24553" y="6095"/>
                </a:lnTo>
                <a:lnTo>
                  <a:pt x="26077" y="6095"/>
                </a:lnTo>
                <a:lnTo>
                  <a:pt x="29125" y="4571"/>
                </a:lnTo>
                <a:lnTo>
                  <a:pt x="41317" y="1523"/>
                </a:lnTo>
                <a:lnTo>
                  <a:pt x="44365" y="0"/>
                </a:lnTo>
                <a:lnTo>
                  <a:pt x="45889" y="0"/>
                </a:lnTo>
                <a:lnTo>
                  <a:pt x="47413" y="1523"/>
                </a:lnTo>
                <a:lnTo>
                  <a:pt x="59605" y="4571"/>
                </a:lnTo>
                <a:lnTo>
                  <a:pt x="62653" y="4571"/>
                </a:lnTo>
                <a:lnTo>
                  <a:pt x="64177" y="6095"/>
                </a:lnTo>
                <a:lnTo>
                  <a:pt x="65701" y="6095"/>
                </a:lnTo>
                <a:lnTo>
                  <a:pt x="74845" y="13715"/>
                </a:lnTo>
                <a:lnTo>
                  <a:pt x="77893" y="15239"/>
                </a:lnTo>
                <a:lnTo>
                  <a:pt x="79417" y="18287"/>
                </a:lnTo>
                <a:lnTo>
                  <a:pt x="79417" y="19811"/>
                </a:lnTo>
                <a:lnTo>
                  <a:pt x="87037" y="32003"/>
                </a:lnTo>
                <a:lnTo>
                  <a:pt x="87037" y="33527"/>
                </a:lnTo>
                <a:lnTo>
                  <a:pt x="87037" y="36575"/>
                </a:lnTo>
                <a:lnTo>
                  <a:pt x="88561" y="38099"/>
                </a:lnTo>
                <a:lnTo>
                  <a:pt x="90254" y="45719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78">
            <a:extLst>
              <a:ext uri="{FF2B5EF4-FFF2-40B4-BE49-F238E27FC236}">
                <a16:creationId xmlns:a16="http://schemas.microsoft.com/office/drawing/2014/main" id="{E4C7E73F-623C-4BB7-9F30-4718620827FD}"/>
              </a:ext>
            </a:extLst>
          </p:cNvPr>
          <p:cNvSpPr/>
          <p:nvPr/>
        </p:nvSpPr>
        <p:spPr>
          <a:xfrm>
            <a:off x="6274186" y="3768842"/>
            <a:ext cx="27940" cy="9525"/>
          </a:xfrm>
          <a:custGeom>
            <a:avLst/>
            <a:gdLst/>
            <a:ahLst/>
            <a:cxnLst/>
            <a:rect l="l" t="t" r="r" b="b"/>
            <a:pathLst>
              <a:path w="27939" h="9525">
                <a:moveTo>
                  <a:pt x="25907" y="9143"/>
                </a:moveTo>
                <a:lnTo>
                  <a:pt x="22859" y="3047"/>
                </a:lnTo>
                <a:lnTo>
                  <a:pt x="27431" y="7619"/>
                </a:lnTo>
                <a:lnTo>
                  <a:pt x="18287" y="0"/>
                </a:lnTo>
                <a:lnTo>
                  <a:pt x="22859" y="3047"/>
                </a:lnTo>
                <a:lnTo>
                  <a:pt x="10667" y="0"/>
                </a:lnTo>
                <a:lnTo>
                  <a:pt x="18287" y="0"/>
                </a:lnTo>
                <a:lnTo>
                  <a:pt x="6095" y="3047"/>
                </a:lnTo>
                <a:lnTo>
                  <a:pt x="10667" y="1523"/>
                </a:lnTo>
                <a:lnTo>
                  <a:pt x="0" y="9143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79">
            <a:extLst>
              <a:ext uri="{FF2B5EF4-FFF2-40B4-BE49-F238E27FC236}">
                <a16:creationId xmlns:a16="http://schemas.microsoft.com/office/drawing/2014/main" id="{BEDB97FC-8288-451A-B481-9FBA54D30BCF}"/>
              </a:ext>
            </a:extLst>
          </p:cNvPr>
          <p:cNvSpPr/>
          <p:nvPr/>
        </p:nvSpPr>
        <p:spPr>
          <a:xfrm>
            <a:off x="6274186" y="377188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0"/>
                </a:lnTo>
                <a:lnTo>
                  <a:pt x="2285" y="6095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80">
            <a:extLst>
              <a:ext uri="{FF2B5EF4-FFF2-40B4-BE49-F238E27FC236}">
                <a16:creationId xmlns:a16="http://schemas.microsoft.com/office/drawing/2014/main" id="{95776BB8-734A-4C7C-8E55-AD153824F20C}"/>
              </a:ext>
            </a:extLst>
          </p:cNvPr>
          <p:cNvSpPr/>
          <p:nvPr/>
        </p:nvSpPr>
        <p:spPr>
          <a:xfrm>
            <a:off x="6774201" y="3750554"/>
            <a:ext cx="59690" cy="27940"/>
          </a:xfrm>
          <a:custGeom>
            <a:avLst/>
            <a:gdLst/>
            <a:ahLst/>
            <a:cxnLst/>
            <a:rect l="l" t="t" r="r" b="b"/>
            <a:pathLst>
              <a:path w="59690" h="27939">
                <a:moveTo>
                  <a:pt x="28812" y="0"/>
                </a:moveTo>
                <a:lnTo>
                  <a:pt x="19215" y="1897"/>
                </a:lnTo>
                <a:lnTo>
                  <a:pt x="8423" y="9552"/>
                </a:lnTo>
                <a:lnTo>
                  <a:pt x="1057" y="21632"/>
                </a:lnTo>
                <a:lnTo>
                  <a:pt x="0" y="27431"/>
                </a:lnTo>
                <a:lnTo>
                  <a:pt x="59454" y="27431"/>
                </a:lnTo>
                <a:lnTo>
                  <a:pt x="58987" y="24299"/>
                </a:lnTo>
                <a:lnTo>
                  <a:pt x="52433" y="11778"/>
                </a:lnTo>
                <a:lnTo>
                  <a:pt x="42049" y="3189"/>
                </a:lnTo>
                <a:lnTo>
                  <a:pt x="28812" y="0"/>
                </a:lnTo>
                <a:close/>
              </a:path>
            </a:pathLst>
          </a:custGeom>
          <a:solidFill>
            <a:srgbClr val="4E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81">
            <a:extLst>
              <a:ext uri="{FF2B5EF4-FFF2-40B4-BE49-F238E27FC236}">
                <a16:creationId xmlns:a16="http://schemas.microsoft.com/office/drawing/2014/main" id="{5D27BD97-3A25-4B05-B3F6-F8C00E6D07E0}"/>
              </a:ext>
            </a:extLst>
          </p:cNvPr>
          <p:cNvSpPr/>
          <p:nvPr/>
        </p:nvSpPr>
        <p:spPr>
          <a:xfrm>
            <a:off x="6758648" y="3732265"/>
            <a:ext cx="90805" cy="45720"/>
          </a:xfrm>
          <a:custGeom>
            <a:avLst/>
            <a:gdLst/>
            <a:ahLst/>
            <a:cxnLst/>
            <a:rect l="l" t="t" r="r" b="b"/>
            <a:pathLst>
              <a:path w="90804" h="45720">
                <a:moveTo>
                  <a:pt x="62653" y="4571"/>
                </a:moveTo>
                <a:lnTo>
                  <a:pt x="29125" y="4571"/>
                </a:lnTo>
                <a:lnTo>
                  <a:pt x="26077" y="6095"/>
                </a:lnTo>
                <a:lnTo>
                  <a:pt x="15409" y="13715"/>
                </a:lnTo>
                <a:lnTo>
                  <a:pt x="9313" y="19811"/>
                </a:lnTo>
                <a:lnTo>
                  <a:pt x="3217" y="32003"/>
                </a:lnTo>
                <a:lnTo>
                  <a:pt x="3217" y="33527"/>
                </a:lnTo>
                <a:lnTo>
                  <a:pt x="1693" y="36575"/>
                </a:lnTo>
                <a:lnTo>
                  <a:pt x="1693" y="38099"/>
                </a:lnTo>
                <a:lnTo>
                  <a:pt x="0" y="45719"/>
                </a:lnTo>
                <a:lnTo>
                  <a:pt x="30649" y="45719"/>
                </a:lnTo>
                <a:lnTo>
                  <a:pt x="36745" y="39623"/>
                </a:lnTo>
                <a:lnTo>
                  <a:pt x="41317" y="38099"/>
                </a:lnTo>
                <a:lnTo>
                  <a:pt x="42841" y="38099"/>
                </a:lnTo>
                <a:lnTo>
                  <a:pt x="45889" y="37337"/>
                </a:lnTo>
                <a:lnTo>
                  <a:pt x="42841" y="36575"/>
                </a:lnTo>
                <a:lnTo>
                  <a:pt x="88561" y="36575"/>
                </a:lnTo>
                <a:lnTo>
                  <a:pt x="87037" y="33527"/>
                </a:lnTo>
                <a:lnTo>
                  <a:pt x="87037" y="32003"/>
                </a:lnTo>
                <a:lnTo>
                  <a:pt x="79417" y="19811"/>
                </a:lnTo>
                <a:lnTo>
                  <a:pt x="79417" y="18287"/>
                </a:lnTo>
                <a:lnTo>
                  <a:pt x="77893" y="15239"/>
                </a:lnTo>
                <a:lnTo>
                  <a:pt x="76369" y="13715"/>
                </a:lnTo>
                <a:lnTo>
                  <a:pt x="65701" y="6095"/>
                </a:lnTo>
                <a:lnTo>
                  <a:pt x="64177" y="6095"/>
                </a:lnTo>
                <a:lnTo>
                  <a:pt x="62653" y="4571"/>
                </a:lnTo>
                <a:close/>
              </a:path>
              <a:path w="90804" h="45720">
                <a:moveTo>
                  <a:pt x="36745" y="39623"/>
                </a:moveTo>
                <a:lnTo>
                  <a:pt x="30649" y="45719"/>
                </a:lnTo>
                <a:lnTo>
                  <a:pt x="35390" y="42333"/>
                </a:lnTo>
                <a:lnTo>
                  <a:pt x="36745" y="39623"/>
                </a:lnTo>
                <a:close/>
              </a:path>
              <a:path w="90804" h="45720">
                <a:moveTo>
                  <a:pt x="35390" y="42333"/>
                </a:moveTo>
                <a:lnTo>
                  <a:pt x="30649" y="45719"/>
                </a:lnTo>
                <a:lnTo>
                  <a:pt x="33697" y="45719"/>
                </a:lnTo>
                <a:lnTo>
                  <a:pt x="35390" y="42333"/>
                </a:lnTo>
                <a:close/>
              </a:path>
              <a:path w="90804" h="45720">
                <a:moveTo>
                  <a:pt x="54162" y="40930"/>
                </a:moveTo>
                <a:lnTo>
                  <a:pt x="56557" y="45719"/>
                </a:lnTo>
                <a:lnTo>
                  <a:pt x="90254" y="45719"/>
                </a:lnTo>
                <a:lnTo>
                  <a:pt x="89915" y="44195"/>
                </a:lnTo>
                <a:lnTo>
                  <a:pt x="58081" y="44195"/>
                </a:lnTo>
                <a:lnTo>
                  <a:pt x="54162" y="40930"/>
                </a:lnTo>
                <a:close/>
              </a:path>
              <a:path w="90804" h="45720">
                <a:moveTo>
                  <a:pt x="53509" y="39623"/>
                </a:moveTo>
                <a:lnTo>
                  <a:pt x="54162" y="40930"/>
                </a:lnTo>
                <a:lnTo>
                  <a:pt x="58081" y="44195"/>
                </a:lnTo>
                <a:lnTo>
                  <a:pt x="53509" y="39623"/>
                </a:lnTo>
                <a:close/>
              </a:path>
              <a:path w="90804" h="45720">
                <a:moveTo>
                  <a:pt x="88561" y="36575"/>
                </a:moveTo>
                <a:lnTo>
                  <a:pt x="48937" y="36575"/>
                </a:lnTo>
                <a:lnTo>
                  <a:pt x="55033" y="39623"/>
                </a:lnTo>
                <a:lnTo>
                  <a:pt x="53509" y="39623"/>
                </a:lnTo>
                <a:lnTo>
                  <a:pt x="58081" y="44195"/>
                </a:lnTo>
                <a:lnTo>
                  <a:pt x="89915" y="44195"/>
                </a:lnTo>
                <a:lnTo>
                  <a:pt x="88561" y="38099"/>
                </a:lnTo>
                <a:lnTo>
                  <a:pt x="88561" y="36575"/>
                </a:lnTo>
                <a:close/>
              </a:path>
              <a:path w="90804" h="45720">
                <a:moveTo>
                  <a:pt x="40496" y="38686"/>
                </a:moveTo>
                <a:lnTo>
                  <a:pt x="36745" y="39623"/>
                </a:lnTo>
                <a:lnTo>
                  <a:pt x="35390" y="42333"/>
                </a:lnTo>
                <a:lnTo>
                  <a:pt x="40496" y="38686"/>
                </a:lnTo>
                <a:close/>
              </a:path>
              <a:path w="90804" h="45720">
                <a:moveTo>
                  <a:pt x="51549" y="38753"/>
                </a:moveTo>
                <a:lnTo>
                  <a:pt x="54162" y="40930"/>
                </a:lnTo>
                <a:lnTo>
                  <a:pt x="53509" y="39623"/>
                </a:lnTo>
                <a:lnTo>
                  <a:pt x="55033" y="39623"/>
                </a:lnTo>
                <a:lnTo>
                  <a:pt x="51549" y="38753"/>
                </a:lnTo>
                <a:close/>
              </a:path>
              <a:path w="90804" h="45720">
                <a:moveTo>
                  <a:pt x="41317" y="38099"/>
                </a:moveTo>
                <a:lnTo>
                  <a:pt x="36745" y="39623"/>
                </a:lnTo>
                <a:lnTo>
                  <a:pt x="40496" y="38686"/>
                </a:lnTo>
                <a:lnTo>
                  <a:pt x="41317" y="38099"/>
                </a:lnTo>
                <a:close/>
              </a:path>
              <a:path w="90804" h="45720">
                <a:moveTo>
                  <a:pt x="48937" y="36575"/>
                </a:moveTo>
                <a:lnTo>
                  <a:pt x="51549" y="38753"/>
                </a:lnTo>
                <a:lnTo>
                  <a:pt x="55033" y="39623"/>
                </a:lnTo>
                <a:lnTo>
                  <a:pt x="48937" y="36575"/>
                </a:lnTo>
                <a:close/>
              </a:path>
              <a:path w="90804" h="45720">
                <a:moveTo>
                  <a:pt x="48937" y="36575"/>
                </a:moveTo>
                <a:lnTo>
                  <a:pt x="45889" y="37337"/>
                </a:lnTo>
                <a:lnTo>
                  <a:pt x="51549" y="38753"/>
                </a:lnTo>
                <a:lnTo>
                  <a:pt x="48937" y="36575"/>
                </a:lnTo>
                <a:close/>
              </a:path>
              <a:path w="90804" h="45720">
                <a:moveTo>
                  <a:pt x="42841" y="38099"/>
                </a:moveTo>
                <a:lnTo>
                  <a:pt x="41317" y="38099"/>
                </a:lnTo>
                <a:lnTo>
                  <a:pt x="40496" y="38686"/>
                </a:lnTo>
                <a:lnTo>
                  <a:pt x="42841" y="38099"/>
                </a:lnTo>
                <a:close/>
              </a:path>
              <a:path w="90804" h="45720">
                <a:moveTo>
                  <a:pt x="48937" y="36575"/>
                </a:moveTo>
                <a:lnTo>
                  <a:pt x="42841" y="36575"/>
                </a:lnTo>
                <a:lnTo>
                  <a:pt x="45889" y="37337"/>
                </a:lnTo>
                <a:lnTo>
                  <a:pt x="48937" y="36575"/>
                </a:lnTo>
                <a:close/>
              </a:path>
              <a:path w="90804" h="45720">
                <a:moveTo>
                  <a:pt x="45889" y="0"/>
                </a:moveTo>
                <a:lnTo>
                  <a:pt x="44365" y="0"/>
                </a:lnTo>
                <a:lnTo>
                  <a:pt x="41317" y="1523"/>
                </a:lnTo>
                <a:lnTo>
                  <a:pt x="30649" y="4571"/>
                </a:lnTo>
                <a:lnTo>
                  <a:pt x="59605" y="4571"/>
                </a:lnTo>
                <a:lnTo>
                  <a:pt x="47413" y="1523"/>
                </a:lnTo>
                <a:lnTo>
                  <a:pt x="45889" y="0"/>
                </a:lnTo>
                <a:close/>
              </a:path>
            </a:pathLst>
          </a:custGeom>
          <a:solidFill>
            <a:srgbClr val="375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82">
            <a:extLst>
              <a:ext uri="{FF2B5EF4-FFF2-40B4-BE49-F238E27FC236}">
                <a16:creationId xmlns:a16="http://schemas.microsoft.com/office/drawing/2014/main" id="{61474FBB-722D-4176-9475-9B6146472B90}"/>
              </a:ext>
            </a:extLst>
          </p:cNvPr>
          <p:cNvSpPr/>
          <p:nvPr/>
        </p:nvSpPr>
        <p:spPr>
          <a:xfrm>
            <a:off x="6758648" y="3732265"/>
            <a:ext cx="90805" cy="45720"/>
          </a:xfrm>
          <a:custGeom>
            <a:avLst/>
            <a:gdLst/>
            <a:ahLst/>
            <a:cxnLst/>
            <a:rect l="l" t="t" r="r" b="b"/>
            <a:pathLst>
              <a:path w="90804" h="45720">
                <a:moveTo>
                  <a:pt x="0" y="45719"/>
                </a:moveTo>
                <a:lnTo>
                  <a:pt x="1693" y="38099"/>
                </a:lnTo>
                <a:lnTo>
                  <a:pt x="1693" y="36575"/>
                </a:lnTo>
                <a:lnTo>
                  <a:pt x="3217" y="33527"/>
                </a:lnTo>
                <a:lnTo>
                  <a:pt x="3217" y="32003"/>
                </a:lnTo>
                <a:lnTo>
                  <a:pt x="9313" y="19811"/>
                </a:lnTo>
                <a:lnTo>
                  <a:pt x="10837" y="18287"/>
                </a:lnTo>
                <a:lnTo>
                  <a:pt x="13885" y="15239"/>
                </a:lnTo>
                <a:lnTo>
                  <a:pt x="15409" y="13715"/>
                </a:lnTo>
                <a:lnTo>
                  <a:pt x="26077" y="6095"/>
                </a:lnTo>
                <a:lnTo>
                  <a:pt x="29125" y="4571"/>
                </a:lnTo>
                <a:lnTo>
                  <a:pt x="30649" y="4571"/>
                </a:lnTo>
                <a:lnTo>
                  <a:pt x="41317" y="1523"/>
                </a:lnTo>
                <a:lnTo>
                  <a:pt x="44365" y="0"/>
                </a:lnTo>
                <a:lnTo>
                  <a:pt x="45889" y="0"/>
                </a:lnTo>
                <a:lnTo>
                  <a:pt x="47413" y="1523"/>
                </a:lnTo>
                <a:lnTo>
                  <a:pt x="59605" y="4571"/>
                </a:lnTo>
                <a:lnTo>
                  <a:pt x="62653" y="4571"/>
                </a:lnTo>
                <a:lnTo>
                  <a:pt x="64177" y="6095"/>
                </a:lnTo>
                <a:lnTo>
                  <a:pt x="65701" y="6095"/>
                </a:lnTo>
                <a:lnTo>
                  <a:pt x="76369" y="13715"/>
                </a:lnTo>
                <a:lnTo>
                  <a:pt x="77893" y="15239"/>
                </a:lnTo>
                <a:lnTo>
                  <a:pt x="79417" y="18287"/>
                </a:lnTo>
                <a:lnTo>
                  <a:pt x="79417" y="19811"/>
                </a:lnTo>
                <a:lnTo>
                  <a:pt x="87037" y="32003"/>
                </a:lnTo>
                <a:lnTo>
                  <a:pt x="87037" y="33527"/>
                </a:lnTo>
                <a:lnTo>
                  <a:pt x="88561" y="36575"/>
                </a:lnTo>
                <a:lnTo>
                  <a:pt x="88561" y="38099"/>
                </a:lnTo>
                <a:lnTo>
                  <a:pt x="90254" y="45719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83">
            <a:extLst>
              <a:ext uri="{FF2B5EF4-FFF2-40B4-BE49-F238E27FC236}">
                <a16:creationId xmlns:a16="http://schemas.microsoft.com/office/drawing/2014/main" id="{0E47C262-AB56-4FEB-90E1-CB0D8B2FAF7F}"/>
              </a:ext>
            </a:extLst>
          </p:cNvPr>
          <p:cNvSpPr/>
          <p:nvPr/>
        </p:nvSpPr>
        <p:spPr>
          <a:xfrm>
            <a:off x="6789297" y="3768842"/>
            <a:ext cx="27940" cy="9525"/>
          </a:xfrm>
          <a:custGeom>
            <a:avLst/>
            <a:gdLst/>
            <a:ahLst/>
            <a:cxnLst/>
            <a:rect l="l" t="t" r="r" b="b"/>
            <a:pathLst>
              <a:path w="27940" h="9525">
                <a:moveTo>
                  <a:pt x="25907" y="9143"/>
                </a:moveTo>
                <a:lnTo>
                  <a:pt x="22859" y="3047"/>
                </a:lnTo>
                <a:lnTo>
                  <a:pt x="27431" y="7619"/>
                </a:lnTo>
                <a:lnTo>
                  <a:pt x="18287" y="0"/>
                </a:lnTo>
                <a:lnTo>
                  <a:pt x="24383" y="3047"/>
                </a:lnTo>
                <a:lnTo>
                  <a:pt x="12191" y="0"/>
                </a:lnTo>
                <a:lnTo>
                  <a:pt x="18287" y="0"/>
                </a:lnTo>
                <a:lnTo>
                  <a:pt x="6095" y="3047"/>
                </a:lnTo>
                <a:lnTo>
                  <a:pt x="10667" y="1523"/>
                </a:lnTo>
                <a:lnTo>
                  <a:pt x="0" y="9143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84">
            <a:extLst>
              <a:ext uri="{FF2B5EF4-FFF2-40B4-BE49-F238E27FC236}">
                <a16:creationId xmlns:a16="http://schemas.microsoft.com/office/drawing/2014/main" id="{902200BA-6300-46C3-A8E7-F8EE8CF4A796}"/>
              </a:ext>
            </a:extLst>
          </p:cNvPr>
          <p:cNvSpPr/>
          <p:nvPr/>
        </p:nvSpPr>
        <p:spPr>
          <a:xfrm>
            <a:off x="6789297" y="377188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0"/>
                </a:lnTo>
                <a:lnTo>
                  <a:pt x="3047" y="6095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85">
            <a:extLst>
              <a:ext uri="{FF2B5EF4-FFF2-40B4-BE49-F238E27FC236}">
                <a16:creationId xmlns:a16="http://schemas.microsoft.com/office/drawing/2014/main" id="{ED2783A9-97F5-4266-92D2-76A908E4615E}"/>
              </a:ext>
            </a:extLst>
          </p:cNvPr>
          <p:cNvSpPr/>
          <p:nvPr/>
        </p:nvSpPr>
        <p:spPr>
          <a:xfrm>
            <a:off x="7289313" y="3750554"/>
            <a:ext cx="59690" cy="27940"/>
          </a:xfrm>
          <a:custGeom>
            <a:avLst/>
            <a:gdLst/>
            <a:ahLst/>
            <a:cxnLst/>
            <a:rect l="l" t="t" r="r" b="b"/>
            <a:pathLst>
              <a:path w="59690" h="27939">
                <a:moveTo>
                  <a:pt x="28812" y="0"/>
                </a:moveTo>
                <a:lnTo>
                  <a:pt x="19215" y="1897"/>
                </a:lnTo>
                <a:lnTo>
                  <a:pt x="8423" y="9552"/>
                </a:lnTo>
                <a:lnTo>
                  <a:pt x="1057" y="21632"/>
                </a:lnTo>
                <a:lnTo>
                  <a:pt x="0" y="27431"/>
                </a:lnTo>
                <a:lnTo>
                  <a:pt x="59454" y="27431"/>
                </a:lnTo>
                <a:lnTo>
                  <a:pt x="58987" y="24299"/>
                </a:lnTo>
                <a:lnTo>
                  <a:pt x="52433" y="11778"/>
                </a:lnTo>
                <a:lnTo>
                  <a:pt x="42049" y="3189"/>
                </a:lnTo>
                <a:lnTo>
                  <a:pt x="28812" y="0"/>
                </a:lnTo>
                <a:close/>
              </a:path>
            </a:pathLst>
          </a:custGeom>
          <a:solidFill>
            <a:srgbClr val="4E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86">
            <a:extLst>
              <a:ext uri="{FF2B5EF4-FFF2-40B4-BE49-F238E27FC236}">
                <a16:creationId xmlns:a16="http://schemas.microsoft.com/office/drawing/2014/main" id="{A22F7BC1-B37D-45FF-9857-03D6F592500A}"/>
              </a:ext>
            </a:extLst>
          </p:cNvPr>
          <p:cNvSpPr/>
          <p:nvPr/>
        </p:nvSpPr>
        <p:spPr>
          <a:xfrm>
            <a:off x="7273760" y="3732265"/>
            <a:ext cx="90805" cy="45720"/>
          </a:xfrm>
          <a:custGeom>
            <a:avLst/>
            <a:gdLst/>
            <a:ahLst/>
            <a:cxnLst/>
            <a:rect l="l" t="t" r="r" b="b"/>
            <a:pathLst>
              <a:path w="90804" h="45720">
                <a:moveTo>
                  <a:pt x="65701" y="6095"/>
                </a:moveTo>
                <a:lnTo>
                  <a:pt x="26077" y="6095"/>
                </a:lnTo>
                <a:lnTo>
                  <a:pt x="15409" y="13715"/>
                </a:lnTo>
                <a:lnTo>
                  <a:pt x="10837" y="18287"/>
                </a:lnTo>
                <a:lnTo>
                  <a:pt x="10837" y="19811"/>
                </a:lnTo>
                <a:lnTo>
                  <a:pt x="3217" y="32003"/>
                </a:lnTo>
                <a:lnTo>
                  <a:pt x="3217" y="33527"/>
                </a:lnTo>
                <a:lnTo>
                  <a:pt x="1693" y="36575"/>
                </a:lnTo>
                <a:lnTo>
                  <a:pt x="1693" y="38099"/>
                </a:lnTo>
                <a:lnTo>
                  <a:pt x="0" y="45719"/>
                </a:lnTo>
                <a:lnTo>
                  <a:pt x="30649" y="45719"/>
                </a:lnTo>
                <a:lnTo>
                  <a:pt x="36745" y="39623"/>
                </a:lnTo>
                <a:lnTo>
                  <a:pt x="41317" y="38099"/>
                </a:lnTo>
                <a:lnTo>
                  <a:pt x="42841" y="38099"/>
                </a:lnTo>
                <a:lnTo>
                  <a:pt x="45889" y="37337"/>
                </a:lnTo>
                <a:lnTo>
                  <a:pt x="42841" y="36575"/>
                </a:lnTo>
                <a:lnTo>
                  <a:pt x="88561" y="36575"/>
                </a:lnTo>
                <a:lnTo>
                  <a:pt x="87037" y="33527"/>
                </a:lnTo>
                <a:lnTo>
                  <a:pt x="87037" y="32003"/>
                </a:lnTo>
                <a:lnTo>
                  <a:pt x="80941" y="19811"/>
                </a:lnTo>
                <a:lnTo>
                  <a:pt x="79417" y="18287"/>
                </a:lnTo>
                <a:lnTo>
                  <a:pt x="77893" y="15239"/>
                </a:lnTo>
                <a:lnTo>
                  <a:pt x="76369" y="13715"/>
                </a:lnTo>
                <a:lnTo>
                  <a:pt x="65701" y="6095"/>
                </a:lnTo>
                <a:close/>
              </a:path>
              <a:path w="90804" h="45720">
                <a:moveTo>
                  <a:pt x="36745" y="39623"/>
                </a:moveTo>
                <a:lnTo>
                  <a:pt x="30649" y="45719"/>
                </a:lnTo>
                <a:lnTo>
                  <a:pt x="35390" y="42333"/>
                </a:lnTo>
                <a:lnTo>
                  <a:pt x="36745" y="39623"/>
                </a:lnTo>
                <a:close/>
              </a:path>
              <a:path w="90804" h="45720">
                <a:moveTo>
                  <a:pt x="35390" y="42333"/>
                </a:moveTo>
                <a:lnTo>
                  <a:pt x="30649" y="45719"/>
                </a:lnTo>
                <a:lnTo>
                  <a:pt x="33697" y="45719"/>
                </a:lnTo>
                <a:lnTo>
                  <a:pt x="35390" y="42333"/>
                </a:lnTo>
                <a:close/>
              </a:path>
              <a:path w="90804" h="45720">
                <a:moveTo>
                  <a:pt x="54162" y="40930"/>
                </a:moveTo>
                <a:lnTo>
                  <a:pt x="56557" y="45719"/>
                </a:lnTo>
                <a:lnTo>
                  <a:pt x="90254" y="45719"/>
                </a:lnTo>
                <a:lnTo>
                  <a:pt x="89915" y="44195"/>
                </a:lnTo>
                <a:lnTo>
                  <a:pt x="58081" y="44195"/>
                </a:lnTo>
                <a:lnTo>
                  <a:pt x="54162" y="40930"/>
                </a:lnTo>
                <a:close/>
              </a:path>
              <a:path w="90804" h="45720">
                <a:moveTo>
                  <a:pt x="53509" y="39623"/>
                </a:moveTo>
                <a:lnTo>
                  <a:pt x="54162" y="40930"/>
                </a:lnTo>
                <a:lnTo>
                  <a:pt x="58081" y="44195"/>
                </a:lnTo>
                <a:lnTo>
                  <a:pt x="53509" y="39623"/>
                </a:lnTo>
                <a:close/>
              </a:path>
              <a:path w="90804" h="45720">
                <a:moveTo>
                  <a:pt x="88561" y="36575"/>
                </a:moveTo>
                <a:lnTo>
                  <a:pt x="48937" y="36575"/>
                </a:lnTo>
                <a:lnTo>
                  <a:pt x="55033" y="39623"/>
                </a:lnTo>
                <a:lnTo>
                  <a:pt x="53509" y="39623"/>
                </a:lnTo>
                <a:lnTo>
                  <a:pt x="58081" y="44195"/>
                </a:lnTo>
                <a:lnTo>
                  <a:pt x="89915" y="44195"/>
                </a:lnTo>
                <a:lnTo>
                  <a:pt x="88561" y="38099"/>
                </a:lnTo>
                <a:lnTo>
                  <a:pt x="88561" y="36575"/>
                </a:lnTo>
                <a:close/>
              </a:path>
              <a:path w="90804" h="45720">
                <a:moveTo>
                  <a:pt x="40496" y="38686"/>
                </a:moveTo>
                <a:lnTo>
                  <a:pt x="36745" y="39623"/>
                </a:lnTo>
                <a:lnTo>
                  <a:pt x="35390" y="42333"/>
                </a:lnTo>
                <a:lnTo>
                  <a:pt x="40496" y="38686"/>
                </a:lnTo>
                <a:close/>
              </a:path>
              <a:path w="90804" h="45720">
                <a:moveTo>
                  <a:pt x="51549" y="38753"/>
                </a:moveTo>
                <a:lnTo>
                  <a:pt x="54162" y="40930"/>
                </a:lnTo>
                <a:lnTo>
                  <a:pt x="53509" y="39623"/>
                </a:lnTo>
                <a:lnTo>
                  <a:pt x="55033" y="39623"/>
                </a:lnTo>
                <a:lnTo>
                  <a:pt x="51549" y="38753"/>
                </a:lnTo>
                <a:close/>
              </a:path>
              <a:path w="90804" h="45720">
                <a:moveTo>
                  <a:pt x="41317" y="38099"/>
                </a:moveTo>
                <a:lnTo>
                  <a:pt x="36745" y="39623"/>
                </a:lnTo>
                <a:lnTo>
                  <a:pt x="40496" y="38686"/>
                </a:lnTo>
                <a:lnTo>
                  <a:pt x="41317" y="38099"/>
                </a:lnTo>
                <a:close/>
              </a:path>
              <a:path w="90804" h="45720">
                <a:moveTo>
                  <a:pt x="48937" y="36575"/>
                </a:moveTo>
                <a:lnTo>
                  <a:pt x="51549" y="38753"/>
                </a:lnTo>
                <a:lnTo>
                  <a:pt x="55033" y="39623"/>
                </a:lnTo>
                <a:lnTo>
                  <a:pt x="48937" y="36575"/>
                </a:lnTo>
                <a:close/>
              </a:path>
              <a:path w="90804" h="45720">
                <a:moveTo>
                  <a:pt x="48937" y="36575"/>
                </a:moveTo>
                <a:lnTo>
                  <a:pt x="45889" y="37337"/>
                </a:lnTo>
                <a:lnTo>
                  <a:pt x="51549" y="38753"/>
                </a:lnTo>
                <a:lnTo>
                  <a:pt x="48937" y="36575"/>
                </a:lnTo>
                <a:close/>
              </a:path>
              <a:path w="90804" h="45720">
                <a:moveTo>
                  <a:pt x="42841" y="38099"/>
                </a:moveTo>
                <a:lnTo>
                  <a:pt x="41317" y="38099"/>
                </a:lnTo>
                <a:lnTo>
                  <a:pt x="40496" y="38686"/>
                </a:lnTo>
                <a:lnTo>
                  <a:pt x="42841" y="38099"/>
                </a:lnTo>
                <a:close/>
              </a:path>
              <a:path w="90804" h="45720">
                <a:moveTo>
                  <a:pt x="48937" y="36575"/>
                </a:moveTo>
                <a:lnTo>
                  <a:pt x="42841" y="36575"/>
                </a:lnTo>
                <a:lnTo>
                  <a:pt x="45889" y="37337"/>
                </a:lnTo>
                <a:lnTo>
                  <a:pt x="48937" y="36575"/>
                </a:lnTo>
                <a:close/>
              </a:path>
              <a:path w="90804" h="45720">
                <a:moveTo>
                  <a:pt x="62653" y="4571"/>
                </a:moveTo>
                <a:lnTo>
                  <a:pt x="29125" y="4571"/>
                </a:lnTo>
                <a:lnTo>
                  <a:pt x="27601" y="6095"/>
                </a:lnTo>
                <a:lnTo>
                  <a:pt x="64177" y="6095"/>
                </a:lnTo>
                <a:lnTo>
                  <a:pt x="62653" y="4571"/>
                </a:lnTo>
                <a:close/>
              </a:path>
              <a:path w="90804" h="45720">
                <a:moveTo>
                  <a:pt x="45889" y="0"/>
                </a:moveTo>
                <a:lnTo>
                  <a:pt x="44365" y="0"/>
                </a:lnTo>
                <a:lnTo>
                  <a:pt x="41317" y="1523"/>
                </a:lnTo>
                <a:lnTo>
                  <a:pt x="30649" y="4571"/>
                </a:lnTo>
                <a:lnTo>
                  <a:pt x="59605" y="4571"/>
                </a:lnTo>
                <a:lnTo>
                  <a:pt x="47413" y="1523"/>
                </a:lnTo>
                <a:lnTo>
                  <a:pt x="45889" y="0"/>
                </a:lnTo>
                <a:close/>
              </a:path>
            </a:pathLst>
          </a:custGeom>
          <a:solidFill>
            <a:srgbClr val="375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87">
            <a:extLst>
              <a:ext uri="{FF2B5EF4-FFF2-40B4-BE49-F238E27FC236}">
                <a16:creationId xmlns:a16="http://schemas.microsoft.com/office/drawing/2014/main" id="{BB69D54B-8F90-4F71-B085-715EFB325F39}"/>
              </a:ext>
            </a:extLst>
          </p:cNvPr>
          <p:cNvSpPr/>
          <p:nvPr/>
        </p:nvSpPr>
        <p:spPr>
          <a:xfrm>
            <a:off x="7273760" y="3732265"/>
            <a:ext cx="90805" cy="45720"/>
          </a:xfrm>
          <a:custGeom>
            <a:avLst/>
            <a:gdLst/>
            <a:ahLst/>
            <a:cxnLst/>
            <a:rect l="l" t="t" r="r" b="b"/>
            <a:pathLst>
              <a:path w="90804" h="45720">
                <a:moveTo>
                  <a:pt x="0" y="45719"/>
                </a:moveTo>
                <a:lnTo>
                  <a:pt x="1693" y="38099"/>
                </a:lnTo>
                <a:lnTo>
                  <a:pt x="1693" y="36575"/>
                </a:lnTo>
                <a:lnTo>
                  <a:pt x="3217" y="33527"/>
                </a:lnTo>
                <a:lnTo>
                  <a:pt x="3217" y="32003"/>
                </a:lnTo>
                <a:lnTo>
                  <a:pt x="10837" y="19811"/>
                </a:lnTo>
                <a:lnTo>
                  <a:pt x="10837" y="18287"/>
                </a:lnTo>
                <a:lnTo>
                  <a:pt x="13885" y="15239"/>
                </a:lnTo>
                <a:lnTo>
                  <a:pt x="15409" y="13715"/>
                </a:lnTo>
                <a:lnTo>
                  <a:pt x="26077" y="6095"/>
                </a:lnTo>
                <a:lnTo>
                  <a:pt x="27601" y="6095"/>
                </a:lnTo>
                <a:lnTo>
                  <a:pt x="29125" y="4571"/>
                </a:lnTo>
                <a:lnTo>
                  <a:pt x="30649" y="4571"/>
                </a:lnTo>
                <a:lnTo>
                  <a:pt x="41317" y="1523"/>
                </a:lnTo>
                <a:lnTo>
                  <a:pt x="44365" y="0"/>
                </a:lnTo>
                <a:lnTo>
                  <a:pt x="45889" y="0"/>
                </a:lnTo>
                <a:lnTo>
                  <a:pt x="47413" y="1523"/>
                </a:lnTo>
                <a:lnTo>
                  <a:pt x="59605" y="4571"/>
                </a:lnTo>
                <a:lnTo>
                  <a:pt x="62653" y="4571"/>
                </a:lnTo>
                <a:lnTo>
                  <a:pt x="64177" y="6095"/>
                </a:lnTo>
                <a:lnTo>
                  <a:pt x="65701" y="6095"/>
                </a:lnTo>
                <a:lnTo>
                  <a:pt x="76369" y="13715"/>
                </a:lnTo>
                <a:lnTo>
                  <a:pt x="77893" y="15239"/>
                </a:lnTo>
                <a:lnTo>
                  <a:pt x="79417" y="18287"/>
                </a:lnTo>
                <a:lnTo>
                  <a:pt x="80941" y="19811"/>
                </a:lnTo>
                <a:lnTo>
                  <a:pt x="87037" y="32003"/>
                </a:lnTo>
                <a:lnTo>
                  <a:pt x="87037" y="33527"/>
                </a:lnTo>
                <a:lnTo>
                  <a:pt x="88561" y="36575"/>
                </a:lnTo>
                <a:lnTo>
                  <a:pt x="88561" y="38099"/>
                </a:lnTo>
                <a:lnTo>
                  <a:pt x="90254" y="45719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88">
            <a:extLst>
              <a:ext uri="{FF2B5EF4-FFF2-40B4-BE49-F238E27FC236}">
                <a16:creationId xmlns:a16="http://schemas.microsoft.com/office/drawing/2014/main" id="{8D8D1C4A-5ADD-4001-B39A-A8D7CE487F11}"/>
              </a:ext>
            </a:extLst>
          </p:cNvPr>
          <p:cNvSpPr/>
          <p:nvPr/>
        </p:nvSpPr>
        <p:spPr>
          <a:xfrm>
            <a:off x="7304409" y="3768842"/>
            <a:ext cx="27940" cy="9525"/>
          </a:xfrm>
          <a:custGeom>
            <a:avLst/>
            <a:gdLst/>
            <a:ahLst/>
            <a:cxnLst/>
            <a:rect l="l" t="t" r="r" b="b"/>
            <a:pathLst>
              <a:path w="27940" h="9525">
                <a:moveTo>
                  <a:pt x="25907" y="9143"/>
                </a:moveTo>
                <a:lnTo>
                  <a:pt x="22859" y="3047"/>
                </a:lnTo>
                <a:lnTo>
                  <a:pt x="27431" y="7619"/>
                </a:lnTo>
                <a:lnTo>
                  <a:pt x="18287" y="0"/>
                </a:lnTo>
                <a:lnTo>
                  <a:pt x="24383" y="3047"/>
                </a:lnTo>
                <a:lnTo>
                  <a:pt x="12191" y="0"/>
                </a:lnTo>
                <a:lnTo>
                  <a:pt x="18287" y="0"/>
                </a:lnTo>
                <a:lnTo>
                  <a:pt x="6095" y="3047"/>
                </a:lnTo>
                <a:lnTo>
                  <a:pt x="10667" y="1523"/>
                </a:lnTo>
                <a:lnTo>
                  <a:pt x="0" y="9143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89">
            <a:extLst>
              <a:ext uri="{FF2B5EF4-FFF2-40B4-BE49-F238E27FC236}">
                <a16:creationId xmlns:a16="http://schemas.microsoft.com/office/drawing/2014/main" id="{D007040B-8079-4AA7-AF7E-19D4F60CF581}"/>
              </a:ext>
            </a:extLst>
          </p:cNvPr>
          <p:cNvSpPr/>
          <p:nvPr/>
        </p:nvSpPr>
        <p:spPr>
          <a:xfrm>
            <a:off x="7304409" y="377188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095"/>
                </a:moveTo>
                <a:lnTo>
                  <a:pt x="6095" y="0"/>
                </a:lnTo>
                <a:lnTo>
                  <a:pt x="3047" y="6095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90">
            <a:extLst>
              <a:ext uri="{FF2B5EF4-FFF2-40B4-BE49-F238E27FC236}">
                <a16:creationId xmlns:a16="http://schemas.microsoft.com/office/drawing/2014/main" id="{59779AE6-614F-4BA5-8B61-259AFD523997}"/>
              </a:ext>
            </a:extLst>
          </p:cNvPr>
          <p:cNvSpPr/>
          <p:nvPr/>
        </p:nvSpPr>
        <p:spPr>
          <a:xfrm>
            <a:off x="7802758" y="3738361"/>
            <a:ext cx="62865" cy="40005"/>
          </a:xfrm>
          <a:custGeom>
            <a:avLst/>
            <a:gdLst/>
            <a:ahLst/>
            <a:cxnLst/>
            <a:rect l="l" t="t" r="r" b="b"/>
            <a:pathLst>
              <a:path w="62865" h="40004">
                <a:moveTo>
                  <a:pt x="30479" y="0"/>
                </a:moveTo>
                <a:lnTo>
                  <a:pt x="20882" y="1897"/>
                </a:lnTo>
                <a:lnTo>
                  <a:pt x="10090" y="9552"/>
                </a:lnTo>
                <a:lnTo>
                  <a:pt x="2724" y="21632"/>
                </a:lnTo>
                <a:lnTo>
                  <a:pt x="0" y="36573"/>
                </a:lnTo>
                <a:lnTo>
                  <a:pt x="395" y="39623"/>
                </a:lnTo>
                <a:lnTo>
                  <a:pt x="61956" y="39623"/>
                </a:lnTo>
                <a:lnTo>
                  <a:pt x="62483" y="36573"/>
                </a:lnTo>
                <a:lnTo>
                  <a:pt x="60654" y="24299"/>
                </a:lnTo>
                <a:lnTo>
                  <a:pt x="54101" y="11778"/>
                </a:lnTo>
                <a:lnTo>
                  <a:pt x="43716" y="3189"/>
                </a:lnTo>
                <a:lnTo>
                  <a:pt x="30479" y="0"/>
                </a:lnTo>
                <a:close/>
              </a:path>
            </a:pathLst>
          </a:custGeom>
          <a:solidFill>
            <a:srgbClr val="4E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91">
            <a:extLst>
              <a:ext uri="{FF2B5EF4-FFF2-40B4-BE49-F238E27FC236}">
                <a16:creationId xmlns:a16="http://schemas.microsoft.com/office/drawing/2014/main" id="{7EBA27AC-E88D-47B2-9846-D3520EBF7B11}"/>
              </a:ext>
            </a:extLst>
          </p:cNvPr>
          <p:cNvSpPr/>
          <p:nvPr/>
        </p:nvSpPr>
        <p:spPr>
          <a:xfrm>
            <a:off x="7787518" y="3720074"/>
            <a:ext cx="93345" cy="58419"/>
          </a:xfrm>
          <a:custGeom>
            <a:avLst/>
            <a:gdLst/>
            <a:ahLst/>
            <a:cxnLst/>
            <a:rect l="l" t="t" r="r" b="b"/>
            <a:pathLst>
              <a:path w="93345" h="58420">
                <a:moveTo>
                  <a:pt x="67055" y="6095"/>
                </a:moveTo>
                <a:lnTo>
                  <a:pt x="27431" y="6095"/>
                </a:lnTo>
                <a:lnTo>
                  <a:pt x="16763" y="13715"/>
                </a:lnTo>
                <a:lnTo>
                  <a:pt x="12191" y="18287"/>
                </a:lnTo>
                <a:lnTo>
                  <a:pt x="12191" y="19811"/>
                </a:lnTo>
                <a:lnTo>
                  <a:pt x="4571" y="32003"/>
                </a:lnTo>
                <a:lnTo>
                  <a:pt x="4571" y="36575"/>
                </a:lnTo>
                <a:lnTo>
                  <a:pt x="3047" y="38099"/>
                </a:lnTo>
                <a:lnTo>
                  <a:pt x="0" y="51814"/>
                </a:lnTo>
                <a:lnTo>
                  <a:pt x="0" y="57911"/>
                </a:lnTo>
                <a:lnTo>
                  <a:pt x="30479" y="57911"/>
                </a:lnTo>
                <a:lnTo>
                  <a:pt x="30479" y="51815"/>
                </a:lnTo>
                <a:lnTo>
                  <a:pt x="32004" y="51814"/>
                </a:lnTo>
                <a:lnTo>
                  <a:pt x="33527" y="45719"/>
                </a:lnTo>
                <a:lnTo>
                  <a:pt x="38099" y="39623"/>
                </a:lnTo>
                <a:lnTo>
                  <a:pt x="42671" y="38099"/>
                </a:lnTo>
                <a:lnTo>
                  <a:pt x="44195" y="38099"/>
                </a:lnTo>
                <a:lnTo>
                  <a:pt x="47243" y="37337"/>
                </a:lnTo>
                <a:lnTo>
                  <a:pt x="44195" y="36575"/>
                </a:lnTo>
                <a:lnTo>
                  <a:pt x="89915" y="36575"/>
                </a:lnTo>
                <a:lnTo>
                  <a:pt x="88391" y="33527"/>
                </a:lnTo>
                <a:lnTo>
                  <a:pt x="88391" y="32003"/>
                </a:lnTo>
                <a:lnTo>
                  <a:pt x="82295" y="19811"/>
                </a:lnTo>
                <a:lnTo>
                  <a:pt x="80771" y="18287"/>
                </a:lnTo>
                <a:lnTo>
                  <a:pt x="79247" y="15239"/>
                </a:lnTo>
                <a:lnTo>
                  <a:pt x="77723" y="13715"/>
                </a:lnTo>
                <a:lnTo>
                  <a:pt x="67055" y="6095"/>
                </a:lnTo>
                <a:close/>
              </a:path>
              <a:path w="93345" h="58420">
                <a:moveTo>
                  <a:pt x="30479" y="51815"/>
                </a:moveTo>
                <a:lnTo>
                  <a:pt x="30479" y="57911"/>
                </a:lnTo>
                <a:lnTo>
                  <a:pt x="30818" y="57911"/>
                </a:lnTo>
                <a:lnTo>
                  <a:pt x="31281" y="55826"/>
                </a:lnTo>
                <a:lnTo>
                  <a:pt x="30479" y="51815"/>
                </a:lnTo>
                <a:close/>
              </a:path>
              <a:path w="93345" h="58420">
                <a:moveTo>
                  <a:pt x="31281" y="55826"/>
                </a:moveTo>
                <a:lnTo>
                  <a:pt x="30818" y="57911"/>
                </a:lnTo>
                <a:lnTo>
                  <a:pt x="31698" y="57911"/>
                </a:lnTo>
                <a:lnTo>
                  <a:pt x="31281" y="55826"/>
                </a:lnTo>
                <a:close/>
              </a:path>
              <a:path w="93345" h="58420">
                <a:moveTo>
                  <a:pt x="61681" y="55826"/>
                </a:moveTo>
                <a:lnTo>
                  <a:pt x="61264" y="57911"/>
                </a:lnTo>
                <a:lnTo>
                  <a:pt x="62144" y="57911"/>
                </a:lnTo>
                <a:lnTo>
                  <a:pt x="61681" y="55826"/>
                </a:lnTo>
                <a:close/>
              </a:path>
              <a:path w="93345" h="58420">
                <a:moveTo>
                  <a:pt x="62483" y="51815"/>
                </a:moveTo>
                <a:lnTo>
                  <a:pt x="61681" y="55826"/>
                </a:lnTo>
                <a:lnTo>
                  <a:pt x="62144" y="57911"/>
                </a:lnTo>
                <a:lnTo>
                  <a:pt x="62483" y="57911"/>
                </a:lnTo>
                <a:lnTo>
                  <a:pt x="62483" y="51815"/>
                </a:lnTo>
                <a:close/>
              </a:path>
              <a:path w="93345" h="58420">
                <a:moveTo>
                  <a:pt x="91608" y="45719"/>
                </a:moveTo>
                <a:lnTo>
                  <a:pt x="59435" y="45719"/>
                </a:lnTo>
                <a:lnTo>
                  <a:pt x="62482" y="51814"/>
                </a:lnTo>
                <a:lnTo>
                  <a:pt x="62483" y="57911"/>
                </a:lnTo>
                <a:lnTo>
                  <a:pt x="92963" y="57911"/>
                </a:lnTo>
                <a:lnTo>
                  <a:pt x="92963" y="51814"/>
                </a:lnTo>
                <a:lnTo>
                  <a:pt x="91608" y="45719"/>
                </a:lnTo>
                <a:close/>
              </a:path>
              <a:path w="93345" h="58420">
                <a:moveTo>
                  <a:pt x="32308" y="51206"/>
                </a:moveTo>
                <a:lnTo>
                  <a:pt x="32003" y="51815"/>
                </a:lnTo>
                <a:lnTo>
                  <a:pt x="30479" y="51815"/>
                </a:lnTo>
                <a:lnTo>
                  <a:pt x="31281" y="55826"/>
                </a:lnTo>
                <a:lnTo>
                  <a:pt x="32308" y="51206"/>
                </a:lnTo>
                <a:close/>
              </a:path>
              <a:path w="93345" h="58420">
                <a:moveTo>
                  <a:pt x="59855" y="47611"/>
                </a:moveTo>
                <a:lnTo>
                  <a:pt x="61681" y="55826"/>
                </a:lnTo>
                <a:lnTo>
                  <a:pt x="62482" y="51814"/>
                </a:lnTo>
                <a:lnTo>
                  <a:pt x="59855" y="47611"/>
                </a:lnTo>
                <a:close/>
              </a:path>
              <a:path w="93345" h="58420">
                <a:moveTo>
                  <a:pt x="33527" y="45719"/>
                </a:moveTo>
                <a:lnTo>
                  <a:pt x="32003" y="51815"/>
                </a:lnTo>
                <a:lnTo>
                  <a:pt x="32308" y="51206"/>
                </a:lnTo>
                <a:lnTo>
                  <a:pt x="33527" y="45719"/>
                </a:lnTo>
                <a:close/>
              </a:path>
              <a:path w="93345" h="58420">
                <a:moveTo>
                  <a:pt x="59435" y="45719"/>
                </a:moveTo>
                <a:lnTo>
                  <a:pt x="59855" y="47611"/>
                </a:lnTo>
                <a:lnTo>
                  <a:pt x="62483" y="51815"/>
                </a:lnTo>
                <a:lnTo>
                  <a:pt x="59435" y="45719"/>
                </a:lnTo>
                <a:close/>
              </a:path>
              <a:path w="93345" h="58420">
                <a:moveTo>
                  <a:pt x="36140" y="43542"/>
                </a:moveTo>
                <a:lnTo>
                  <a:pt x="33527" y="45719"/>
                </a:lnTo>
                <a:lnTo>
                  <a:pt x="32308" y="51206"/>
                </a:lnTo>
                <a:lnTo>
                  <a:pt x="36140" y="43542"/>
                </a:lnTo>
                <a:close/>
              </a:path>
              <a:path w="93345" h="58420">
                <a:moveTo>
                  <a:pt x="55857" y="41214"/>
                </a:moveTo>
                <a:lnTo>
                  <a:pt x="59855" y="47611"/>
                </a:lnTo>
                <a:lnTo>
                  <a:pt x="59435" y="45719"/>
                </a:lnTo>
                <a:lnTo>
                  <a:pt x="91608" y="45719"/>
                </a:lnTo>
                <a:lnTo>
                  <a:pt x="91270" y="44195"/>
                </a:lnTo>
                <a:lnTo>
                  <a:pt x="59435" y="44195"/>
                </a:lnTo>
                <a:lnTo>
                  <a:pt x="55857" y="41214"/>
                </a:lnTo>
                <a:close/>
              </a:path>
              <a:path w="93345" h="58420">
                <a:moveTo>
                  <a:pt x="38099" y="39623"/>
                </a:moveTo>
                <a:lnTo>
                  <a:pt x="33527" y="45719"/>
                </a:lnTo>
                <a:lnTo>
                  <a:pt x="36140" y="43542"/>
                </a:lnTo>
                <a:lnTo>
                  <a:pt x="38099" y="39623"/>
                </a:lnTo>
                <a:close/>
              </a:path>
              <a:path w="93345" h="58420">
                <a:moveTo>
                  <a:pt x="54863" y="39623"/>
                </a:moveTo>
                <a:lnTo>
                  <a:pt x="55857" y="41214"/>
                </a:lnTo>
                <a:lnTo>
                  <a:pt x="59435" y="44195"/>
                </a:lnTo>
                <a:lnTo>
                  <a:pt x="54863" y="39623"/>
                </a:lnTo>
                <a:close/>
              </a:path>
              <a:path w="93345" h="58420">
                <a:moveTo>
                  <a:pt x="89915" y="36575"/>
                </a:moveTo>
                <a:lnTo>
                  <a:pt x="50291" y="36575"/>
                </a:lnTo>
                <a:lnTo>
                  <a:pt x="56387" y="39623"/>
                </a:lnTo>
                <a:lnTo>
                  <a:pt x="54863" y="39623"/>
                </a:lnTo>
                <a:lnTo>
                  <a:pt x="59435" y="44195"/>
                </a:lnTo>
                <a:lnTo>
                  <a:pt x="91270" y="44195"/>
                </a:lnTo>
                <a:lnTo>
                  <a:pt x="89915" y="38099"/>
                </a:lnTo>
                <a:lnTo>
                  <a:pt x="89915" y="36575"/>
                </a:lnTo>
                <a:close/>
              </a:path>
              <a:path w="93345" h="58420">
                <a:moveTo>
                  <a:pt x="42018" y="38644"/>
                </a:moveTo>
                <a:lnTo>
                  <a:pt x="38099" y="39623"/>
                </a:lnTo>
                <a:lnTo>
                  <a:pt x="36140" y="43542"/>
                </a:lnTo>
                <a:lnTo>
                  <a:pt x="42018" y="38644"/>
                </a:lnTo>
                <a:close/>
              </a:path>
              <a:path w="93345" h="58420">
                <a:moveTo>
                  <a:pt x="52904" y="38753"/>
                </a:moveTo>
                <a:lnTo>
                  <a:pt x="55857" y="41214"/>
                </a:lnTo>
                <a:lnTo>
                  <a:pt x="54863" y="39623"/>
                </a:lnTo>
                <a:lnTo>
                  <a:pt x="56387" y="39623"/>
                </a:lnTo>
                <a:lnTo>
                  <a:pt x="52904" y="38753"/>
                </a:lnTo>
                <a:close/>
              </a:path>
              <a:path w="93345" h="58420">
                <a:moveTo>
                  <a:pt x="42671" y="38099"/>
                </a:moveTo>
                <a:lnTo>
                  <a:pt x="38099" y="39623"/>
                </a:lnTo>
                <a:lnTo>
                  <a:pt x="42018" y="38644"/>
                </a:lnTo>
                <a:lnTo>
                  <a:pt x="42671" y="38099"/>
                </a:lnTo>
                <a:close/>
              </a:path>
              <a:path w="93345" h="58420">
                <a:moveTo>
                  <a:pt x="50291" y="36575"/>
                </a:moveTo>
                <a:lnTo>
                  <a:pt x="52904" y="38753"/>
                </a:lnTo>
                <a:lnTo>
                  <a:pt x="56387" y="39623"/>
                </a:lnTo>
                <a:lnTo>
                  <a:pt x="50291" y="36575"/>
                </a:lnTo>
                <a:close/>
              </a:path>
              <a:path w="93345" h="58420">
                <a:moveTo>
                  <a:pt x="50291" y="36575"/>
                </a:moveTo>
                <a:lnTo>
                  <a:pt x="47243" y="37337"/>
                </a:lnTo>
                <a:lnTo>
                  <a:pt x="52904" y="38753"/>
                </a:lnTo>
                <a:lnTo>
                  <a:pt x="50291" y="36575"/>
                </a:lnTo>
                <a:close/>
              </a:path>
              <a:path w="93345" h="58420">
                <a:moveTo>
                  <a:pt x="44195" y="38099"/>
                </a:moveTo>
                <a:lnTo>
                  <a:pt x="42671" y="38099"/>
                </a:lnTo>
                <a:lnTo>
                  <a:pt x="42018" y="38644"/>
                </a:lnTo>
                <a:lnTo>
                  <a:pt x="44195" y="38099"/>
                </a:lnTo>
                <a:close/>
              </a:path>
              <a:path w="93345" h="58420">
                <a:moveTo>
                  <a:pt x="50291" y="36575"/>
                </a:moveTo>
                <a:lnTo>
                  <a:pt x="44195" y="36575"/>
                </a:lnTo>
                <a:lnTo>
                  <a:pt x="47243" y="37337"/>
                </a:lnTo>
                <a:lnTo>
                  <a:pt x="50291" y="36575"/>
                </a:lnTo>
                <a:close/>
              </a:path>
              <a:path w="93345" h="58420">
                <a:moveTo>
                  <a:pt x="64007" y="4571"/>
                </a:moveTo>
                <a:lnTo>
                  <a:pt x="30479" y="4571"/>
                </a:lnTo>
                <a:lnTo>
                  <a:pt x="28955" y="6095"/>
                </a:lnTo>
                <a:lnTo>
                  <a:pt x="65531" y="6095"/>
                </a:lnTo>
                <a:lnTo>
                  <a:pt x="64007" y="4571"/>
                </a:lnTo>
                <a:close/>
              </a:path>
              <a:path w="93345" h="58420">
                <a:moveTo>
                  <a:pt x="47243" y="0"/>
                </a:moveTo>
                <a:lnTo>
                  <a:pt x="45719" y="0"/>
                </a:lnTo>
                <a:lnTo>
                  <a:pt x="42671" y="1523"/>
                </a:lnTo>
                <a:lnTo>
                  <a:pt x="32003" y="4571"/>
                </a:lnTo>
                <a:lnTo>
                  <a:pt x="62483" y="4571"/>
                </a:lnTo>
                <a:lnTo>
                  <a:pt x="50291" y="1523"/>
                </a:lnTo>
                <a:lnTo>
                  <a:pt x="47243" y="0"/>
                </a:lnTo>
                <a:close/>
              </a:path>
            </a:pathLst>
          </a:custGeom>
          <a:solidFill>
            <a:srgbClr val="375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92">
            <a:extLst>
              <a:ext uri="{FF2B5EF4-FFF2-40B4-BE49-F238E27FC236}">
                <a16:creationId xmlns:a16="http://schemas.microsoft.com/office/drawing/2014/main" id="{3E58EC27-81F6-4DB7-BDE1-2B4664E523D6}"/>
              </a:ext>
            </a:extLst>
          </p:cNvPr>
          <p:cNvSpPr/>
          <p:nvPr/>
        </p:nvSpPr>
        <p:spPr>
          <a:xfrm>
            <a:off x="7787518" y="3720074"/>
            <a:ext cx="93345" cy="58419"/>
          </a:xfrm>
          <a:custGeom>
            <a:avLst/>
            <a:gdLst/>
            <a:ahLst/>
            <a:cxnLst/>
            <a:rect l="l" t="t" r="r" b="b"/>
            <a:pathLst>
              <a:path w="93345" h="58420">
                <a:moveTo>
                  <a:pt x="0" y="51814"/>
                </a:moveTo>
                <a:lnTo>
                  <a:pt x="3047" y="38099"/>
                </a:lnTo>
                <a:lnTo>
                  <a:pt x="4571" y="36575"/>
                </a:lnTo>
                <a:lnTo>
                  <a:pt x="4571" y="33527"/>
                </a:lnTo>
                <a:lnTo>
                  <a:pt x="4571" y="32003"/>
                </a:lnTo>
                <a:lnTo>
                  <a:pt x="12191" y="19811"/>
                </a:lnTo>
                <a:lnTo>
                  <a:pt x="12191" y="18287"/>
                </a:lnTo>
                <a:lnTo>
                  <a:pt x="15239" y="15239"/>
                </a:lnTo>
                <a:lnTo>
                  <a:pt x="16763" y="13715"/>
                </a:lnTo>
                <a:lnTo>
                  <a:pt x="27431" y="6095"/>
                </a:lnTo>
                <a:lnTo>
                  <a:pt x="28955" y="6095"/>
                </a:lnTo>
                <a:lnTo>
                  <a:pt x="30479" y="4571"/>
                </a:lnTo>
                <a:lnTo>
                  <a:pt x="32003" y="4571"/>
                </a:lnTo>
                <a:lnTo>
                  <a:pt x="42671" y="1523"/>
                </a:lnTo>
                <a:lnTo>
                  <a:pt x="45719" y="0"/>
                </a:lnTo>
                <a:lnTo>
                  <a:pt x="47243" y="0"/>
                </a:lnTo>
                <a:lnTo>
                  <a:pt x="50291" y="1523"/>
                </a:lnTo>
                <a:lnTo>
                  <a:pt x="62483" y="4571"/>
                </a:lnTo>
                <a:lnTo>
                  <a:pt x="64007" y="4571"/>
                </a:lnTo>
                <a:lnTo>
                  <a:pt x="65531" y="6095"/>
                </a:lnTo>
                <a:lnTo>
                  <a:pt x="67055" y="6095"/>
                </a:lnTo>
                <a:lnTo>
                  <a:pt x="77723" y="13715"/>
                </a:lnTo>
                <a:lnTo>
                  <a:pt x="79247" y="15239"/>
                </a:lnTo>
                <a:lnTo>
                  <a:pt x="80771" y="18287"/>
                </a:lnTo>
                <a:lnTo>
                  <a:pt x="82295" y="19811"/>
                </a:lnTo>
                <a:lnTo>
                  <a:pt x="88391" y="32003"/>
                </a:lnTo>
                <a:lnTo>
                  <a:pt x="88391" y="33527"/>
                </a:lnTo>
                <a:lnTo>
                  <a:pt x="89915" y="36575"/>
                </a:lnTo>
                <a:lnTo>
                  <a:pt x="89915" y="38099"/>
                </a:lnTo>
                <a:lnTo>
                  <a:pt x="92963" y="51815"/>
                </a:lnTo>
                <a:lnTo>
                  <a:pt x="92963" y="54863"/>
                </a:lnTo>
                <a:lnTo>
                  <a:pt x="92963" y="56387"/>
                </a:lnTo>
                <a:lnTo>
                  <a:pt x="92963" y="57911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93">
            <a:extLst>
              <a:ext uri="{FF2B5EF4-FFF2-40B4-BE49-F238E27FC236}">
                <a16:creationId xmlns:a16="http://schemas.microsoft.com/office/drawing/2014/main" id="{B7E164CF-BF35-4082-81DC-D21F9AC40ECC}"/>
              </a:ext>
            </a:extLst>
          </p:cNvPr>
          <p:cNvSpPr/>
          <p:nvPr/>
        </p:nvSpPr>
        <p:spPr>
          <a:xfrm>
            <a:off x="7848782" y="3771889"/>
            <a:ext cx="1270" cy="6350"/>
          </a:xfrm>
          <a:custGeom>
            <a:avLst/>
            <a:gdLst/>
            <a:ahLst/>
            <a:cxnLst/>
            <a:rect l="l" t="t" r="r" b="b"/>
            <a:pathLst>
              <a:path w="1270" h="6350">
                <a:moveTo>
                  <a:pt x="0" y="6095"/>
                </a:moveTo>
                <a:lnTo>
                  <a:pt x="1219" y="0"/>
                </a:lnTo>
                <a:lnTo>
                  <a:pt x="1219" y="6095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94">
            <a:extLst>
              <a:ext uri="{FF2B5EF4-FFF2-40B4-BE49-F238E27FC236}">
                <a16:creationId xmlns:a16="http://schemas.microsoft.com/office/drawing/2014/main" id="{D43505B1-4175-43DB-A98A-DCD1BD9983E5}"/>
              </a:ext>
            </a:extLst>
          </p:cNvPr>
          <p:cNvSpPr/>
          <p:nvPr/>
        </p:nvSpPr>
        <p:spPr>
          <a:xfrm>
            <a:off x="7818336" y="3756649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326" y="21335"/>
                </a:moveTo>
                <a:lnTo>
                  <a:pt x="28617" y="9143"/>
                </a:lnTo>
                <a:lnTo>
                  <a:pt x="31665" y="15239"/>
                </a:lnTo>
                <a:lnTo>
                  <a:pt x="24045" y="3047"/>
                </a:lnTo>
                <a:lnTo>
                  <a:pt x="28617" y="7619"/>
                </a:lnTo>
                <a:lnTo>
                  <a:pt x="19473" y="0"/>
                </a:lnTo>
                <a:lnTo>
                  <a:pt x="25569" y="3047"/>
                </a:lnTo>
                <a:lnTo>
                  <a:pt x="13377" y="0"/>
                </a:lnTo>
                <a:lnTo>
                  <a:pt x="19473" y="0"/>
                </a:lnTo>
                <a:lnTo>
                  <a:pt x="1185" y="15239"/>
                </a:lnTo>
                <a:lnTo>
                  <a:pt x="2709" y="9143"/>
                </a:lnTo>
                <a:lnTo>
                  <a:pt x="0" y="21335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95">
            <a:extLst>
              <a:ext uri="{FF2B5EF4-FFF2-40B4-BE49-F238E27FC236}">
                <a16:creationId xmlns:a16="http://schemas.microsoft.com/office/drawing/2014/main" id="{A01260CC-C4D7-4B42-B5D5-0411FDC22280}"/>
              </a:ext>
            </a:extLst>
          </p:cNvPr>
          <p:cNvSpPr/>
          <p:nvPr/>
        </p:nvSpPr>
        <p:spPr>
          <a:xfrm>
            <a:off x="7817997" y="3771889"/>
            <a:ext cx="1270" cy="6350"/>
          </a:xfrm>
          <a:custGeom>
            <a:avLst/>
            <a:gdLst/>
            <a:ahLst/>
            <a:cxnLst/>
            <a:rect l="l" t="t" r="r" b="b"/>
            <a:pathLst>
              <a:path w="1270" h="6350">
                <a:moveTo>
                  <a:pt x="0" y="6095"/>
                </a:moveTo>
                <a:lnTo>
                  <a:pt x="0" y="0"/>
                </a:lnTo>
                <a:lnTo>
                  <a:pt x="1219" y="6095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96">
            <a:extLst>
              <a:ext uri="{FF2B5EF4-FFF2-40B4-BE49-F238E27FC236}">
                <a16:creationId xmlns:a16="http://schemas.microsoft.com/office/drawing/2014/main" id="{9A3F8CEE-4C75-4C2E-A4C4-70B096CE0FB6}"/>
              </a:ext>
            </a:extLst>
          </p:cNvPr>
          <p:cNvSpPr/>
          <p:nvPr/>
        </p:nvSpPr>
        <p:spPr>
          <a:xfrm>
            <a:off x="2688427" y="2220457"/>
            <a:ext cx="0" cy="1557655"/>
          </a:xfrm>
          <a:custGeom>
            <a:avLst/>
            <a:gdLst/>
            <a:ahLst/>
            <a:cxnLst/>
            <a:rect l="l" t="t" r="r" b="b"/>
            <a:pathLst>
              <a:path h="1557654">
                <a:moveTo>
                  <a:pt x="0" y="0"/>
                </a:moveTo>
                <a:lnTo>
                  <a:pt x="0" y="1557527"/>
                </a:lnTo>
              </a:path>
            </a:pathLst>
          </a:custGeom>
          <a:ln w="2218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97">
            <a:extLst>
              <a:ext uri="{FF2B5EF4-FFF2-40B4-BE49-F238E27FC236}">
                <a16:creationId xmlns:a16="http://schemas.microsoft.com/office/drawing/2014/main" id="{39A21397-6FC3-4E37-8A43-B55D50E0E83C}"/>
              </a:ext>
            </a:extLst>
          </p:cNvPr>
          <p:cNvSpPr/>
          <p:nvPr/>
        </p:nvSpPr>
        <p:spPr>
          <a:xfrm>
            <a:off x="2697782" y="2220457"/>
            <a:ext cx="1270" cy="1557655"/>
          </a:xfrm>
          <a:custGeom>
            <a:avLst/>
            <a:gdLst/>
            <a:ahLst/>
            <a:cxnLst/>
            <a:rect l="l" t="t" r="r" b="b"/>
            <a:pathLst>
              <a:path w="1269" h="1557654">
                <a:moveTo>
                  <a:pt x="1103" y="0"/>
                </a:moveTo>
                <a:lnTo>
                  <a:pt x="0" y="1557527"/>
                </a:lnTo>
              </a:path>
            </a:pathLst>
          </a:custGeom>
          <a:ln w="317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98">
            <a:extLst>
              <a:ext uri="{FF2B5EF4-FFF2-40B4-BE49-F238E27FC236}">
                <a16:creationId xmlns:a16="http://schemas.microsoft.com/office/drawing/2014/main" id="{A4EF17D8-D4D7-4CD7-BC87-207E02E75E98}"/>
              </a:ext>
            </a:extLst>
          </p:cNvPr>
          <p:cNvSpPr/>
          <p:nvPr/>
        </p:nvSpPr>
        <p:spPr>
          <a:xfrm>
            <a:off x="2677970" y="2220457"/>
            <a:ext cx="20955" cy="1557655"/>
          </a:xfrm>
          <a:custGeom>
            <a:avLst/>
            <a:gdLst/>
            <a:ahLst/>
            <a:cxnLst/>
            <a:rect l="l" t="t" r="r" b="b"/>
            <a:pathLst>
              <a:path w="20955" h="1557654">
                <a:moveTo>
                  <a:pt x="0" y="1557527"/>
                </a:moveTo>
                <a:lnTo>
                  <a:pt x="1103" y="0"/>
                </a:lnTo>
                <a:lnTo>
                  <a:pt x="20915" y="0"/>
                </a:lnTo>
              </a:path>
            </a:pathLst>
          </a:custGeom>
          <a:ln w="317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99">
            <a:extLst>
              <a:ext uri="{FF2B5EF4-FFF2-40B4-BE49-F238E27FC236}">
                <a16:creationId xmlns:a16="http://schemas.microsoft.com/office/drawing/2014/main" id="{0A33C3FD-4884-417B-9299-C541C2DD08BB}"/>
              </a:ext>
            </a:extLst>
          </p:cNvPr>
          <p:cNvSpPr/>
          <p:nvPr/>
        </p:nvSpPr>
        <p:spPr>
          <a:xfrm>
            <a:off x="2676025" y="2138161"/>
            <a:ext cx="5760720" cy="170815"/>
          </a:xfrm>
          <a:custGeom>
            <a:avLst/>
            <a:gdLst/>
            <a:ahLst/>
            <a:cxnLst/>
            <a:rect l="l" t="t" r="r" b="b"/>
            <a:pathLst>
              <a:path w="5760720" h="170814">
                <a:moveTo>
                  <a:pt x="5637272" y="0"/>
                </a:moveTo>
                <a:lnTo>
                  <a:pt x="5631176" y="3047"/>
                </a:lnTo>
                <a:lnTo>
                  <a:pt x="5628128" y="7619"/>
                </a:lnTo>
                <a:lnTo>
                  <a:pt x="5626604" y="13715"/>
                </a:lnTo>
                <a:lnTo>
                  <a:pt x="5628128" y="21335"/>
                </a:lnTo>
                <a:lnTo>
                  <a:pt x="5632700" y="24383"/>
                </a:lnTo>
                <a:lnTo>
                  <a:pt x="5703229" y="73131"/>
                </a:lnTo>
                <a:lnTo>
                  <a:pt x="5740904" y="73151"/>
                </a:lnTo>
                <a:lnTo>
                  <a:pt x="5740904" y="97535"/>
                </a:lnTo>
                <a:lnTo>
                  <a:pt x="5703258" y="97535"/>
                </a:lnTo>
                <a:lnTo>
                  <a:pt x="5632700" y="146303"/>
                </a:lnTo>
                <a:lnTo>
                  <a:pt x="5628128" y="149351"/>
                </a:lnTo>
                <a:lnTo>
                  <a:pt x="5625080" y="156971"/>
                </a:lnTo>
                <a:lnTo>
                  <a:pt x="5631176" y="169163"/>
                </a:lnTo>
                <a:lnTo>
                  <a:pt x="5637272" y="170687"/>
                </a:lnTo>
                <a:lnTo>
                  <a:pt x="5643368" y="167639"/>
                </a:lnTo>
                <a:lnTo>
                  <a:pt x="5743331" y="97535"/>
                </a:lnTo>
                <a:lnTo>
                  <a:pt x="5740904" y="97535"/>
                </a:lnTo>
                <a:lnTo>
                  <a:pt x="5743360" y="97516"/>
                </a:lnTo>
                <a:lnTo>
                  <a:pt x="5760716" y="85343"/>
                </a:lnTo>
                <a:lnTo>
                  <a:pt x="5643368" y="4571"/>
                </a:lnTo>
                <a:lnTo>
                  <a:pt x="5637272" y="0"/>
                </a:lnTo>
                <a:close/>
              </a:path>
              <a:path w="5760720" h="170814">
                <a:moveTo>
                  <a:pt x="5720898" y="85343"/>
                </a:moveTo>
                <a:lnTo>
                  <a:pt x="5703287" y="97516"/>
                </a:lnTo>
                <a:lnTo>
                  <a:pt x="5740904" y="97535"/>
                </a:lnTo>
                <a:lnTo>
                  <a:pt x="5740904" y="96011"/>
                </a:lnTo>
                <a:lnTo>
                  <a:pt x="5736332" y="96011"/>
                </a:lnTo>
                <a:lnTo>
                  <a:pt x="5720898" y="85343"/>
                </a:lnTo>
                <a:close/>
              </a:path>
              <a:path w="5760720" h="170814">
                <a:moveTo>
                  <a:pt x="0" y="70103"/>
                </a:moveTo>
                <a:lnTo>
                  <a:pt x="0" y="94487"/>
                </a:lnTo>
                <a:lnTo>
                  <a:pt x="5703287" y="97516"/>
                </a:lnTo>
                <a:lnTo>
                  <a:pt x="5720898" y="85343"/>
                </a:lnTo>
                <a:lnTo>
                  <a:pt x="5703229" y="73131"/>
                </a:lnTo>
                <a:lnTo>
                  <a:pt x="0" y="70103"/>
                </a:lnTo>
                <a:close/>
              </a:path>
              <a:path w="5760720" h="170814">
                <a:moveTo>
                  <a:pt x="5736332" y="74675"/>
                </a:moveTo>
                <a:lnTo>
                  <a:pt x="5720898" y="85343"/>
                </a:lnTo>
                <a:lnTo>
                  <a:pt x="5736332" y="96011"/>
                </a:lnTo>
                <a:lnTo>
                  <a:pt x="5736332" y="74675"/>
                </a:lnTo>
                <a:close/>
              </a:path>
              <a:path w="5760720" h="170814">
                <a:moveTo>
                  <a:pt x="5740904" y="74675"/>
                </a:moveTo>
                <a:lnTo>
                  <a:pt x="5736332" y="74675"/>
                </a:lnTo>
                <a:lnTo>
                  <a:pt x="5736332" y="96011"/>
                </a:lnTo>
                <a:lnTo>
                  <a:pt x="5740904" y="96011"/>
                </a:lnTo>
                <a:lnTo>
                  <a:pt x="5740904" y="74675"/>
                </a:lnTo>
                <a:close/>
              </a:path>
              <a:path w="5760720" h="170814">
                <a:moveTo>
                  <a:pt x="5703229" y="73131"/>
                </a:moveTo>
                <a:lnTo>
                  <a:pt x="5720898" y="85343"/>
                </a:lnTo>
                <a:lnTo>
                  <a:pt x="5736332" y="74675"/>
                </a:lnTo>
                <a:lnTo>
                  <a:pt x="5740904" y="74675"/>
                </a:lnTo>
                <a:lnTo>
                  <a:pt x="5740904" y="73151"/>
                </a:lnTo>
                <a:lnTo>
                  <a:pt x="5703229" y="73131"/>
                </a:lnTo>
                <a:close/>
              </a:path>
            </a:pathLst>
          </a:custGeom>
          <a:solidFill>
            <a:srgbClr val="497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100">
            <a:extLst>
              <a:ext uri="{FF2B5EF4-FFF2-40B4-BE49-F238E27FC236}">
                <a16:creationId xmlns:a16="http://schemas.microsoft.com/office/drawing/2014/main" id="{04B2F2BF-0A3A-4B37-9EFD-0DF03D2BD482}"/>
              </a:ext>
            </a:extLst>
          </p:cNvPr>
          <p:cNvSpPr/>
          <p:nvPr/>
        </p:nvSpPr>
        <p:spPr>
          <a:xfrm>
            <a:off x="2676025" y="2208265"/>
            <a:ext cx="5741035" cy="27940"/>
          </a:xfrm>
          <a:custGeom>
            <a:avLst/>
            <a:gdLst/>
            <a:ahLst/>
            <a:cxnLst/>
            <a:rect l="l" t="t" r="r" b="b"/>
            <a:pathLst>
              <a:path w="5741034" h="27939">
                <a:moveTo>
                  <a:pt x="0" y="0"/>
                </a:moveTo>
                <a:lnTo>
                  <a:pt x="5740904" y="3047"/>
                </a:lnTo>
                <a:lnTo>
                  <a:pt x="5740904" y="27431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101">
            <a:extLst>
              <a:ext uri="{FF2B5EF4-FFF2-40B4-BE49-F238E27FC236}">
                <a16:creationId xmlns:a16="http://schemas.microsoft.com/office/drawing/2014/main" id="{2BB6E05E-488A-4AD4-9A7B-CDD8932AAD15}"/>
              </a:ext>
            </a:extLst>
          </p:cNvPr>
          <p:cNvSpPr/>
          <p:nvPr/>
        </p:nvSpPr>
        <p:spPr>
          <a:xfrm>
            <a:off x="8301105" y="2138161"/>
            <a:ext cx="135890" cy="170815"/>
          </a:xfrm>
          <a:custGeom>
            <a:avLst/>
            <a:gdLst/>
            <a:ahLst/>
            <a:cxnLst/>
            <a:rect l="l" t="t" r="r" b="b"/>
            <a:pathLst>
              <a:path w="135890" h="170814">
                <a:moveTo>
                  <a:pt x="18287" y="4571"/>
                </a:moveTo>
                <a:lnTo>
                  <a:pt x="135635" y="85343"/>
                </a:lnTo>
                <a:lnTo>
                  <a:pt x="18287" y="167639"/>
                </a:lnTo>
                <a:lnTo>
                  <a:pt x="12191" y="170687"/>
                </a:lnTo>
                <a:lnTo>
                  <a:pt x="6095" y="169163"/>
                </a:lnTo>
                <a:lnTo>
                  <a:pt x="3047" y="163067"/>
                </a:lnTo>
                <a:lnTo>
                  <a:pt x="0" y="156971"/>
                </a:lnTo>
                <a:lnTo>
                  <a:pt x="3047" y="149351"/>
                </a:lnTo>
                <a:lnTo>
                  <a:pt x="7619" y="146303"/>
                </a:lnTo>
                <a:lnTo>
                  <a:pt x="111251" y="74675"/>
                </a:lnTo>
                <a:lnTo>
                  <a:pt x="111251" y="96011"/>
                </a:lnTo>
                <a:lnTo>
                  <a:pt x="7619" y="24383"/>
                </a:lnTo>
                <a:lnTo>
                  <a:pt x="3047" y="21335"/>
                </a:lnTo>
                <a:lnTo>
                  <a:pt x="1523" y="13715"/>
                </a:lnTo>
                <a:lnTo>
                  <a:pt x="3047" y="7619"/>
                </a:lnTo>
                <a:lnTo>
                  <a:pt x="6095" y="3047"/>
                </a:lnTo>
                <a:lnTo>
                  <a:pt x="12191" y="0"/>
                </a:lnTo>
                <a:lnTo>
                  <a:pt x="18287" y="4571"/>
                </a:lnTo>
                <a:close/>
              </a:path>
            </a:pathLst>
          </a:custGeom>
          <a:ln w="317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102">
            <a:extLst>
              <a:ext uri="{FF2B5EF4-FFF2-40B4-BE49-F238E27FC236}">
                <a16:creationId xmlns:a16="http://schemas.microsoft.com/office/drawing/2014/main" id="{A043FE3D-C15D-4639-9D56-575B777E28EF}"/>
              </a:ext>
            </a:extLst>
          </p:cNvPr>
          <p:cNvSpPr/>
          <p:nvPr/>
        </p:nvSpPr>
        <p:spPr>
          <a:xfrm>
            <a:off x="3187324" y="2129017"/>
            <a:ext cx="0" cy="281940"/>
          </a:xfrm>
          <a:custGeom>
            <a:avLst/>
            <a:gdLst/>
            <a:ahLst/>
            <a:cxnLst/>
            <a:rect l="l" t="t" r="r" b="b"/>
            <a:pathLst>
              <a:path h="281939">
                <a:moveTo>
                  <a:pt x="0" y="0"/>
                </a:moveTo>
                <a:lnTo>
                  <a:pt x="0" y="281939"/>
                </a:lnTo>
              </a:path>
            </a:pathLst>
          </a:custGeom>
          <a:ln w="1498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103">
            <a:extLst>
              <a:ext uri="{FF2B5EF4-FFF2-40B4-BE49-F238E27FC236}">
                <a16:creationId xmlns:a16="http://schemas.microsoft.com/office/drawing/2014/main" id="{D7590A7E-E035-4F98-A9A4-B5D5A07274D3}"/>
              </a:ext>
            </a:extLst>
          </p:cNvPr>
          <p:cNvSpPr/>
          <p:nvPr/>
        </p:nvSpPr>
        <p:spPr>
          <a:xfrm>
            <a:off x="3180465" y="2129017"/>
            <a:ext cx="13970" cy="281940"/>
          </a:xfrm>
          <a:custGeom>
            <a:avLst/>
            <a:gdLst/>
            <a:ahLst/>
            <a:cxnLst/>
            <a:rect l="l" t="t" r="r" b="b"/>
            <a:pathLst>
              <a:path w="13969" h="281939">
                <a:moveTo>
                  <a:pt x="13715" y="1523"/>
                </a:moveTo>
                <a:lnTo>
                  <a:pt x="10667" y="281939"/>
                </a:lnTo>
                <a:lnTo>
                  <a:pt x="0" y="280415"/>
                </a:lnTo>
                <a:lnTo>
                  <a:pt x="3047" y="0"/>
                </a:lnTo>
                <a:lnTo>
                  <a:pt x="13715" y="1523"/>
                </a:lnTo>
                <a:close/>
              </a:path>
            </a:pathLst>
          </a:custGeom>
          <a:ln w="317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104">
            <a:extLst>
              <a:ext uri="{FF2B5EF4-FFF2-40B4-BE49-F238E27FC236}">
                <a16:creationId xmlns:a16="http://schemas.microsoft.com/office/drawing/2014/main" id="{26405575-FBA0-4ABA-A8FB-08C3E9EA461C}"/>
              </a:ext>
            </a:extLst>
          </p:cNvPr>
          <p:cNvSpPr/>
          <p:nvPr/>
        </p:nvSpPr>
        <p:spPr>
          <a:xfrm>
            <a:off x="3702436" y="214121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39">
                <a:moveTo>
                  <a:pt x="0" y="0"/>
                </a:moveTo>
                <a:lnTo>
                  <a:pt x="0" y="281939"/>
                </a:lnTo>
              </a:path>
            </a:pathLst>
          </a:custGeom>
          <a:ln w="1498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105">
            <a:extLst>
              <a:ext uri="{FF2B5EF4-FFF2-40B4-BE49-F238E27FC236}">
                <a16:creationId xmlns:a16="http://schemas.microsoft.com/office/drawing/2014/main" id="{DEE9FBC2-ED56-48F7-8DD7-F88E93001BC7}"/>
              </a:ext>
            </a:extLst>
          </p:cNvPr>
          <p:cNvSpPr/>
          <p:nvPr/>
        </p:nvSpPr>
        <p:spPr>
          <a:xfrm>
            <a:off x="3695577" y="2141210"/>
            <a:ext cx="13970" cy="281940"/>
          </a:xfrm>
          <a:custGeom>
            <a:avLst/>
            <a:gdLst/>
            <a:ahLst/>
            <a:cxnLst/>
            <a:rect l="l" t="t" r="r" b="b"/>
            <a:pathLst>
              <a:path w="13970" h="281939">
                <a:moveTo>
                  <a:pt x="13715" y="1523"/>
                </a:moveTo>
                <a:lnTo>
                  <a:pt x="10667" y="281939"/>
                </a:lnTo>
                <a:lnTo>
                  <a:pt x="0" y="280415"/>
                </a:lnTo>
                <a:lnTo>
                  <a:pt x="3047" y="0"/>
                </a:lnTo>
                <a:lnTo>
                  <a:pt x="13715" y="1523"/>
                </a:lnTo>
                <a:close/>
              </a:path>
            </a:pathLst>
          </a:custGeom>
          <a:ln w="317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106">
            <a:extLst>
              <a:ext uri="{FF2B5EF4-FFF2-40B4-BE49-F238E27FC236}">
                <a16:creationId xmlns:a16="http://schemas.microsoft.com/office/drawing/2014/main" id="{2A831633-6F96-4148-B677-512EDDF8847A}"/>
              </a:ext>
            </a:extLst>
          </p:cNvPr>
          <p:cNvSpPr/>
          <p:nvPr/>
        </p:nvSpPr>
        <p:spPr>
          <a:xfrm>
            <a:off x="4217547" y="214121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39">
                <a:moveTo>
                  <a:pt x="0" y="0"/>
                </a:moveTo>
                <a:lnTo>
                  <a:pt x="0" y="281939"/>
                </a:lnTo>
              </a:path>
            </a:pathLst>
          </a:custGeom>
          <a:ln w="1498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107">
            <a:extLst>
              <a:ext uri="{FF2B5EF4-FFF2-40B4-BE49-F238E27FC236}">
                <a16:creationId xmlns:a16="http://schemas.microsoft.com/office/drawing/2014/main" id="{A54D6865-2AE9-44A8-9E84-90C8C829B654}"/>
              </a:ext>
            </a:extLst>
          </p:cNvPr>
          <p:cNvSpPr/>
          <p:nvPr/>
        </p:nvSpPr>
        <p:spPr>
          <a:xfrm>
            <a:off x="4210689" y="2141210"/>
            <a:ext cx="13970" cy="281940"/>
          </a:xfrm>
          <a:custGeom>
            <a:avLst/>
            <a:gdLst/>
            <a:ahLst/>
            <a:cxnLst/>
            <a:rect l="l" t="t" r="r" b="b"/>
            <a:pathLst>
              <a:path w="13970" h="281939">
                <a:moveTo>
                  <a:pt x="13715" y="1523"/>
                </a:moveTo>
                <a:lnTo>
                  <a:pt x="10667" y="281939"/>
                </a:lnTo>
                <a:lnTo>
                  <a:pt x="0" y="280415"/>
                </a:lnTo>
                <a:lnTo>
                  <a:pt x="3047" y="0"/>
                </a:lnTo>
                <a:lnTo>
                  <a:pt x="13715" y="1523"/>
                </a:lnTo>
                <a:close/>
              </a:path>
            </a:pathLst>
          </a:custGeom>
          <a:ln w="317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108">
            <a:extLst>
              <a:ext uri="{FF2B5EF4-FFF2-40B4-BE49-F238E27FC236}">
                <a16:creationId xmlns:a16="http://schemas.microsoft.com/office/drawing/2014/main" id="{D178D14E-A57D-4087-8EC5-AD63ED0AC437}"/>
              </a:ext>
            </a:extLst>
          </p:cNvPr>
          <p:cNvSpPr/>
          <p:nvPr/>
        </p:nvSpPr>
        <p:spPr>
          <a:xfrm>
            <a:off x="4733421" y="2129017"/>
            <a:ext cx="0" cy="281940"/>
          </a:xfrm>
          <a:custGeom>
            <a:avLst/>
            <a:gdLst/>
            <a:ahLst/>
            <a:cxnLst/>
            <a:rect l="l" t="t" r="r" b="b"/>
            <a:pathLst>
              <a:path h="281939">
                <a:moveTo>
                  <a:pt x="0" y="0"/>
                </a:moveTo>
                <a:lnTo>
                  <a:pt x="0" y="281939"/>
                </a:lnTo>
              </a:path>
            </a:pathLst>
          </a:custGeom>
          <a:ln w="13461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109">
            <a:extLst>
              <a:ext uri="{FF2B5EF4-FFF2-40B4-BE49-F238E27FC236}">
                <a16:creationId xmlns:a16="http://schemas.microsoft.com/office/drawing/2014/main" id="{1FB010B6-8409-465E-9320-F44FF3A3E11C}"/>
              </a:ext>
            </a:extLst>
          </p:cNvPr>
          <p:cNvSpPr/>
          <p:nvPr/>
        </p:nvSpPr>
        <p:spPr>
          <a:xfrm>
            <a:off x="4727325" y="2129017"/>
            <a:ext cx="12700" cy="281940"/>
          </a:xfrm>
          <a:custGeom>
            <a:avLst/>
            <a:gdLst/>
            <a:ahLst/>
            <a:cxnLst/>
            <a:rect l="l" t="t" r="r" b="b"/>
            <a:pathLst>
              <a:path w="12700" h="281939">
                <a:moveTo>
                  <a:pt x="12191" y="1523"/>
                </a:moveTo>
                <a:lnTo>
                  <a:pt x="9143" y="281939"/>
                </a:lnTo>
                <a:lnTo>
                  <a:pt x="0" y="280415"/>
                </a:lnTo>
                <a:lnTo>
                  <a:pt x="1523" y="0"/>
                </a:lnTo>
                <a:lnTo>
                  <a:pt x="12191" y="1523"/>
                </a:lnTo>
                <a:close/>
              </a:path>
            </a:pathLst>
          </a:custGeom>
          <a:ln w="317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110">
            <a:extLst>
              <a:ext uri="{FF2B5EF4-FFF2-40B4-BE49-F238E27FC236}">
                <a16:creationId xmlns:a16="http://schemas.microsoft.com/office/drawing/2014/main" id="{DC3BCFF6-4F0E-45BF-AA83-72CB8B9F9FE7}"/>
              </a:ext>
            </a:extLst>
          </p:cNvPr>
          <p:cNvSpPr/>
          <p:nvPr/>
        </p:nvSpPr>
        <p:spPr>
          <a:xfrm>
            <a:off x="5248533" y="2129017"/>
            <a:ext cx="0" cy="281940"/>
          </a:xfrm>
          <a:custGeom>
            <a:avLst/>
            <a:gdLst/>
            <a:ahLst/>
            <a:cxnLst/>
            <a:rect l="l" t="t" r="r" b="b"/>
            <a:pathLst>
              <a:path h="281939">
                <a:moveTo>
                  <a:pt x="0" y="0"/>
                </a:moveTo>
                <a:lnTo>
                  <a:pt x="0" y="281939"/>
                </a:lnTo>
              </a:path>
            </a:pathLst>
          </a:custGeom>
          <a:ln w="13461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111">
            <a:extLst>
              <a:ext uri="{FF2B5EF4-FFF2-40B4-BE49-F238E27FC236}">
                <a16:creationId xmlns:a16="http://schemas.microsoft.com/office/drawing/2014/main" id="{DBEC8D9C-9BDA-4C00-B3DB-A4DE2FC2B3FA}"/>
              </a:ext>
            </a:extLst>
          </p:cNvPr>
          <p:cNvSpPr/>
          <p:nvPr/>
        </p:nvSpPr>
        <p:spPr>
          <a:xfrm>
            <a:off x="5242438" y="2129017"/>
            <a:ext cx="12700" cy="281940"/>
          </a:xfrm>
          <a:custGeom>
            <a:avLst/>
            <a:gdLst/>
            <a:ahLst/>
            <a:cxnLst/>
            <a:rect l="l" t="t" r="r" b="b"/>
            <a:pathLst>
              <a:path w="12700" h="281939">
                <a:moveTo>
                  <a:pt x="12191" y="1523"/>
                </a:moveTo>
                <a:lnTo>
                  <a:pt x="9143" y="281939"/>
                </a:lnTo>
                <a:lnTo>
                  <a:pt x="0" y="280415"/>
                </a:lnTo>
                <a:lnTo>
                  <a:pt x="1523" y="0"/>
                </a:lnTo>
                <a:lnTo>
                  <a:pt x="12191" y="1523"/>
                </a:lnTo>
                <a:close/>
              </a:path>
            </a:pathLst>
          </a:custGeom>
          <a:ln w="317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112">
            <a:extLst>
              <a:ext uri="{FF2B5EF4-FFF2-40B4-BE49-F238E27FC236}">
                <a16:creationId xmlns:a16="http://schemas.microsoft.com/office/drawing/2014/main" id="{FBE749EA-266D-4EAA-A2EE-1A1BB4960B6C}"/>
              </a:ext>
            </a:extLst>
          </p:cNvPr>
          <p:cNvSpPr/>
          <p:nvPr/>
        </p:nvSpPr>
        <p:spPr>
          <a:xfrm>
            <a:off x="5774313" y="214121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39">
                <a:moveTo>
                  <a:pt x="0" y="0"/>
                </a:moveTo>
                <a:lnTo>
                  <a:pt x="0" y="281939"/>
                </a:lnTo>
              </a:path>
            </a:pathLst>
          </a:custGeom>
          <a:ln w="13461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113">
            <a:extLst>
              <a:ext uri="{FF2B5EF4-FFF2-40B4-BE49-F238E27FC236}">
                <a16:creationId xmlns:a16="http://schemas.microsoft.com/office/drawing/2014/main" id="{BE59555A-5EBF-4436-AA82-862787AB486E}"/>
              </a:ext>
            </a:extLst>
          </p:cNvPr>
          <p:cNvSpPr/>
          <p:nvPr/>
        </p:nvSpPr>
        <p:spPr>
          <a:xfrm>
            <a:off x="5768218" y="2141210"/>
            <a:ext cx="12700" cy="281940"/>
          </a:xfrm>
          <a:custGeom>
            <a:avLst/>
            <a:gdLst/>
            <a:ahLst/>
            <a:cxnLst/>
            <a:rect l="l" t="t" r="r" b="b"/>
            <a:pathLst>
              <a:path w="12700" h="281939">
                <a:moveTo>
                  <a:pt x="12191" y="1523"/>
                </a:moveTo>
                <a:lnTo>
                  <a:pt x="9143" y="281939"/>
                </a:lnTo>
                <a:lnTo>
                  <a:pt x="0" y="280415"/>
                </a:lnTo>
                <a:lnTo>
                  <a:pt x="1523" y="0"/>
                </a:lnTo>
                <a:lnTo>
                  <a:pt x="12191" y="1523"/>
                </a:lnTo>
                <a:close/>
              </a:path>
            </a:pathLst>
          </a:custGeom>
          <a:ln w="317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114">
            <a:extLst>
              <a:ext uri="{FF2B5EF4-FFF2-40B4-BE49-F238E27FC236}">
                <a16:creationId xmlns:a16="http://schemas.microsoft.com/office/drawing/2014/main" id="{57CAC250-AE80-4D25-B67F-20A0EF6780F6}"/>
              </a:ext>
            </a:extLst>
          </p:cNvPr>
          <p:cNvSpPr/>
          <p:nvPr/>
        </p:nvSpPr>
        <p:spPr>
          <a:xfrm>
            <a:off x="6278757" y="2129017"/>
            <a:ext cx="0" cy="281940"/>
          </a:xfrm>
          <a:custGeom>
            <a:avLst/>
            <a:gdLst/>
            <a:ahLst/>
            <a:cxnLst/>
            <a:rect l="l" t="t" r="r" b="b"/>
            <a:pathLst>
              <a:path h="281939">
                <a:moveTo>
                  <a:pt x="0" y="0"/>
                </a:moveTo>
                <a:lnTo>
                  <a:pt x="0" y="281939"/>
                </a:lnTo>
              </a:path>
            </a:pathLst>
          </a:custGeom>
          <a:ln w="13461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115">
            <a:extLst>
              <a:ext uri="{FF2B5EF4-FFF2-40B4-BE49-F238E27FC236}">
                <a16:creationId xmlns:a16="http://schemas.microsoft.com/office/drawing/2014/main" id="{64C31C3B-CE3E-4102-B4CD-D28A397B3DD8}"/>
              </a:ext>
            </a:extLst>
          </p:cNvPr>
          <p:cNvSpPr/>
          <p:nvPr/>
        </p:nvSpPr>
        <p:spPr>
          <a:xfrm>
            <a:off x="6272662" y="2129017"/>
            <a:ext cx="12700" cy="281940"/>
          </a:xfrm>
          <a:custGeom>
            <a:avLst/>
            <a:gdLst/>
            <a:ahLst/>
            <a:cxnLst/>
            <a:rect l="l" t="t" r="r" b="b"/>
            <a:pathLst>
              <a:path w="12700" h="281939">
                <a:moveTo>
                  <a:pt x="12191" y="1523"/>
                </a:moveTo>
                <a:lnTo>
                  <a:pt x="10667" y="281939"/>
                </a:lnTo>
                <a:lnTo>
                  <a:pt x="0" y="280415"/>
                </a:lnTo>
                <a:lnTo>
                  <a:pt x="3047" y="0"/>
                </a:lnTo>
                <a:lnTo>
                  <a:pt x="12191" y="1523"/>
                </a:lnTo>
                <a:close/>
              </a:path>
            </a:pathLst>
          </a:custGeom>
          <a:ln w="317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116">
            <a:extLst>
              <a:ext uri="{FF2B5EF4-FFF2-40B4-BE49-F238E27FC236}">
                <a16:creationId xmlns:a16="http://schemas.microsoft.com/office/drawing/2014/main" id="{FD838F10-86DB-4811-8554-A9B8B24B3978}"/>
              </a:ext>
            </a:extLst>
          </p:cNvPr>
          <p:cNvSpPr/>
          <p:nvPr/>
        </p:nvSpPr>
        <p:spPr>
          <a:xfrm>
            <a:off x="6804538" y="2129017"/>
            <a:ext cx="0" cy="281940"/>
          </a:xfrm>
          <a:custGeom>
            <a:avLst/>
            <a:gdLst/>
            <a:ahLst/>
            <a:cxnLst/>
            <a:rect l="l" t="t" r="r" b="b"/>
            <a:pathLst>
              <a:path h="281939">
                <a:moveTo>
                  <a:pt x="0" y="0"/>
                </a:moveTo>
                <a:lnTo>
                  <a:pt x="0" y="281939"/>
                </a:lnTo>
              </a:path>
            </a:pathLst>
          </a:custGeom>
          <a:ln w="13461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117">
            <a:extLst>
              <a:ext uri="{FF2B5EF4-FFF2-40B4-BE49-F238E27FC236}">
                <a16:creationId xmlns:a16="http://schemas.microsoft.com/office/drawing/2014/main" id="{63CE5D24-36DC-4869-AD65-539A70E10E1E}"/>
              </a:ext>
            </a:extLst>
          </p:cNvPr>
          <p:cNvSpPr/>
          <p:nvPr/>
        </p:nvSpPr>
        <p:spPr>
          <a:xfrm>
            <a:off x="6798441" y="2129017"/>
            <a:ext cx="12700" cy="281940"/>
          </a:xfrm>
          <a:custGeom>
            <a:avLst/>
            <a:gdLst/>
            <a:ahLst/>
            <a:cxnLst/>
            <a:rect l="l" t="t" r="r" b="b"/>
            <a:pathLst>
              <a:path w="12700" h="281939">
                <a:moveTo>
                  <a:pt x="12191" y="1523"/>
                </a:moveTo>
                <a:lnTo>
                  <a:pt x="10667" y="281939"/>
                </a:lnTo>
                <a:lnTo>
                  <a:pt x="0" y="280415"/>
                </a:lnTo>
                <a:lnTo>
                  <a:pt x="3047" y="0"/>
                </a:lnTo>
                <a:lnTo>
                  <a:pt x="12191" y="1523"/>
                </a:lnTo>
                <a:close/>
              </a:path>
            </a:pathLst>
          </a:custGeom>
          <a:ln w="317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118">
            <a:extLst>
              <a:ext uri="{FF2B5EF4-FFF2-40B4-BE49-F238E27FC236}">
                <a16:creationId xmlns:a16="http://schemas.microsoft.com/office/drawing/2014/main" id="{350AF111-46DE-41C0-BCC3-7DFDE17F2604}"/>
              </a:ext>
            </a:extLst>
          </p:cNvPr>
          <p:cNvSpPr/>
          <p:nvPr/>
        </p:nvSpPr>
        <p:spPr>
          <a:xfrm>
            <a:off x="7309743" y="214121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39">
                <a:moveTo>
                  <a:pt x="0" y="0"/>
                </a:moveTo>
                <a:lnTo>
                  <a:pt x="0" y="281939"/>
                </a:lnTo>
              </a:path>
            </a:pathLst>
          </a:custGeom>
          <a:ln w="1498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119">
            <a:extLst>
              <a:ext uri="{FF2B5EF4-FFF2-40B4-BE49-F238E27FC236}">
                <a16:creationId xmlns:a16="http://schemas.microsoft.com/office/drawing/2014/main" id="{49F3C1D6-100D-430B-A4CD-6E64D5D43BA4}"/>
              </a:ext>
            </a:extLst>
          </p:cNvPr>
          <p:cNvSpPr/>
          <p:nvPr/>
        </p:nvSpPr>
        <p:spPr>
          <a:xfrm>
            <a:off x="7302886" y="2141210"/>
            <a:ext cx="13970" cy="281940"/>
          </a:xfrm>
          <a:custGeom>
            <a:avLst/>
            <a:gdLst/>
            <a:ahLst/>
            <a:cxnLst/>
            <a:rect l="l" t="t" r="r" b="b"/>
            <a:pathLst>
              <a:path w="13970" h="281939">
                <a:moveTo>
                  <a:pt x="13715" y="1523"/>
                </a:moveTo>
                <a:lnTo>
                  <a:pt x="10667" y="281939"/>
                </a:lnTo>
                <a:lnTo>
                  <a:pt x="0" y="280415"/>
                </a:lnTo>
                <a:lnTo>
                  <a:pt x="3047" y="0"/>
                </a:lnTo>
                <a:lnTo>
                  <a:pt x="13715" y="1523"/>
                </a:lnTo>
                <a:close/>
              </a:path>
            </a:pathLst>
          </a:custGeom>
          <a:ln w="317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120">
            <a:extLst>
              <a:ext uri="{FF2B5EF4-FFF2-40B4-BE49-F238E27FC236}">
                <a16:creationId xmlns:a16="http://schemas.microsoft.com/office/drawing/2014/main" id="{4F10C169-8CD4-4A70-AEE9-66F7355C9EB3}"/>
              </a:ext>
            </a:extLst>
          </p:cNvPr>
          <p:cNvSpPr/>
          <p:nvPr/>
        </p:nvSpPr>
        <p:spPr>
          <a:xfrm>
            <a:off x="7835524" y="2129017"/>
            <a:ext cx="0" cy="281940"/>
          </a:xfrm>
          <a:custGeom>
            <a:avLst/>
            <a:gdLst/>
            <a:ahLst/>
            <a:cxnLst/>
            <a:rect l="l" t="t" r="r" b="b"/>
            <a:pathLst>
              <a:path h="281939">
                <a:moveTo>
                  <a:pt x="0" y="0"/>
                </a:moveTo>
                <a:lnTo>
                  <a:pt x="0" y="281939"/>
                </a:lnTo>
              </a:path>
            </a:pathLst>
          </a:custGeom>
          <a:ln w="1498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121">
            <a:extLst>
              <a:ext uri="{FF2B5EF4-FFF2-40B4-BE49-F238E27FC236}">
                <a16:creationId xmlns:a16="http://schemas.microsoft.com/office/drawing/2014/main" id="{0928E90A-344A-4362-9445-11E91042157F}"/>
              </a:ext>
            </a:extLst>
          </p:cNvPr>
          <p:cNvSpPr/>
          <p:nvPr/>
        </p:nvSpPr>
        <p:spPr>
          <a:xfrm>
            <a:off x="7828665" y="2129017"/>
            <a:ext cx="13970" cy="281940"/>
          </a:xfrm>
          <a:custGeom>
            <a:avLst/>
            <a:gdLst/>
            <a:ahLst/>
            <a:cxnLst/>
            <a:rect l="l" t="t" r="r" b="b"/>
            <a:pathLst>
              <a:path w="13970" h="281939">
                <a:moveTo>
                  <a:pt x="13715" y="1523"/>
                </a:moveTo>
                <a:lnTo>
                  <a:pt x="10667" y="281939"/>
                </a:lnTo>
                <a:lnTo>
                  <a:pt x="0" y="280415"/>
                </a:lnTo>
                <a:lnTo>
                  <a:pt x="3047" y="0"/>
                </a:lnTo>
                <a:lnTo>
                  <a:pt x="13715" y="1523"/>
                </a:lnTo>
                <a:close/>
              </a:path>
            </a:pathLst>
          </a:custGeom>
          <a:ln w="317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122">
            <a:extLst>
              <a:ext uri="{FF2B5EF4-FFF2-40B4-BE49-F238E27FC236}">
                <a16:creationId xmlns:a16="http://schemas.microsoft.com/office/drawing/2014/main" id="{B79B3C48-DC10-4C6F-AC0A-5C93CF8D6156}"/>
              </a:ext>
            </a:extLst>
          </p:cNvPr>
          <p:cNvSpPr/>
          <p:nvPr/>
        </p:nvSpPr>
        <p:spPr>
          <a:xfrm>
            <a:off x="2578489" y="2618221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16509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123">
            <a:extLst>
              <a:ext uri="{FF2B5EF4-FFF2-40B4-BE49-F238E27FC236}">
                <a16:creationId xmlns:a16="http://schemas.microsoft.com/office/drawing/2014/main" id="{C909819E-18C5-4C9C-9A4D-7371DF83461A}"/>
              </a:ext>
            </a:extLst>
          </p:cNvPr>
          <p:cNvSpPr/>
          <p:nvPr/>
        </p:nvSpPr>
        <p:spPr>
          <a:xfrm>
            <a:off x="2578489" y="2610601"/>
            <a:ext cx="279400" cy="15240"/>
          </a:xfrm>
          <a:custGeom>
            <a:avLst/>
            <a:gdLst/>
            <a:ahLst/>
            <a:cxnLst/>
            <a:rect l="l" t="t" r="r" b="b"/>
            <a:pathLst>
              <a:path w="279400" h="15239">
                <a:moveTo>
                  <a:pt x="0" y="0"/>
                </a:moveTo>
                <a:lnTo>
                  <a:pt x="278891" y="3047"/>
                </a:lnTo>
                <a:lnTo>
                  <a:pt x="277367" y="15239"/>
                </a:lnTo>
                <a:lnTo>
                  <a:pt x="0" y="1219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124">
            <a:extLst>
              <a:ext uri="{FF2B5EF4-FFF2-40B4-BE49-F238E27FC236}">
                <a16:creationId xmlns:a16="http://schemas.microsoft.com/office/drawing/2014/main" id="{4E4F743B-B93F-4493-A756-2E4CA7BDD0B7}"/>
              </a:ext>
            </a:extLst>
          </p:cNvPr>
          <p:cNvSpPr/>
          <p:nvPr/>
        </p:nvSpPr>
        <p:spPr>
          <a:xfrm>
            <a:off x="2557153" y="3008365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16509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125">
            <a:extLst>
              <a:ext uri="{FF2B5EF4-FFF2-40B4-BE49-F238E27FC236}">
                <a16:creationId xmlns:a16="http://schemas.microsoft.com/office/drawing/2014/main" id="{5020F669-038C-4912-9733-9D336E3449B0}"/>
              </a:ext>
            </a:extLst>
          </p:cNvPr>
          <p:cNvSpPr/>
          <p:nvPr/>
        </p:nvSpPr>
        <p:spPr>
          <a:xfrm>
            <a:off x="2557153" y="3000745"/>
            <a:ext cx="279400" cy="15240"/>
          </a:xfrm>
          <a:custGeom>
            <a:avLst/>
            <a:gdLst/>
            <a:ahLst/>
            <a:cxnLst/>
            <a:rect l="l" t="t" r="r" b="b"/>
            <a:pathLst>
              <a:path w="279400" h="15239">
                <a:moveTo>
                  <a:pt x="1523" y="0"/>
                </a:moveTo>
                <a:lnTo>
                  <a:pt x="278891" y="3047"/>
                </a:lnTo>
                <a:lnTo>
                  <a:pt x="278891" y="15239"/>
                </a:lnTo>
                <a:lnTo>
                  <a:pt x="0" y="12191"/>
                </a:lnTo>
                <a:lnTo>
                  <a:pt x="1523" y="0"/>
                </a:lnTo>
                <a:close/>
              </a:path>
            </a:pathLst>
          </a:custGeom>
          <a:ln w="317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126">
            <a:extLst>
              <a:ext uri="{FF2B5EF4-FFF2-40B4-BE49-F238E27FC236}">
                <a16:creationId xmlns:a16="http://schemas.microsoft.com/office/drawing/2014/main" id="{8637A34D-4BDA-4667-B585-D035E1900279}"/>
              </a:ext>
            </a:extLst>
          </p:cNvPr>
          <p:cNvSpPr/>
          <p:nvPr/>
        </p:nvSpPr>
        <p:spPr>
          <a:xfrm>
            <a:off x="2546485" y="3398510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16509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127">
            <a:extLst>
              <a:ext uri="{FF2B5EF4-FFF2-40B4-BE49-F238E27FC236}">
                <a16:creationId xmlns:a16="http://schemas.microsoft.com/office/drawing/2014/main" id="{B8F4202B-7FD2-4AA0-B2DD-9A1719132CE9}"/>
              </a:ext>
            </a:extLst>
          </p:cNvPr>
          <p:cNvSpPr/>
          <p:nvPr/>
        </p:nvSpPr>
        <p:spPr>
          <a:xfrm>
            <a:off x="2546485" y="3390889"/>
            <a:ext cx="279400" cy="15240"/>
          </a:xfrm>
          <a:custGeom>
            <a:avLst/>
            <a:gdLst/>
            <a:ahLst/>
            <a:cxnLst/>
            <a:rect l="l" t="t" r="r" b="b"/>
            <a:pathLst>
              <a:path w="279400" h="15239">
                <a:moveTo>
                  <a:pt x="1523" y="0"/>
                </a:moveTo>
                <a:lnTo>
                  <a:pt x="278891" y="3047"/>
                </a:lnTo>
                <a:lnTo>
                  <a:pt x="278891" y="15239"/>
                </a:lnTo>
                <a:lnTo>
                  <a:pt x="0" y="12191"/>
                </a:lnTo>
                <a:lnTo>
                  <a:pt x="1523" y="0"/>
                </a:lnTo>
                <a:close/>
              </a:path>
            </a:pathLst>
          </a:custGeom>
          <a:ln w="317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128">
            <a:extLst>
              <a:ext uri="{FF2B5EF4-FFF2-40B4-BE49-F238E27FC236}">
                <a16:creationId xmlns:a16="http://schemas.microsoft.com/office/drawing/2014/main" id="{76F635A7-A8BA-48BA-A9D1-B1FAEDA7B2D6}"/>
              </a:ext>
            </a:extLst>
          </p:cNvPr>
          <p:cNvSpPr/>
          <p:nvPr/>
        </p:nvSpPr>
        <p:spPr>
          <a:xfrm>
            <a:off x="2470285" y="1793737"/>
            <a:ext cx="175260" cy="27940"/>
          </a:xfrm>
          <a:custGeom>
            <a:avLst/>
            <a:gdLst/>
            <a:ahLst/>
            <a:cxnLst/>
            <a:rect l="l" t="t" r="r" b="b"/>
            <a:pathLst>
              <a:path w="175260" h="27939">
                <a:moveTo>
                  <a:pt x="0" y="0"/>
                </a:moveTo>
                <a:lnTo>
                  <a:pt x="0" y="24383"/>
                </a:lnTo>
                <a:lnTo>
                  <a:pt x="175259" y="27431"/>
                </a:lnTo>
                <a:lnTo>
                  <a:pt x="175259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497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129">
            <a:extLst>
              <a:ext uri="{FF2B5EF4-FFF2-40B4-BE49-F238E27FC236}">
                <a16:creationId xmlns:a16="http://schemas.microsoft.com/office/drawing/2014/main" id="{6692A14F-BD86-4B8F-BFAF-DC6E71EE7237}"/>
              </a:ext>
            </a:extLst>
          </p:cNvPr>
          <p:cNvSpPr/>
          <p:nvPr/>
        </p:nvSpPr>
        <p:spPr>
          <a:xfrm>
            <a:off x="2470285" y="1793737"/>
            <a:ext cx="175260" cy="27940"/>
          </a:xfrm>
          <a:custGeom>
            <a:avLst/>
            <a:gdLst/>
            <a:ahLst/>
            <a:cxnLst/>
            <a:rect l="l" t="t" r="r" b="b"/>
            <a:pathLst>
              <a:path w="175260" h="27939">
                <a:moveTo>
                  <a:pt x="175259" y="27431"/>
                </a:moveTo>
                <a:lnTo>
                  <a:pt x="0" y="24383"/>
                </a:lnTo>
                <a:lnTo>
                  <a:pt x="0" y="0"/>
                </a:lnTo>
                <a:lnTo>
                  <a:pt x="175259" y="3047"/>
                </a:lnTo>
                <a:lnTo>
                  <a:pt x="175259" y="27431"/>
                </a:lnTo>
                <a:close/>
              </a:path>
            </a:pathLst>
          </a:custGeom>
          <a:ln w="317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130">
            <a:extLst>
              <a:ext uri="{FF2B5EF4-FFF2-40B4-BE49-F238E27FC236}">
                <a16:creationId xmlns:a16="http://schemas.microsoft.com/office/drawing/2014/main" id="{A63B1ACC-548E-4466-9931-1F5C643E471B}"/>
              </a:ext>
            </a:extLst>
          </p:cNvPr>
          <p:cNvSpPr/>
          <p:nvPr/>
        </p:nvSpPr>
        <p:spPr>
          <a:xfrm>
            <a:off x="2450473" y="1813549"/>
            <a:ext cx="175260" cy="347980"/>
          </a:xfrm>
          <a:custGeom>
            <a:avLst/>
            <a:gdLst/>
            <a:ahLst/>
            <a:cxnLst/>
            <a:rect l="l" t="t" r="r" b="b"/>
            <a:pathLst>
              <a:path w="175260" h="347980">
                <a:moveTo>
                  <a:pt x="60959" y="240791"/>
                </a:moveTo>
                <a:lnTo>
                  <a:pt x="54863" y="243839"/>
                </a:lnTo>
                <a:lnTo>
                  <a:pt x="51815" y="248411"/>
                </a:lnTo>
                <a:lnTo>
                  <a:pt x="48767" y="254507"/>
                </a:lnTo>
                <a:lnTo>
                  <a:pt x="50291" y="262127"/>
                </a:lnTo>
                <a:lnTo>
                  <a:pt x="54863" y="265175"/>
                </a:lnTo>
                <a:lnTo>
                  <a:pt x="175259" y="347471"/>
                </a:lnTo>
                <a:lnTo>
                  <a:pt x="175259" y="332231"/>
                </a:lnTo>
                <a:lnTo>
                  <a:pt x="155447" y="332231"/>
                </a:lnTo>
                <a:lnTo>
                  <a:pt x="136395" y="292819"/>
                </a:lnTo>
                <a:lnTo>
                  <a:pt x="65531" y="243839"/>
                </a:lnTo>
                <a:lnTo>
                  <a:pt x="60959" y="240791"/>
                </a:lnTo>
                <a:close/>
              </a:path>
              <a:path w="175260" h="347980">
                <a:moveTo>
                  <a:pt x="136395" y="292819"/>
                </a:moveTo>
                <a:lnTo>
                  <a:pt x="155447" y="332231"/>
                </a:lnTo>
                <a:lnTo>
                  <a:pt x="164591" y="326135"/>
                </a:lnTo>
                <a:lnTo>
                  <a:pt x="153923" y="326135"/>
                </a:lnTo>
                <a:lnTo>
                  <a:pt x="153923" y="304934"/>
                </a:lnTo>
                <a:lnTo>
                  <a:pt x="136395" y="292819"/>
                </a:lnTo>
                <a:close/>
              </a:path>
              <a:path w="175260" h="347980">
                <a:moveTo>
                  <a:pt x="170687" y="172211"/>
                </a:moveTo>
                <a:lnTo>
                  <a:pt x="160019" y="172211"/>
                </a:lnTo>
                <a:lnTo>
                  <a:pt x="153923" y="178307"/>
                </a:lnTo>
                <a:lnTo>
                  <a:pt x="153923" y="279250"/>
                </a:lnTo>
                <a:lnTo>
                  <a:pt x="173735" y="320039"/>
                </a:lnTo>
                <a:lnTo>
                  <a:pt x="155447" y="332231"/>
                </a:lnTo>
                <a:lnTo>
                  <a:pt x="175259" y="332231"/>
                </a:lnTo>
                <a:lnTo>
                  <a:pt x="175259" y="178307"/>
                </a:lnTo>
                <a:lnTo>
                  <a:pt x="170687" y="172211"/>
                </a:lnTo>
                <a:close/>
              </a:path>
              <a:path w="175260" h="347980">
                <a:moveTo>
                  <a:pt x="153923" y="304934"/>
                </a:moveTo>
                <a:lnTo>
                  <a:pt x="153923" y="326135"/>
                </a:lnTo>
                <a:lnTo>
                  <a:pt x="169163" y="315467"/>
                </a:lnTo>
                <a:lnTo>
                  <a:pt x="153923" y="304934"/>
                </a:lnTo>
                <a:close/>
              </a:path>
              <a:path w="175260" h="347980">
                <a:moveTo>
                  <a:pt x="153923" y="279250"/>
                </a:moveTo>
                <a:lnTo>
                  <a:pt x="153923" y="304934"/>
                </a:lnTo>
                <a:lnTo>
                  <a:pt x="169163" y="315467"/>
                </a:lnTo>
                <a:lnTo>
                  <a:pt x="153923" y="326135"/>
                </a:lnTo>
                <a:lnTo>
                  <a:pt x="164591" y="326135"/>
                </a:lnTo>
                <a:lnTo>
                  <a:pt x="173735" y="320039"/>
                </a:lnTo>
                <a:lnTo>
                  <a:pt x="153923" y="279250"/>
                </a:lnTo>
                <a:close/>
              </a:path>
              <a:path w="175260" h="347980">
                <a:moveTo>
                  <a:pt x="18287" y="0"/>
                </a:moveTo>
                <a:lnTo>
                  <a:pt x="0" y="10667"/>
                </a:lnTo>
                <a:lnTo>
                  <a:pt x="136395" y="292819"/>
                </a:lnTo>
                <a:lnTo>
                  <a:pt x="153923" y="304934"/>
                </a:lnTo>
                <a:lnTo>
                  <a:pt x="153923" y="279250"/>
                </a:lnTo>
                <a:lnTo>
                  <a:pt x="18287" y="0"/>
                </a:lnTo>
                <a:close/>
              </a:path>
            </a:pathLst>
          </a:custGeom>
          <a:solidFill>
            <a:srgbClr val="497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131">
            <a:extLst>
              <a:ext uri="{FF2B5EF4-FFF2-40B4-BE49-F238E27FC236}">
                <a16:creationId xmlns:a16="http://schemas.microsoft.com/office/drawing/2014/main" id="{28416F32-9810-48AB-BE60-284A93AD0514}"/>
              </a:ext>
            </a:extLst>
          </p:cNvPr>
          <p:cNvSpPr/>
          <p:nvPr/>
        </p:nvSpPr>
        <p:spPr>
          <a:xfrm>
            <a:off x="2450473" y="1813549"/>
            <a:ext cx="173990" cy="332740"/>
          </a:xfrm>
          <a:custGeom>
            <a:avLst/>
            <a:gdLst/>
            <a:ahLst/>
            <a:cxnLst/>
            <a:rect l="l" t="t" r="r" b="b"/>
            <a:pathLst>
              <a:path w="173989" h="332739">
                <a:moveTo>
                  <a:pt x="18287" y="0"/>
                </a:moveTo>
                <a:lnTo>
                  <a:pt x="173735" y="320039"/>
                </a:lnTo>
                <a:lnTo>
                  <a:pt x="155447" y="332231"/>
                </a:lnTo>
                <a:lnTo>
                  <a:pt x="0" y="10667"/>
                </a:lnTo>
                <a:lnTo>
                  <a:pt x="18287" y="0"/>
                </a:lnTo>
                <a:close/>
              </a:path>
            </a:pathLst>
          </a:custGeom>
          <a:ln w="317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132">
            <a:extLst>
              <a:ext uri="{FF2B5EF4-FFF2-40B4-BE49-F238E27FC236}">
                <a16:creationId xmlns:a16="http://schemas.microsoft.com/office/drawing/2014/main" id="{B6D185D7-78C1-4876-A3A3-636CFD293FC9}"/>
              </a:ext>
            </a:extLst>
          </p:cNvPr>
          <p:cNvSpPr/>
          <p:nvPr/>
        </p:nvSpPr>
        <p:spPr>
          <a:xfrm>
            <a:off x="2499241" y="1985761"/>
            <a:ext cx="127000" cy="175260"/>
          </a:xfrm>
          <a:custGeom>
            <a:avLst/>
            <a:gdLst/>
            <a:ahLst/>
            <a:cxnLst/>
            <a:rect l="l" t="t" r="r" b="b"/>
            <a:pathLst>
              <a:path w="127000" h="175260">
                <a:moveTo>
                  <a:pt x="126491" y="12191"/>
                </a:moveTo>
                <a:lnTo>
                  <a:pt x="126491" y="175259"/>
                </a:lnTo>
                <a:lnTo>
                  <a:pt x="6095" y="92963"/>
                </a:lnTo>
                <a:lnTo>
                  <a:pt x="1523" y="89915"/>
                </a:lnTo>
                <a:lnTo>
                  <a:pt x="120395" y="143255"/>
                </a:lnTo>
                <a:lnTo>
                  <a:pt x="105155" y="153923"/>
                </a:lnTo>
                <a:lnTo>
                  <a:pt x="105155" y="12191"/>
                </a:lnTo>
                <a:lnTo>
                  <a:pt x="105155" y="6095"/>
                </a:lnTo>
                <a:lnTo>
                  <a:pt x="111251" y="0"/>
                </a:lnTo>
                <a:lnTo>
                  <a:pt x="117347" y="0"/>
                </a:lnTo>
                <a:lnTo>
                  <a:pt x="121919" y="0"/>
                </a:lnTo>
                <a:lnTo>
                  <a:pt x="126491" y="6095"/>
                </a:lnTo>
                <a:lnTo>
                  <a:pt x="126491" y="12191"/>
                </a:lnTo>
                <a:close/>
              </a:path>
            </a:pathLst>
          </a:custGeom>
          <a:ln w="317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134">
            <a:extLst>
              <a:ext uri="{FF2B5EF4-FFF2-40B4-BE49-F238E27FC236}">
                <a16:creationId xmlns:a16="http://schemas.microsoft.com/office/drawing/2014/main" id="{097449A9-D9F7-42D1-86EB-DE3750B5ACBB}"/>
              </a:ext>
            </a:extLst>
          </p:cNvPr>
          <p:cNvSpPr txBox="1"/>
          <p:nvPr/>
        </p:nvSpPr>
        <p:spPr>
          <a:xfrm>
            <a:off x="2576191" y="3580928"/>
            <a:ext cx="72390" cy="411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50"/>
              </a:lnSpc>
            </a:pPr>
            <a:r>
              <a:rPr sz="1400" spc="-5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810"/>
              </a:lnSpc>
            </a:pPr>
            <a:r>
              <a:rPr sz="1700" spc="-60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21" name="object 135">
            <a:extLst>
              <a:ext uri="{FF2B5EF4-FFF2-40B4-BE49-F238E27FC236}">
                <a16:creationId xmlns:a16="http://schemas.microsoft.com/office/drawing/2014/main" id="{9505E187-811C-4EDE-91C2-58D751A4A320}"/>
              </a:ext>
            </a:extLst>
          </p:cNvPr>
          <p:cNvSpPr txBox="1"/>
          <p:nvPr/>
        </p:nvSpPr>
        <p:spPr>
          <a:xfrm>
            <a:off x="2576262" y="5306107"/>
            <a:ext cx="7239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60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22" name="object 136">
            <a:extLst>
              <a:ext uri="{FF2B5EF4-FFF2-40B4-BE49-F238E27FC236}">
                <a16:creationId xmlns:a16="http://schemas.microsoft.com/office/drawing/2014/main" id="{E17686B3-31CD-451C-AD3B-83255396ACE2}"/>
              </a:ext>
            </a:extLst>
          </p:cNvPr>
          <p:cNvSpPr txBox="1"/>
          <p:nvPr/>
        </p:nvSpPr>
        <p:spPr>
          <a:xfrm>
            <a:off x="2576262" y="5501179"/>
            <a:ext cx="7239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60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23" name="object 137">
            <a:extLst>
              <a:ext uri="{FF2B5EF4-FFF2-40B4-BE49-F238E27FC236}">
                <a16:creationId xmlns:a16="http://schemas.microsoft.com/office/drawing/2014/main" id="{533EA5E4-377B-493C-A0A4-D176159087AF}"/>
              </a:ext>
            </a:extLst>
          </p:cNvPr>
          <p:cNvSpPr txBox="1"/>
          <p:nvPr/>
        </p:nvSpPr>
        <p:spPr>
          <a:xfrm>
            <a:off x="2576262" y="5696251"/>
            <a:ext cx="7239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60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24" name="object 138">
            <a:extLst>
              <a:ext uri="{FF2B5EF4-FFF2-40B4-BE49-F238E27FC236}">
                <a16:creationId xmlns:a16="http://schemas.microsoft.com/office/drawing/2014/main" id="{794B3613-53D0-4715-9952-82580B511A89}"/>
              </a:ext>
            </a:extLst>
          </p:cNvPr>
          <p:cNvSpPr txBox="1"/>
          <p:nvPr/>
        </p:nvSpPr>
        <p:spPr>
          <a:xfrm>
            <a:off x="2359866" y="5920270"/>
            <a:ext cx="27940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40" dirty="0">
                <a:latin typeface="Calibri"/>
                <a:cs typeface="Calibri"/>
              </a:rPr>
              <a:t>M</a:t>
            </a:r>
            <a:r>
              <a:rPr sz="1400" spc="-25" dirty="0">
                <a:latin typeface="Calibri"/>
                <a:cs typeface="Calibri"/>
              </a:rPr>
              <a:t>-</a:t>
            </a:r>
            <a:r>
              <a:rPr sz="1400" spc="-10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5" name="object 139">
            <a:extLst>
              <a:ext uri="{FF2B5EF4-FFF2-40B4-BE49-F238E27FC236}">
                <a16:creationId xmlns:a16="http://schemas.microsoft.com/office/drawing/2014/main" id="{198C5AFC-4E09-4929-B14E-5BF1DD22272A}"/>
              </a:ext>
            </a:extLst>
          </p:cNvPr>
          <p:cNvSpPr/>
          <p:nvPr/>
        </p:nvSpPr>
        <p:spPr>
          <a:xfrm>
            <a:off x="3154558" y="3777985"/>
            <a:ext cx="62865" cy="45720"/>
          </a:xfrm>
          <a:custGeom>
            <a:avLst/>
            <a:gdLst/>
            <a:ahLst/>
            <a:cxnLst/>
            <a:rect l="l" t="t" r="r" b="b"/>
            <a:pathLst>
              <a:path w="62864" h="45720">
                <a:moveTo>
                  <a:pt x="61234" y="0"/>
                </a:moveTo>
                <a:lnTo>
                  <a:pt x="1794" y="0"/>
                </a:lnTo>
                <a:lnTo>
                  <a:pt x="0" y="9143"/>
                </a:lnTo>
                <a:lnTo>
                  <a:pt x="1995" y="22028"/>
                </a:lnTo>
                <a:lnTo>
                  <a:pt x="8926" y="34537"/>
                </a:lnTo>
                <a:lnTo>
                  <a:pt x="19418" y="42761"/>
                </a:lnTo>
                <a:lnTo>
                  <a:pt x="32003" y="45720"/>
                </a:lnTo>
                <a:lnTo>
                  <a:pt x="41600" y="43968"/>
                </a:lnTo>
                <a:lnTo>
                  <a:pt x="52392" y="36698"/>
                </a:lnTo>
                <a:lnTo>
                  <a:pt x="59758" y="24743"/>
                </a:lnTo>
                <a:lnTo>
                  <a:pt x="62483" y="9143"/>
                </a:lnTo>
                <a:lnTo>
                  <a:pt x="61234" y="0"/>
                </a:lnTo>
                <a:close/>
              </a:path>
            </a:pathLst>
          </a:custGeom>
          <a:solidFill>
            <a:srgbClr val="4E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140">
            <a:extLst>
              <a:ext uri="{FF2B5EF4-FFF2-40B4-BE49-F238E27FC236}">
                <a16:creationId xmlns:a16="http://schemas.microsoft.com/office/drawing/2014/main" id="{879BCB83-E4D5-470E-96E7-494BC27C8113}"/>
              </a:ext>
            </a:extLst>
          </p:cNvPr>
          <p:cNvSpPr/>
          <p:nvPr/>
        </p:nvSpPr>
        <p:spPr>
          <a:xfrm>
            <a:off x="3139318" y="3777985"/>
            <a:ext cx="93345" cy="66040"/>
          </a:xfrm>
          <a:custGeom>
            <a:avLst/>
            <a:gdLst/>
            <a:ahLst/>
            <a:cxnLst/>
            <a:rect l="l" t="t" r="r" b="b"/>
            <a:pathLst>
              <a:path w="93344" h="66039">
                <a:moveTo>
                  <a:pt x="62483" y="60960"/>
                </a:moveTo>
                <a:lnTo>
                  <a:pt x="32003" y="60960"/>
                </a:lnTo>
                <a:lnTo>
                  <a:pt x="44195" y="64008"/>
                </a:lnTo>
                <a:lnTo>
                  <a:pt x="45719" y="65532"/>
                </a:lnTo>
                <a:lnTo>
                  <a:pt x="47243" y="65532"/>
                </a:lnTo>
                <a:lnTo>
                  <a:pt x="50291" y="64008"/>
                </a:lnTo>
                <a:lnTo>
                  <a:pt x="62483" y="60960"/>
                </a:lnTo>
                <a:close/>
              </a:path>
              <a:path w="93344" h="66039">
                <a:moveTo>
                  <a:pt x="35051" y="0"/>
                </a:moveTo>
                <a:lnTo>
                  <a:pt x="2201" y="0"/>
                </a:lnTo>
                <a:lnTo>
                  <a:pt x="1523" y="6096"/>
                </a:lnTo>
                <a:lnTo>
                  <a:pt x="0" y="9143"/>
                </a:lnTo>
                <a:lnTo>
                  <a:pt x="0" y="10668"/>
                </a:lnTo>
                <a:lnTo>
                  <a:pt x="1523" y="13716"/>
                </a:lnTo>
                <a:lnTo>
                  <a:pt x="3047" y="27432"/>
                </a:lnTo>
                <a:lnTo>
                  <a:pt x="4571" y="30480"/>
                </a:lnTo>
                <a:lnTo>
                  <a:pt x="4571" y="32004"/>
                </a:lnTo>
                <a:lnTo>
                  <a:pt x="6095" y="35052"/>
                </a:lnTo>
                <a:lnTo>
                  <a:pt x="12191" y="45720"/>
                </a:lnTo>
                <a:lnTo>
                  <a:pt x="13715" y="48768"/>
                </a:lnTo>
                <a:lnTo>
                  <a:pt x="16763" y="51816"/>
                </a:lnTo>
                <a:lnTo>
                  <a:pt x="27431" y="59436"/>
                </a:lnTo>
                <a:lnTo>
                  <a:pt x="28955" y="59436"/>
                </a:lnTo>
                <a:lnTo>
                  <a:pt x="30479" y="60960"/>
                </a:lnTo>
                <a:lnTo>
                  <a:pt x="64007" y="60960"/>
                </a:lnTo>
                <a:lnTo>
                  <a:pt x="65531" y="59436"/>
                </a:lnTo>
                <a:lnTo>
                  <a:pt x="68579" y="57912"/>
                </a:lnTo>
                <a:lnTo>
                  <a:pt x="77723" y="50292"/>
                </a:lnTo>
                <a:lnTo>
                  <a:pt x="79247" y="50292"/>
                </a:lnTo>
                <a:lnTo>
                  <a:pt x="80771" y="47244"/>
                </a:lnTo>
                <a:lnTo>
                  <a:pt x="80771" y="45720"/>
                </a:lnTo>
                <a:lnTo>
                  <a:pt x="88391" y="35052"/>
                </a:lnTo>
                <a:lnTo>
                  <a:pt x="89915" y="32004"/>
                </a:lnTo>
                <a:lnTo>
                  <a:pt x="89915" y="28956"/>
                </a:lnTo>
                <a:lnTo>
                  <a:pt x="44195" y="28956"/>
                </a:lnTo>
                <a:lnTo>
                  <a:pt x="47447" y="28143"/>
                </a:lnTo>
                <a:lnTo>
                  <a:pt x="44957" y="27432"/>
                </a:lnTo>
                <a:lnTo>
                  <a:pt x="44195" y="27432"/>
                </a:lnTo>
                <a:lnTo>
                  <a:pt x="39623" y="25908"/>
                </a:lnTo>
                <a:lnTo>
                  <a:pt x="38099" y="25908"/>
                </a:lnTo>
                <a:lnTo>
                  <a:pt x="34670" y="21336"/>
                </a:lnTo>
                <a:lnTo>
                  <a:pt x="33527" y="21336"/>
                </a:lnTo>
                <a:lnTo>
                  <a:pt x="30479" y="13716"/>
                </a:lnTo>
                <a:lnTo>
                  <a:pt x="30479" y="6096"/>
                </a:lnTo>
                <a:lnTo>
                  <a:pt x="32003" y="6096"/>
                </a:lnTo>
                <a:lnTo>
                  <a:pt x="33527" y="0"/>
                </a:lnTo>
                <a:lnTo>
                  <a:pt x="35051" y="0"/>
                </a:lnTo>
                <a:close/>
              </a:path>
              <a:path w="93344" h="66039">
                <a:moveTo>
                  <a:pt x="47447" y="28143"/>
                </a:moveTo>
                <a:lnTo>
                  <a:pt x="44195" y="28956"/>
                </a:lnTo>
                <a:lnTo>
                  <a:pt x="50291" y="28956"/>
                </a:lnTo>
                <a:lnTo>
                  <a:pt x="47447" y="28143"/>
                </a:lnTo>
                <a:close/>
              </a:path>
              <a:path w="93344" h="66039">
                <a:moveTo>
                  <a:pt x="61112" y="19812"/>
                </a:moveTo>
                <a:lnTo>
                  <a:pt x="60959" y="19812"/>
                </a:lnTo>
                <a:lnTo>
                  <a:pt x="56387" y="25908"/>
                </a:lnTo>
                <a:lnTo>
                  <a:pt x="47447" y="28143"/>
                </a:lnTo>
                <a:lnTo>
                  <a:pt x="50291" y="28956"/>
                </a:lnTo>
                <a:lnTo>
                  <a:pt x="89915" y="28956"/>
                </a:lnTo>
                <a:lnTo>
                  <a:pt x="89915" y="27432"/>
                </a:lnTo>
                <a:lnTo>
                  <a:pt x="91270" y="21336"/>
                </a:lnTo>
                <a:lnTo>
                  <a:pt x="60959" y="21336"/>
                </a:lnTo>
                <a:lnTo>
                  <a:pt x="61112" y="19812"/>
                </a:lnTo>
                <a:close/>
              </a:path>
              <a:path w="93344" h="66039">
                <a:moveTo>
                  <a:pt x="39623" y="25908"/>
                </a:moveTo>
                <a:lnTo>
                  <a:pt x="44195" y="27432"/>
                </a:lnTo>
                <a:lnTo>
                  <a:pt x="43687" y="27069"/>
                </a:lnTo>
                <a:lnTo>
                  <a:pt x="39623" y="25908"/>
                </a:lnTo>
                <a:close/>
              </a:path>
              <a:path w="93344" h="66039">
                <a:moveTo>
                  <a:pt x="43687" y="27069"/>
                </a:moveTo>
                <a:lnTo>
                  <a:pt x="44195" y="27432"/>
                </a:lnTo>
                <a:lnTo>
                  <a:pt x="44957" y="27432"/>
                </a:lnTo>
                <a:lnTo>
                  <a:pt x="43687" y="27069"/>
                </a:lnTo>
                <a:close/>
              </a:path>
              <a:path w="93344" h="66039">
                <a:moveTo>
                  <a:pt x="58589" y="21505"/>
                </a:moveTo>
                <a:lnTo>
                  <a:pt x="50291" y="27432"/>
                </a:lnTo>
                <a:lnTo>
                  <a:pt x="56387" y="25908"/>
                </a:lnTo>
                <a:lnTo>
                  <a:pt x="58589" y="21505"/>
                </a:lnTo>
                <a:close/>
              </a:path>
              <a:path w="93344" h="66039">
                <a:moveTo>
                  <a:pt x="34904" y="20795"/>
                </a:moveTo>
                <a:lnTo>
                  <a:pt x="38099" y="25908"/>
                </a:lnTo>
                <a:lnTo>
                  <a:pt x="39623" y="25908"/>
                </a:lnTo>
                <a:lnTo>
                  <a:pt x="43687" y="27069"/>
                </a:lnTo>
                <a:lnTo>
                  <a:pt x="34904" y="20795"/>
                </a:lnTo>
                <a:close/>
              </a:path>
              <a:path w="93344" h="66039">
                <a:moveTo>
                  <a:pt x="33527" y="19812"/>
                </a:moveTo>
                <a:lnTo>
                  <a:pt x="38099" y="25908"/>
                </a:lnTo>
                <a:lnTo>
                  <a:pt x="34904" y="20795"/>
                </a:lnTo>
                <a:lnTo>
                  <a:pt x="33527" y="19812"/>
                </a:lnTo>
                <a:close/>
              </a:path>
              <a:path w="93344" h="66039">
                <a:moveTo>
                  <a:pt x="60959" y="19812"/>
                </a:moveTo>
                <a:lnTo>
                  <a:pt x="58589" y="21505"/>
                </a:lnTo>
                <a:lnTo>
                  <a:pt x="56387" y="25908"/>
                </a:lnTo>
                <a:lnTo>
                  <a:pt x="60959" y="19812"/>
                </a:lnTo>
                <a:close/>
              </a:path>
              <a:path w="93344" h="66039">
                <a:moveTo>
                  <a:pt x="61531" y="15621"/>
                </a:moveTo>
                <a:lnTo>
                  <a:pt x="58589" y="21505"/>
                </a:lnTo>
                <a:lnTo>
                  <a:pt x="60959" y="19812"/>
                </a:lnTo>
                <a:lnTo>
                  <a:pt x="61112" y="19812"/>
                </a:lnTo>
                <a:lnTo>
                  <a:pt x="61531" y="15621"/>
                </a:lnTo>
                <a:close/>
              </a:path>
              <a:path w="93344" h="66039">
                <a:moveTo>
                  <a:pt x="30479" y="13716"/>
                </a:moveTo>
                <a:lnTo>
                  <a:pt x="33527" y="21336"/>
                </a:lnTo>
                <a:lnTo>
                  <a:pt x="32721" y="17302"/>
                </a:lnTo>
                <a:lnTo>
                  <a:pt x="30479" y="13716"/>
                </a:lnTo>
                <a:close/>
              </a:path>
              <a:path w="93344" h="66039">
                <a:moveTo>
                  <a:pt x="32721" y="17302"/>
                </a:moveTo>
                <a:lnTo>
                  <a:pt x="33527" y="21336"/>
                </a:lnTo>
                <a:lnTo>
                  <a:pt x="34670" y="21336"/>
                </a:lnTo>
                <a:lnTo>
                  <a:pt x="33527" y="19812"/>
                </a:lnTo>
                <a:lnTo>
                  <a:pt x="34289" y="19812"/>
                </a:lnTo>
                <a:lnTo>
                  <a:pt x="32721" y="17302"/>
                </a:lnTo>
                <a:close/>
              </a:path>
              <a:path w="93344" h="66039">
                <a:moveTo>
                  <a:pt x="62483" y="13716"/>
                </a:moveTo>
                <a:lnTo>
                  <a:pt x="61531" y="15621"/>
                </a:lnTo>
                <a:lnTo>
                  <a:pt x="60959" y="21336"/>
                </a:lnTo>
                <a:lnTo>
                  <a:pt x="62483" y="13716"/>
                </a:lnTo>
                <a:close/>
              </a:path>
              <a:path w="93344" h="66039">
                <a:moveTo>
                  <a:pt x="91609" y="0"/>
                </a:moveTo>
                <a:lnTo>
                  <a:pt x="60959" y="0"/>
                </a:lnTo>
                <a:lnTo>
                  <a:pt x="62483" y="6096"/>
                </a:lnTo>
                <a:lnTo>
                  <a:pt x="62483" y="13716"/>
                </a:lnTo>
                <a:lnTo>
                  <a:pt x="60959" y="21336"/>
                </a:lnTo>
                <a:lnTo>
                  <a:pt x="91270" y="21336"/>
                </a:lnTo>
                <a:lnTo>
                  <a:pt x="92963" y="13716"/>
                </a:lnTo>
                <a:lnTo>
                  <a:pt x="92963" y="6096"/>
                </a:lnTo>
                <a:lnTo>
                  <a:pt x="91609" y="0"/>
                </a:lnTo>
                <a:close/>
              </a:path>
              <a:path w="93344" h="66039">
                <a:moveTo>
                  <a:pt x="34289" y="19812"/>
                </a:moveTo>
                <a:lnTo>
                  <a:pt x="33527" y="19812"/>
                </a:lnTo>
                <a:lnTo>
                  <a:pt x="34904" y="20795"/>
                </a:lnTo>
                <a:lnTo>
                  <a:pt x="34289" y="19812"/>
                </a:lnTo>
                <a:close/>
              </a:path>
              <a:path w="93344" h="66039">
                <a:moveTo>
                  <a:pt x="31281" y="10106"/>
                </a:moveTo>
                <a:lnTo>
                  <a:pt x="30479" y="13716"/>
                </a:lnTo>
                <a:lnTo>
                  <a:pt x="32721" y="17302"/>
                </a:lnTo>
                <a:lnTo>
                  <a:pt x="31281" y="10106"/>
                </a:lnTo>
                <a:close/>
              </a:path>
              <a:path w="93344" h="66039">
                <a:moveTo>
                  <a:pt x="62082" y="10106"/>
                </a:moveTo>
                <a:lnTo>
                  <a:pt x="61531" y="15621"/>
                </a:lnTo>
                <a:lnTo>
                  <a:pt x="62483" y="13716"/>
                </a:lnTo>
                <a:lnTo>
                  <a:pt x="62082" y="10106"/>
                </a:lnTo>
                <a:close/>
              </a:path>
              <a:path w="93344" h="66039">
                <a:moveTo>
                  <a:pt x="30479" y="6096"/>
                </a:moveTo>
                <a:lnTo>
                  <a:pt x="30479" y="13716"/>
                </a:lnTo>
                <a:lnTo>
                  <a:pt x="31281" y="10106"/>
                </a:lnTo>
                <a:lnTo>
                  <a:pt x="30479" y="6096"/>
                </a:lnTo>
                <a:close/>
              </a:path>
              <a:path w="93344" h="66039">
                <a:moveTo>
                  <a:pt x="62483" y="6096"/>
                </a:moveTo>
                <a:lnTo>
                  <a:pt x="62082" y="10106"/>
                </a:lnTo>
                <a:lnTo>
                  <a:pt x="62483" y="13716"/>
                </a:lnTo>
                <a:lnTo>
                  <a:pt x="62483" y="6096"/>
                </a:lnTo>
                <a:close/>
              </a:path>
              <a:path w="93344" h="66039">
                <a:moveTo>
                  <a:pt x="32308" y="5486"/>
                </a:moveTo>
                <a:lnTo>
                  <a:pt x="32003" y="6096"/>
                </a:lnTo>
                <a:lnTo>
                  <a:pt x="30479" y="6096"/>
                </a:lnTo>
                <a:lnTo>
                  <a:pt x="31281" y="10106"/>
                </a:lnTo>
                <a:lnTo>
                  <a:pt x="32308" y="5486"/>
                </a:lnTo>
                <a:close/>
              </a:path>
              <a:path w="93344" h="66039">
                <a:moveTo>
                  <a:pt x="61395" y="3919"/>
                </a:moveTo>
                <a:lnTo>
                  <a:pt x="62082" y="10106"/>
                </a:lnTo>
                <a:lnTo>
                  <a:pt x="62483" y="6096"/>
                </a:lnTo>
                <a:lnTo>
                  <a:pt x="61395" y="3919"/>
                </a:lnTo>
                <a:close/>
              </a:path>
              <a:path w="93344" h="66039">
                <a:moveTo>
                  <a:pt x="33527" y="0"/>
                </a:moveTo>
                <a:lnTo>
                  <a:pt x="32003" y="6096"/>
                </a:lnTo>
                <a:lnTo>
                  <a:pt x="32308" y="5486"/>
                </a:lnTo>
                <a:lnTo>
                  <a:pt x="33527" y="0"/>
                </a:lnTo>
                <a:close/>
              </a:path>
              <a:path w="93344" h="66039">
                <a:moveTo>
                  <a:pt x="60959" y="0"/>
                </a:moveTo>
                <a:lnTo>
                  <a:pt x="61395" y="3919"/>
                </a:lnTo>
                <a:lnTo>
                  <a:pt x="62483" y="6096"/>
                </a:lnTo>
                <a:lnTo>
                  <a:pt x="60959" y="0"/>
                </a:lnTo>
                <a:close/>
              </a:path>
              <a:path w="93344" h="66039">
                <a:moveTo>
                  <a:pt x="35051" y="0"/>
                </a:moveTo>
                <a:lnTo>
                  <a:pt x="33527" y="0"/>
                </a:lnTo>
                <a:lnTo>
                  <a:pt x="32308" y="5486"/>
                </a:lnTo>
                <a:lnTo>
                  <a:pt x="35051" y="0"/>
                </a:lnTo>
                <a:close/>
              </a:path>
              <a:path w="93344" h="66039">
                <a:moveTo>
                  <a:pt x="91609" y="0"/>
                </a:moveTo>
                <a:lnTo>
                  <a:pt x="59435" y="0"/>
                </a:lnTo>
                <a:lnTo>
                  <a:pt x="61395" y="3919"/>
                </a:lnTo>
                <a:lnTo>
                  <a:pt x="60959" y="0"/>
                </a:lnTo>
                <a:lnTo>
                  <a:pt x="91609" y="0"/>
                </a:lnTo>
                <a:close/>
              </a:path>
            </a:pathLst>
          </a:custGeom>
          <a:solidFill>
            <a:srgbClr val="375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141">
            <a:extLst>
              <a:ext uri="{FF2B5EF4-FFF2-40B4-BE49-F238E27FC236}">
                <a16:creationId xmlns:a16="http://schemas.microsoft.com/office/drawing/2014/main" id="{F25B0F7E-1832-4486-815D-3323720941AC}"/>
              </a:ext>
            </a:extLst>
          </p:cNvPr>
          <p:cNvSpPr/>
          <p:nvPr/>
        </p:nvSpPr>
        <p:spPr>
          <a:xfrm>
            <a:off x="3139318" y="3788654"/>
            <a:ext cx="1905" cy="3175"/>
          </a:xfrm>
          <a:custGeom>
            <a:avLst/>
            <a:gdLst/>
            <a:ahLst/>
            <a:cxnLst/>
            <a:rect l="l" t="t" r="r" b="b"/>
            <a:pathLst>
              <a:path w="1905" h="3175">
                <a:moveTo>
                  <a:pt x="1523" y="3047"/>
                </a:moveTo>
                <a:lnTo>
                  <a:pt x="0" y="0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142">
            <a:extLst>
              <a:ext uri="{FF2B5EF4-FFF2-40B4-BE49-F238E27FC236}">
                <a16:creationId xmlns:a16="http://schemas.microsoft.com/office/drawing/2014/main" id="{E35DAB58-B26F-450B-B840-9B2D5A8CA3D7}"/>
              </a:ext>
            </a:extLst>
          </p:cNvPr>
          <p:cNvSpPr/>
          <p:nvPr/>
        </p:nvSpPr>
        <p:spPr>
          <a:xfrm>
            <a:off x="3139318" y="3777986"/>
            <a:ext cx="2540" cy="9525"/>
          </a:xfrm>
          <a:custGeom>
            <a:avLst/>
            <a:gdLst/>
            <a:ahLst/>
            <a:cxnLst/>
            <a:rect l="l" t="t" r="r" b="b"/>
            <a:pathLst>
              <a:path w="2539" h="9525">
                <a:moveTo>
                  <a:pt x="0" y="9143"/>
                </a:moveTo>
                <a:lnTo>
                  <a:pt x="1523" y="6096"/>
                </a:lnTo>
                <a:lnTo>
                  <a:pt x="2201" y="0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143">
            <a:extLst>
              <a:ext uri="{FF2B5EF4-FFF2-40B4-BE49-F238E27FC236}">
                <a16:creationId xmlns:a16="http://schemas.microsoft.com/office/drawing/2014/main" id="{08DE7A8A-CCFA-4EF5-893B-2EA1B841BB57}"/>
              </a:ext>
            </a:extLst>
          </p:cNvPr>
          <p:cNvSpPr/>
          <p:nvPr/>
        </p:nvSpPr>
        <p:spPr>
          <a:xfrm>
            <a:off x="3140842" y="3777986"/>
            <a:ext cx="91440" cy="66040"/>
          </a:xfrm>
          <a:custGeom>
            <a:avLst/>
            <a:gdLst/>
            <a:ahLst/>
            <a:cxnLst/>
            <a:rect l="l" t="t" r="r" b="b"/>
            <a:pathLst>
              <a:path w="91439" h="66039">
                <a:moveTo>
                  <a:pt x="90085" y="0"/>
                </a:moveTo>
                <a:lnTo>
                  <a:pt x="91439" y="6096"/>
                </a:lnTo>
                <a:lnTo>
                  <a:pt x="91439" y="9144"/>
                </a:lnTo>
                <a:lnTo>
                  <a:pt x="91439" y="10668"/>
                </a:lnTo>
                <a:lnTo>
                  <a:pt x="91439" y="13716"/>
                </a:lnTo>
                <a:lnTo>
                  <a:pt x="88391" y="27432"/>
                </a:lnTo>
                <a:lnTo>
                  <a:pt x="88391" y="30480"/>
                </a:lnTo>
                <a:lnTo>
                  <a:pt x="88391" y="32004"/>
                </a:lnTo>
                <a:lnTo>
                  <a:pt x="86867" y="35052"/>
                </a:lnTo>
                <a:lnTo>
                  <a:pt x="79247" y="45720"/>
                </a:lnTo>
                <a:lnTo>
                  <a:pt x="79247" y="47244"/>
                </a:lnTo>
                <a:lnTo>
                  <a:pt x="77723" y="50292"/>
                </a:lnTo>
                <a:lnTo>
                  <a:pt x="76199" y="50292"/>
                </a:lnTo>
                <a:lnTo>
                  <a:pt x="67055" y="57912"/>
                </a:lnTo>
                <a:lnTo>
                  <a:pt x="64007" y="59436"/>
                </a:lnTo>
                <a:lnTo>
                  <a:pt x="62483" y="60960"/>
                </a:lnTo>
                <a:lnTo>
                  <a:pt x="60959" y="60960"/>
                </a:lnTo>
                <a:lnTo>
                  <a:pt x="48767" y="64008"/>
                </a:lnTo>
                <a:lnTo>
                  <a:pt x="45719" y="65532"/>
                </a:lnTo>
                <a:lnTo>
                  <a:pt x="44195" y="65532"/>
                </a:lnTo>
                <a:lnTo>
                  <a:pt x="42671" y="64008"/>
                </a:lnTo>
                <a:lnTo>
                  <a:pt x="30479" y="60960"/>
                </a:lnTo>
                <a:lnTo>
                  <a:pt x="28955" y="60960"/>
                </a:lnTo>
                <a:lnTo>
                  <a:pt x="27431" y="59436"/>
                </a:lnTo>
                <a:lnTo>
                  <a:pt x="25907" y="59436"/>
                </a:lnTo>
                <a:lnTo>
                  <a:pt x="15239" y="51816"/>
                </a:lnTo>
                <a:lnTo>
                  <a:pt x="13715" y="50292"/>
                </a:lnTo>
                <a:lnTo>
                  <a:pt x="12191" y="48768"/>
                </a:lnTo>
                <a:lnTo>
                  <a:pt x="10667" y="45720"/>
                </a:lnTo>
                <a:lnTo>
                  <a:pt x="4571" y="35052"/>
                </a:lnTo>
                <a:lnTo>
                  <a:pt x="3047" y="32004"/>
                </a:lnTo>
                <a:lnTo>
                  <a:pt x="3047" y="30480"/>
                </a:lnTo>
                <a:lnTo>
                  <a:pt x="1523" y="27432"/>
                </a:lnTo>
                <a:lnTo>
                  <a:pt x="0" y="13716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144">
            <a:extLst>
              <a:ext uri="{FF2B5EF4-FFF2-40B4-BE49-F238E27FC236}">
                <a16:creationId xmlns:a16="http://schemas.microsoft.com/office/drawing/2014/main" id="{411B8E1F-88DD-4B9D-BC17-80FD4EFA7679}"/>
              </a:ext>
            </a:extLst>
          </p:cNvPr>
          <p:cNvSpPr/>
          <p:nvPr/>
        </p:nvSpPr>
        <p:spPr>
          <a:xfrm>
            <a:off x="3169797" y="3777986"/>
            <a:ext cx="32384" cy="29209"/>
          </a:xfrm>
          <a:custGeom>
            <a:avLst/>
            <a:gdLst/>
            <a:ahLst/>
            <a:cxnLst/>
            <a:rect l="l" t="t" r="r" b="b"/>
            <a:pathLst>
              <a:path w="32385" h="29210">
                <a:moveTo>
                  <a:pt x="3047" y="21336"/>
                </a:moveTo>
                <a:lnTo>
                  <a:pt x="0" y="13716"/>
                </a:lnTo>
                <a:lnTo>
                  <a:pt x="7619" y="25908"/>
                </a:lnTo>
                <a:lnTo>
                  <a:pt x="3047" y="19812"/>
                </a:lnTo>
                <a:lnTo>
                  <a:pt x="13715" y="27432"/>
                </a:lnTo>
                <a:lnTo>
                  <a:pt x="9143" y="25908"/>
                </a:lnTo>
                <a:lnTo>
                  <a:pt x="19811" y="28956"/>
                </a:lnTo>
                <a:lnTo>
                  <a:pt x="13715" y="28956"/>
                </a:lnTo>
                <a:lnTo>
                  <a:pt x="25907" y="25908"/>
                </a:lnTo>
                <a:lnTo>
                  <a:pt x="19811" y="27432"/>
                </a:lnTo>
                <a:lnTo>
                  <a:pt x="30479" y="19812"/>
                </a:lnTo>
                <a:lnTo>
                  <a:pt x="25907" y="25908"/>
                </a:lnTo>
                <a:lnTo>
                  <a:pt x="32003" y="13716"/>
                </a:lnTo>
                <a:lnTo>
                  <a:pt x="30479" y="21336"/>
                </a:lnTo>
                <a:lnTo>
                  <a:pt x="32003" y="6096"/>
                </a:lnTo>
                <a:lnTo>
                  <a:pt x="32003" y="13716"/>
                </a:lnTo>
                <a:lnTo>
                  <a:pt x="30479" y="0"/>
                </a:lnTo>
                <a:lnTo>
                  <a:pt x="32003" y="6096"/>
                </a:lnTo>
                <a:lnTo>
                  <a:pt x="28955" y="0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145">
            <a:extLst>
              <a:ext uri="{FF2B5EF4-FFF2-40B4-BE49-F238E27FC236}">
                <a16:creationId xmlns:a16="http://schemas.microsoft.com/office/drawing/2014/main" id="{DE49E3DE-442E-4D35-A78F-FEC8318A881B}"/>
              </a:ext>
            </a:extLst>
          </p:cNvPr>
          <p:cNvSpPr/>
          <p:nvPr/>
        </p:nvSpPr>
        <p:spPr>
          <a:xfrm>
            <a:off x="3169797" y="3777986"/>
            <a:ext cx="5080" cy="21590"/>
          </a:xfrm>
          <a:custGeom>
            <a:avLst/>
            <a:gdLst/>
            <a:ahLst/>
            <a:cxnLst/>
            <a:rect l="l" t="t" r="r" b="b"/>
            <a:pathLst>
              <a:path w="5080" h="21589">
                <a:moveTo>
                  <a:pt x="4571" y="0"/>
                </a:moveTo>
                <a:lnTo>
                  <a:pt x="1523" y="6096"/>
                </a:lnTo>
                <a:lnTo>
                  <a:pt x="3047" y="0"/>
                </a:lnTo>
                <a:lnTo>
                  <a:pt x="0" y="13716"/>
                </a:lnTo>
                <a:lnTo>
                  <a:pt x="0" y="6096"/>
                </a:lnTo>
                <a:lnTo>
                  <a:pt x="3047" y="21336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146">
            <a:extLst>
              <a:ext uri="{FF2B5EF4-FFF2-40B4-BE49-F238E27FC236}">
                <a16:creationId xmlns:a16="http://schemas.microsoft.com/office/drawing/2014/main" id="{BD118B75-3885-4F9A-92ED-7FD5B3E7FE42}"/>
              </a:ext>
            </a:extLst>
          </p:cNvPr>
          <p:cNvSpPr/>
          <p:nvPr/>
        </p:nvSpPr>
        <p:spPr>
          <a:xfrm>
            <a:off x="3680338" y="3777985"/>
            <a:ext cx="62865" cy="45720"/>
          </a:xfrm>
          <a:custGeom>
            <a:avLst/>
            <a:gdLst/>
            <a:ahLst/>
            <a:cxnLst/>
            <a:rect l="l" t="t" r="r" b="b"/>
            <a:pathLst>
              <a:path w="62864" h="45720">
                <a:moveTo>
                  <a:pt x="61234" y="0"/>
                </a:moveTo>
                <a:lnTo>
                  <a:pt x="1794" y="0"/>
                </a:lnTo>
                <a:lnTo>
                  <a:pt x="0" y="9143"/>
                </a:lnTo>
                <a:lnTo>
                  <a:pt x="1995" y="22028"/>
                </a:lnTo>
                <a:lnTo>
                  <a:pt x="8926" y="34537"/>
                </a:lnTo>
                <a:lnTo>
                  <a:pt x="19418" y="42761"/>
                </a:lnTo>
                <a:lnTo>
                  <a:pt x="32003" y="45720"/>
                </a:lnTo>
                <a:lnTo>
                  <a:pt x="41600" y="43968"/>
                </a:lnTo>
                <a:lnTo>
                  <a:pt x="52392" y="36698"/>
                </a:lnTo>
                <a:lnTo>
                  <a:pt x="59758" y="24743"/>
                </a:lnTo>
                <a:lnTo>
                  <a:pt x="62483" y="9143"/>
                </a:lnTo>
                <a:lnTo>
                  <a:pt x="61234" y="0"/>
                </a:lnTo>
                <a:close/>
              </a:path>
            </a:pathLst>
          </a:custGeom>
          <a:solidFill>
            <a:srgbClr val="4E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147">
            <a:extLst>
              <a:ext uri="{FF2B5EF4-FFF2-40B4-BE49-F238E27FC236}">
                <a16:creationId xmlns:a16="http://schemas.microsoft.com/office/drawing/2014/main" id="{FB6AC086-A791-455A-9810-C2F171C5B4ED}"/>
              </a:ext>
            </a:extLst>
          </p:cNvPr>
          <p:cNvSpPr/>
          <p:nvPr/>
        </p:nvSpPr>
        <p:spPr>
          <a:xfrm>
            <a:off x="3665098" y="3777985"/>
            <a:ext cx="93345" cy="66040"/>
          </a:xfrm>
          <a:custGeom>
            <a:avLst/>
            <a:gdLst/>
            <a:ahLst/>
            <a:cxnLst/>
            <a:rect l="l" t="t" r="r" b="b"/>
            <a:pathLst>
              <a:path w="93345" h="66039">
                <a:moveTo>
                  <a:pt x="62483" y="60960"/>
                </a:moveTo>
                <a:lnTo>
                  <a:pt x="32003" y="60960"/>
                </a:lnTo>
                <a:lnTo>
                  <a:pt x="42671" y="64008"/>
                </a:lnTo>
                <a:lnTo>
                  <a:pt x="45719" y="65532"/>
                </a:lnTo>
                <a:lnTo>
                  <a:pt x="47243" y="65532"/>
                </a:lnTo>
                <a:lnTo>
                  <a:pt x="50291" y="64008"/>
                </a:lnTo>
                <a:lnTo>
                  <a:pt x="62483" y="60960"/>
                </a:lnTo>
                <a:close/>
              </a:path>
              <a:path w="93345" h="66039">
                <a:moveTo>
                  <a:pt x="35051" y="0"/>
                </a:moveTo>
                <a:lnTo>
                  <a:pt x="2201" y="0"/>
                </a:lnTo>
                <a:lnTo>
                  <a:pt x="1523" y="6096"/>
                </a:lnTo>
                <a:lnTo>
                  <a:pt x="0" y="9143"/>
                </a:lnTo>
                <a:lnTo>
                  <a:pt x="0" y="10668"/>
                </a:lnTo>
                <a:lnTo>
                  <a:pt x="1523" y="13716"/>
                </a:lnTo>
                <a:lnTo>
                  <a:pt x="3047" y="27432"/>
                </a:lnTo>
                <a:lnTo>
                  <a:pt x="4571" y="30480"/>
                </a:lnTo>
                <a:lnTo>
                  <a:pt x="4571" y="35052"/>
                </a:lnTo>
                <a:lnTo>
                  <a:pt x="12191" y="45720"/>
                </a:lnTo>
                <a:lnTo>
                  <a:pt x="13715" y="48768"/>
                </a:lnTo>
                <a:lnTo>
                  <a:pt x="16763" y="51816"/>
                </a:lnTo>
                <a:lnTo>
                  <a:pt x="27431" y="59436"/>
                </a:lnTo>
                <a:lnTo>
                  <a:pt x="28955" y="59436"/>
                </a:lnTo>
                <a:lnTo>
                  <a:pt x="30479" y="60960"/>
                </a:lnTo>
                <a:lnTo>
                  <a:pt x="64007" y="60960"/>
                </a:lnTo>
                <a:lnTo>
                  <a:pt x="67055" y="57912"/>
                </a:lnTo>
                <a:lnTo>
                  <a:pt x="77723" y="50292"/>
                </a:lnTo>
                <a:lnTo>
                  <a:pt x="79247" y="50292"/>
                </a:lnTo>
                <a:lnTo>
                  <a:pt x="80771" y="47244"/>
                </a:lnTo>
                <a:lnTo>
                  <a:pt x="80771" y="45720"/>
                </a:lnTo>
                <a:lnTo>
                  <a:pt x="88391" y="35052"/>
                </a:lnTo>
                <a:lnTo>
                  <a:pt x="88391" y="32004"/>
                </a:lnTo>
                <a:lnTo>
                  <a:pt x="89915" y="30480"/>
                </a:lnTo>
                <a:lnTo>
                  <a:pt x="89915" y="28956"/>
                </a:lnTo>
                <a:lnTo>
                  <a:pt x="44195" y="28956"/>
                </a:lnTo>
                <a:lnTo>
                  <a:pt x="47243" y="28194"/>
                </a:lnTo>
                <a:lnTo>
                  <a:pt x="44195" y="27432"/>
                </a:lnTo>
                <a:lnTo>
                  <a:pt x="42671" y="27432"/>
                </a:lnTo>
                <a:lnTo>
                  <a:pt x="38099" y="25908"/>
                </a:lnTo>
                <a:lnTo>
                  <a:pt x="34670" y="21336"/>
                </a:lnTo>
                <a:lnTo>
                  <a:pt x="33527" y="21336"/>
                </a:lnTo>
                <a:lnTo>
                  <a:pt x="30479" y="13716"/>
                </a:lnTo>
                <a:lnTo>
                  <a:pt x="30479" y="6096"/>
                </a:lnTo>
                <a:lnTo>
                  <a:pt x="32003" y="6096"/>
                </a:lnTo>
                <a:lnTo>
                  <a:pt x="33527" y="0"/>
                </a:lnTo>
                <a:lnTo>
                  <a:pt x="35051" y="0"/>
                </a:lnTo>
                <a:close/>
              </a:path>
              <a:path w="93345" h="66039">
                <a:moveTo>
                  <a:pt x="47243" y="28194"/>
                </a:moveTo>
                <a:lnTo>
                  <a:pt x="44195" y="28956"/>
                </a:lnTo>
                <a:lnTo>
                  <a:pt x="50291" y="28956"/>
                </a:lnTo>
                <a:lnTo>
                  <a:pt x="47243" y="28194"/>
                </a:lnTo>
                <a:close/>
              </a:path>
              <a:path w="93345" h="66039">
                <a:moveTo>
                  <a:pt x="59740" y="19812"/>
                </a:moveTo>
                <a:lnTo>
                  <a:pt x="59435" y="19812"/>
                </a:lnTo>
                <a:lnTo>
                  <a:pt x="54863" y="25908"/>
                </a:lnTo>
                <a:lnTo>
                  <a:pt x="56387" y="25908"/>
                </a:lnTo>
                <a:lnTo>
                  <a:pt x="47243" y="28194"/>
                </a:lnTo>
                <a:lnTo>
                  <a:pt x="50291" y="28956"/>
                </a:lnTo>
                <a:lnTo>
                  <a:pt x="89915" y="28956"/>
                </a:lnTo>
                <a:lnTo>
                  <a:pt x="89915" y="27432"/>
                </a:lnTo>
                <a:lnTo>
                  <a:pt x="91270" y="21336"/>
                </a:lnTo>
                <a:lnTo>
                  <a:pt x="59435" y="21336"/>
                </a:lnTo>
                <a:lnTo>
                  <a:pt x="59740" y="19812"/>
                </a:lnTo>
                <a:close/>
              </a:path>
              <a:path w="93345" h="66039">
                <a:moveTo>
                  <a:pt x="38099" y="25908"/>
                </a:moveTo>
                <a:lnTo>
                  <a:pt x="42671" y="27432"/>
                </a:lnTo>
                <a:lnTo>
                  <a:pt x="42018" y="26887"/>
                </a:lnTo>
                <a:lnTo>
                  <a:pt x="38099" y="25908"/>
                </a:lnTo>
                <a:close/>
              </a:path>
              <a:path w="93345" h="66039">
                <a:moveTo>
                  <a:pt x="42018" y="26887"/>
                </a:moveTo>
                <a:lnTo>
                  <a:pt x="42671" y="27432"/>
                </a:lnTo>
                <a:lnTo>
                  <a:pt x="44195" y="27432"/>
                </a:lnTo>
                <a:lnTo>
                  <a:pt x="42018" y="26887"/>
                </a:lnTo>
                <a:close/>
              </a:path>
              <a:path w="93345" h="66039">
                <a:moveTo>
                  <a:pt x="57845" y="21137"/>
                </a:moveTo>
                <a:lnTo>
                  <a:pt x="50291" y="27432"/>
                </a:lnTo>
                <a:lnTo>
                  <a:pt x="56387" y="25908"/>
                </a:lnTo>
                <a:lnTo>
                  <a:pt x="54863" y="25908"/>
                </a:lnTo>
                <a:lnTo>
                  <a:pt x="57845" y="21137"/>
                </a:lnTo>
                <a:close/>
              </a:path>
              <a:path w="93345" h="66039">
                <a:moveTo>
                  <a:pt x="35118" y="21137"/>
                </a:moveTo>
                <a:lnTo>
                  <a:pt x="38099" y="25908"/>
                </a:lnTo>
                <a:lnTo>
                  <a:pt x="42018" y="26887"/>
                </a:lnTo>
                <a:lnTo>
                  <a:pt x="35118" y="21137"/>
                </a:lnTo>
                <a:close/>
              </a:path>
              <a:path w="93345" h="66039">
                <a:moveTo>
                  <a:pt x="33527" y="19812"/>
                </a:moveTo>
                <a:lnTo>
                  <a:pt x="38099" y="25908"/>
                </a:lnTo>
                <a:lnTo>
                  <a:pt x="35118" y="21137"/>
                </a:lnTo>
                <a:lnTo>
                  <a:pt x="33527" y="19812"/>
                </a:lnTo>
                <a:close/>
              </a:path>
              <a:path w="93345" h="66039">
                <a:moveTo>
                  <a:pt x="59435" y="19812"/>
                </a:moveTo>
                <a:lnTo>
                  <a:pt x="57845" y="21137"/>
                </a:lnTo>
                <a:lnTo>
                  <a:pt x="54863" y="25908"/>
                </a:lnTo>
                <a:lnTo>
                  <a:pt x="59435" y="19812"/>
                </a:lnTo>
                <a:close/>
              </a:path>
              <a:path w="93345" h="66039">
                <a:moveTo>
                  <a:pt x="30479" y="13716"/>
                </a:moveTo>
                <a:lnTo>
                  <a:pt x="33527" y="21336"/>
                </a:lnTo>
                <a:lnTo>
                  <a:pt x="32720" y="17302"/>
                </a:lnTo>
                <a:lnTo>
                  <a:pt x="30479" y="13716"/>
                </a:lnTo>
                <a:close/>
              </a:path>
              <a:path w="93345" h="66039">
                <a:moveTo>
                  <a:pt x="32720" y="17302"/>
                </a:moveTo>
                <a:lnTo>
                  <a:pt x="33527" y="21336"/>
                </a:lnTo>
                <a:lnTo>
                  <a:pt x="34670" y="21336"/>
                </a:lnTo>
                <a:lnTo>
                  <a:pt x="33527" y="19812"/>
                </a:lnTo>
                <a:lnTo>
                  <a:pt x="34289" y="19812"/>
                </a:lnTo>
                <a:lnTo>
                  <a:pt x="32720" y="17302"/>
                </a:lnTo>
                <a:close/>
              </a:path>
              <a:path w="93345" h="66039">
                <a:moveTo>
                  <a:pt x="62483" y="13716"/>
                </a:moveTo>
                <a:lnTo>
                  <a:pt x="60242" y="17302"/>
                </a:lnTo>
                <a:lnTo>
                  <a:pt x="59435" y="21336"/>
                </a:lnTo>
                <a:lnTo>
                  <a:pt x="62483" y="13716"/>
                </a:lnTo>
                <a:close/>
              </a:path>
              <a:path w="93345" h="66039">
                <a:moveTo>
                  <a:pt x="91609" y="0"/>
                </a:moveTo>
                <a:lnTo>
                  <a:pt x="59435" y="0"/>
                </a:lnTo>
                <a:lnTo>
                  <a:pt x="62483" y="6096"/>
                </a:lnTo>
                <a:lnTo>
                  <a:pt x="62483" y="13716"/>
                </a:lnTo>
                <a:lnTo>
                  <a:pt x="59435" y="21336"/>
                </a:lnTo>
                <a:lnTo>
                  <a:pt x="91270" y="21336"/>
                </a:lnTo>
                <a:lnTo>
                  <a:pt x="92963" y="13716"/>
                </a:lnTo>
                <a:lnTo>
                  <a:pt x="92963" y="6096"/>
                </a:lnTo>
                <a:lnTo>
                  <a:pt x="91609" y="0"/>
                </a:lnTo>
                <a:close/>
              </a:path>
              <a:path w="93345" h="66039">
                <a:moveTo>
                  <a:pt x="34289" y="19812"/>
                </a:moveTo>
                <a:lnTo>
                  <a:pt x="33527" y="19812"/>
                </a:lnTo>
                <a:lnTo>
                  <a:pt x="35118" y="21137"/>
                </a:lnTo>
                <a:lnTo>
                  <a:pt x="34289" y="19812"/>
                </a:lnTo>
                <a:close/>
              </a:path>
              <a:path w="93345" h="66039">
                <a:moveTo>
                  <a:pt x="60242" y="17302"/>
                </a:moveTo>
                <a:lnTo>
                  <a:pt x="57845" y="21137"/>
                </a:lnTo>
                <a:lnTo>
                  <a:pt x="59435" y="19812"/>
                </a:lnTo>
                <a:lnTo>
                  <a:pt x="59740" y="19812"/>
                </a:lnTo>
                <a:lnTo>
                  <a:pt x="60242" y="17302"/>
                </a:lnTo>
                <a:close/>
              </a:path>
              <a:path w="93345" h="66039">
                <a:moveTo>
                  <a:pt x="31281" y="10106"/>
                </a:moveTo>
                <a:lnTo>
                  <a:pt x="30479" y="13716"/>
                </a:lnTo>
                <a:lnTo>
                  <a:pt x="32720" y="17302"/>
                </a:lnTo>
                <a:lnTo>
                  <a:pt x="31281" y="10106"/>
                </a:lnTo>
                <a:close/>
              </a:path>
              <a:path w="93345" h="66039">
                <a:moveTo>
                  <a:pt x="61681" y="10106"/>
                </a:moveTo>
                <a:lnTo>
                  <a:pt x="60242" y="17302"/>
                </a:lnTo>
                <a:lnTo>
                  <a:pt x="62483" y="13716"/>
                </a:lnTo>
                <a:lnTo>
                  <a:pt x="61681" y="10106"/>
                </a:lnTo>
                <a:close/>
              </a:path>
              <a:path w="93345" h="66039">
                <a:moveTo>
                  <a:pt x="30479" y="6096"/>
                </a:moveTo>
                <a:lnTo>
                  <a:pt x="30479" y="13716"/>
                </a:lnTo>
                <a:lnTo>
                  <a:pt x="31281" y="10106"/>
                </a:lnTo>
                <a:lnTo>
                  <a:pt x="30479" y="6096"/>
                </a:lnTo>
                <a:close/>
              </a:path>
              <a:path w="93345" h="66039">
                <a:moveTo>
                  <a:pt x="62483" y="6096"/>
                </a:moveTo>
                <a:lnTo>
                  <a:pt x="61681" y="10106"/>
                </a:lnTo>
                <a:lnTo>
                  <a:pt x="62483" y="13716"/>
                </a:lnTo>
                <a:lnTo>
                  <a:pt x="62483" y="6096"/>
                </a:lnTo>
                <a:close/>
              </a:path>
              <a:path w="93345" h="66039">
                <a:moveTo>
                  <a:pt x="32308" y="5486"/>
                </a:moveTo>
                <a:lnTo>
                  <a:pt x="32003" y="6096"/>
                </a:lnTo>
                <a:lnTo>
                  <a:pt x="30479" y="6096"/>
                </a:lnTo>
                <a:lnTo>
                  <a:pt x="31281" y="10106"/>
                </a:lnTo>
                <a:lnTo>
                  <a:pt x="32308" y="5486"/>
                </a:lnTo>
                <a:close/>
              </a:path>
              <a:path w="93345" h="66039">
                <a:moveTo>
                  <a:pt x="59856" y="1892"/>
                </a:moveTo>
                <a:lnTo>
                  <a:pt x="61681" y="10106"/>
                </a:lnTo>
                <a:lnTo>
                  <a:pt x="62483" y="6096"/>
                </a:lnTo>
                <a:lnTo>
                  <a:pt x="59856" y="1892"/>
                </a:lnTo>
                <a:close/>
              </a:path>
              <a:path w="93345" h="66039">
                <a:moveTo>
                  <a:pt x="33527" y="0"/>
                </a:moveTo>
                <a:lnTo>
                  <a:pt x="32003" y="6096"/>
                </a:lnTo>
                <a:lnTo>
                  <a:pt x="32308" y="5486"/>
                </a:lnTo>
                <a:lnTo>
                  <a:pt x="33527" y="0"/>
                </a:lnTo>
                <a:close/>
              </a:path>
              <a:path w="93345" h="66039">
                <a:moveTo>
                  <a:pt x="59435" y="0"/>
                </a:moveTo>
                <a:lnTo>
                  <a:pt x="59856" y="1892"/>
                </a:lnTo>
                <a:lnTo>
                  <a:pt x="62483" y="6096"/>
                </a:lnTo>
                <a:lnTo>
                  <a:pt x="59435" y="0"/>
                </a:lnTo>
                <a:close/>
              </a:path>
              <a:path w="93345" h="66039">
                <a:moveTo>
                  <a:pt x="35051" y="0"/>
                </a:moveTo>
                <a:lnTo>
                  <a:pt x="33527" y="0"/>
                </a:lnTo>
                <a:lnTo>
                  <a:pt x="32308" y="5486"/>
                </a:lnTo>
                <a:lnTo>
                  <a:pt x="35051" y="0"/>
                </a:lnTo>
                <a:close/>
              </a:path>
              <a:path w="93345" h="66039">
                <a:moveTo>
                  <a:pt x="91609" y="0"/>
                </a:moveTo>
                <a:lnTo>
                  <a:pt x="58673" y="0"/>
                </a:lnTo>
                <a:lnTo>
                  <a:pt x="59856" y="1892"/>
                </a:lnTo>
                <a:lnTo>
                  <a:pt x="59435" y="0"/>
                </a:lnTo>
                <a:lnTo>
                  <a:pt x="91609" y="0"/>
                </a:lnTo>
                <a:close/>
              </a:path>
            </a:pathLst>
          </a:custGeom>
          <a:solidFill>
            <a:srgbClr val="375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148">
            <a:extLst>
              <a:ext uri="{FF2B5EF4-FFF2-40B4-BE49-F238E27FC236}">
                <a16:creationId xmlns:a16="http://schemas.microsoft.com/office/drawing/2014/main" id="{5B62FFA8-9A35-4340-8F8F-238155808198}"/>
              </a:ext>
            </a:extLst>
          </p:cNvPr>
          <p:cNvSpPr/>
          <p:nvPr/>
        </p:nvSpPr>
        <p:spPr>
          <a:xfrm>
            <a:off x="3665098" y="3788654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523" y="3047"/>
                </a:moveTo>
                <a:lnTo>
                  <a:pt x="0" y="0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149">
            <a:extLst>
              <a:ext uri="{FF2B5EF4-FFF2-40B4-BE49-F238E27FC236}">
                <a16:creationId xmlns:a16="http://schemas.microsoft.com/office/drawing/2014/main" id="{709A71BF-D25C-4E50-9C5F-2A2A31DFCC5C}"/>
              </a:ext>
            </a:extLst>
          </p:cNvPr>
          <p:cNvSpPr/>
          <p:nvPr/>
        </p:nvSpPr>
        <p:spPr>
          <a:xfrm>
            <a:off x="3665098" y="3777986"/>
            <a:ext cx="2540" cy="9525"/>
          </a:xfrm>
          <a:custGeom>
            <a:avLst/>
            <a:gdLst/>
            <a:ahLst/>
            <a:cxnLst/>
            <a:rect l="l" t="t" r="r" b="b"/>
            <a:pathLst>
              <a:path w="2539" h="9525">
                <a:moveTo>
                  <a:pt x="0" y="9143"/>
                </a:moveTo>
                <a:lnTo>
                  <a:pt x="1523" y="6096"/>
                </a:lnTo>
                <a:lnTo>
                  <a:pt x="2201" y="0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150">
            <a:extLst>
              <a:ext uri="{FF2B5EF4-FFF2-40B4-BE49-F238E27FC236}">
                <a16:creationId xmlns:a16="http://schemas.microsoft.com/office/drawing/2014/main" id="{23799A99-9C8D-4BE9-9C29-4142963E714A}"/>
              </a:ext>
            </a:extLst>
          </p:cNvPr>
          <p:cNvSpPr/>
          <p:nvPr/>
        </p:nvSpPr>
        <p:spPr>
          <a:xfrm>
            <a:off x="3666621" y="3777986"/>
            <a:ext cx="91440" cy="66040"/>
          </a:xfrm>
          <a:custGeom>
            <a:avLst/>
            <a:gdLst/>
            <a:ahLst/>
            <a:cxnLst/>
            <a:rect l="l" t="t" r="r" b="b"/>
            <a:pathLst>
              <a:path w="91439" h="66039">
                <a:moveTo>
                  <a:pt x="90085" y="0"/>
                </a:moveTo>
                <a:lnTo>
                  <a:pt x="91439" y="6096"/>
                </a:lnTo>
                <a:lnTo>
                  <a:pt x="91439" y="9144"/>
                </a:lnTo>
                <a:lnTo>
                  <a:pt x="91439" y="10668"/>
                </a:lnTo>
                <a:lnTo>
                  <a:pt x="91439" y="13716"/>
                </a:lnTo>
                <a:lnTo>
                  <a:pt x="88391" y="27432"/>
                </a:lnTo>
                <a:lnTo>
                  <a:pt x="88391" y="30480"/>
                </a:lnTo>
                <a:lnTo>
                  <a:pt x="86867" y="32004"/>
                </a:lnTo>
                <a:lnTo>
                  <a:pt x="86867" y="35052"/>
                </a:lnTo>
                <a:lnTo>
                  <a:pt x="79247" y="45720"/>
                </a:lnTo>
                <a:lnTo>
                  <a:pt x="79247" y="47244"/>
                </a:lnTo>
                <a:lnTo>
                  <a:pt x="77723" y="50292"/>
                </a:lnTo>
                <a:lnTo>
                  <a:pt x="76199" y="50292"/>
                </a:lnTo>
                <a:lnTo>
                  <a:pt x="65531" y="57912"/>
                </a:lnTo>
                <a:lnTo>
                  <a:pt x="64007" y="59436"/>
                </a:lnTo>
                <a:lnTo>
                  <a:pt x="62483" y="60960"/>
                </a:lnTo>
                <a:lnTo>
                  <a:pt x="60959" y="60960"/>
                </a:lnTo>
                <a:lnTo>
                  <a:pt x="48767" y="64008"/>
                </a:lnTo>
                <a:lnTo>
                  <a:pt x="45719" y="65532"/>
                </a:lnTo>
                <a:lnTo>
                  <a:pt x="44195" y="65532"/>
                </a:lnTo>
                <a:lnTo>
                  <a:pt x="41147" y="64008"/>
                </a:lnTo>
                <a:lnTo>
                  <a:pt x="30479" y="60960"/>
                </a:lnTo>
                <a:lnTo>
                  <a:pt x="28955" y="60960"/>
                </a:lnTo>
                <a:lnTo>
                  <a:pt x="27431" y="59436"/>
                </a:lnTo>
                <a:lnTo>
                  <a:pt x="25907" y="59436"/>
                </a:lnTo>
                <a:lnTo>
                  <a:pt x="15239" y="51816"/>
                </a:lnTo>
                <a:lnTo>
                  <a:pt x="13715" y="50292"/>
                </a:lnTo>
                <a:lnTo>
                  <a:pt x="12191" y="48768"/>
                </a:lnTo>
                <a:lnTo>
                  <a:pt x="10667" y="45720"/>
                </a:lnTo>
                <a:lnTo>
                  <a:pt x="3047" y="35052"/>
                </a:lnTo>
                <a:lnTo>
                  <a:pt x="3047" y="32004"/>
                </a:lnTo>
                <a:lnTo>
                  <a:pt x="3047" y="30480"/>
                </a:lnTo>
                <a:lnTo>
                  <a:pt x="1523" y="27432"/>
                </a:lnTo>
                <a:lnTo>
                  <a:pt x="0" y="13716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151">
            <a:extLst>
              <a:ext uri="{FF2B5EF4-FFF2-40B4-BE49-F238E27FC236}">
                <a16:creationId xmlns:a16="http://schemas.microsoft.com/office/drawing/2014/main" id="{2211D0D6-9B0D-447C-94DF-821A1B132A41}"/>
              </a:ext>
            </a:extLst>
          </p:cNvPr>
          <p:cNvSpPr/>
          <p:nvPr/>
        </p:nvSpPr>
        <p:spPr>
          <a:xfrm>
            <a:off x="3695577" y="3777986"/>
            <a:ext cx="32384" cy="29209"/>
          </a:xfrm>
          <a:custGeom>
            <a:avLst/>
            <a:gdLst/>
            <a:ahLst/>
            <a:cxnLst/>
            <a:rect l="l" t="t" r="r" b="b"/>
            <a:pathLst>
              <a:path w="32385" h="29210">
                <a:moveTo>
                  <a:pt x="3047" y="21336"/>
                </a:moveTo>
                <a:lnTo>
                  <a:pt x="0" y="13716"/>
                </a:lnTo>
                <a:lnTo>
                  <a:pt x="7619" y="25908"/>
                </a:lnTo>
                <a:lnTo>
                  <a:pt x="3047" y="19812"/>
                </a:lnTo>
                <a:lnTo>
                  <a:pt x="12191" y="27432"/>
                </a:lnTo>
                <a:lnTo>
                  <a:pt x="7619" y="25908"/>
                </a:lnTo>
                <a:lnTo>
                  <a:pt x="19811" y="28956"/>
                </a:lnTo>
                <a:lnTo>
                  <a:pt x="13715" y="28956"/>
                </a:lnTo>
                <a:lnTo>
                  <a:pt x="25907" y="25908"/>
                </a:lnTo>
                <a:lnTo>
                  <a:pt x="19811" y="27432"/>
                </a:lnTo>
                <a:lnTo>
                  <a:pt x="28955" y="19812"/>
                </a:lnTo>
                <a:lnTo>
                  <a:pt x="24383" y="25908"/>
                </a:lnTo>
                <a:lnTo>
                  <a:pt x="32003" y="13716"/>
                </a:lnTo>
                <a:lnTo>
                  <a:pt x="28955" y="21336"/>
                </a:lnTo>
                <a:lnTo>
                  <a:pt x="32003" y="6096"/>
                </a:lnTo>
                <a:lnTo>
                  <a:pt x="32003" y="13716"/>
                </a:lnTo>
                <a:lnTo>
                  <a:pt x="28955" y="0"/>
                </a:lnTo>
                <a:lnTo>
                  <a:pt x="32003" y="6096"/>
                </a:lnTo>
                <a:lnTo>
                  <a:pt x="28193" y="0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152">
            <a:extLst>
              <a:ext uri="{FF2B5EF4-FFF2-40B4-BE49-F238E27FC236}">
                <a16:creationId xmlns:a16="http://schemas.microsoft.com/office/drawing/2014/main" id="{8674B29D-9379-4D30-B35E-5BC9FE57AC31}"/>
              </a:ext>
            </a:extLst>
          </p:cNvPr>
          <p:cNvSpPr/>
          <p:nvPr/>
        </p:nvSpPr>
        <p:spPr>
          <a:xfrm>
            <a:off x="3695577" y="3777986"/>
            <a:ext cx="5080" cy="21590"/>
          </a:xfrm>
          <a:custGeom>
            <a:avLst/>
            <a:gdLst/>
            <a:ahLst/>
            <a:cxnLst/>
            <a:rect l="l" t="t" r="r" b="b"/>
            <a:pathLst>
              <a:path w="5079" h="21589">
                <a:moveTo>
                  <a:pt x="4571" y="0"/>
                </a:moveTo>
                <a:lnTo>
                  <a:pt x="1523" y="6096"/>
                </a:lnTo>
                <a:lnTo>
                  <a:pt x="3047" y="0"/>
                </a:lnTo>
                <a:lnTo>
                  <a:pt x="0" y="13716"/>
                </a:lnTo>
                <a:lnTo>
                  <a:pt x="0" y="6096"/>
                </a:lnTo>
                <a:lnTo>
                  <a:pt x="3047" y="21336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153">
            <a:extLst>
              <a:ext uri="{FF2B5EF4-FFF2-40B4-BE49-F238E27FC236}">
                <a16:creationId xmlns:a16="http://schemas.microsoft.com/office/drawing/2014/main" id="{B7FC95A0-952F-439A-A3D1-B9648A701260}"/>
              </a:ext>
            </a:extLst>
          </p:cNvPr>
          <p:cNvSpPr/>
          <p:nvPr/>
        </p:nvSpPr>
        <p:spPr>
          <a:xfrm>
            <a:off x="4186701" y="3777985"/>
            <a:ext cx="60325" cy="33655"/>
          </a:xfrm>
          <a:custGeom>
            <a:avLst/>
            <a:gdLst/>
            <a:ahLst/>
            <a:cxnLst/>
            <a:rect l="l" t="t" r="r" b="b"/>
            <a:pathLst>
              <a:path w="60325" h="33654">
                <a:moveTo>
                  <a:pt x="60031" y="0"/>
                </a:moveTo>
                <a:lnTo>
                  <a:pt x="0" y="0"/>
                </a:lnTo>
                <a:lnTo>
                  <a:pt x="1161" y="8936"/>
                </a:lnTo>
                <a:lnTo>
                  <a:pt x="7476" y="21904"/>
                </a:lnTo>
                <a:lnTo>
                  <a:pt x="17522" y="30448"/>
                </a:lnTo>
                <a:lnTo>
                  <a:pt x="30084" y="33528"/>
                </a:lnTo>
                <a:lnTo>
                  <a:pt x="39680" y="31776"/>
                </a:lnTo>
                <a:lnTo>
                  <a:pt x="50472" y="24506"/>
                </a:lnTo>
                <a:lnTo>
                  <a:pt x="57838" y="12551"/>
                </a:lnTo>
                <a:lnTo>
                  <a:pt x="60031" y="0"/>
                </a:lnTo>
                <a:close/>
              </a:path>
            </a:pathLst>
          </a:custGeom>
          <a:solidFill>
            <a:srgbClr val="4E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154">
            <a:extLst>
              <a:ext uri="{FF2B5EF4-FFF2-40B4-BE49-F238E27FC236}">
                <a16:creationId xmlns:a16="http://schemas.microsoft.com/office/drawing/2014/main" id="{2335589C-EA9F-42A5-81E8-1F30CC977914}"/>
              </a:ext>
            </a:extLst>
          </p:cNvPr>
          <p:cNvSpPr/>
          <p:nvPr/>
        </p:nvSpPr>
        <p:spPr>
          <a:xfrm>
            <a:off x="4170303" y="3777985"/>
            <a:ext cx="93345" cy="53340"/>
          </a:xfrm>
          <a:custGeom>
            <a:avLst/>
            <a:gdLst/>
            <a:ahLst/>
            <a:cxnLst/>
            <a:rect l="l" t="t" r="r" b="b"/>
            <a:pathLst>
              <a:path w="93345" h="53339">
                <a:moveTo>
                  <a:pt x="61722" y="48768"/>
                </a:moveTo>
                <a:lnTo>
                  <a:pt x="31242" y="48768"/>
                </a:lnTo>
                <a:lnTo>
                  <a:pt x="43434" y="51816"/>
                </a:lnTo>
                <a:lnTo>
                  <a:pt x="44958" y="53340"/>
                </a:lnTo>
                <a:lnTo>
                  <a:pt x="48006" y="53340"/>
                </a:lnTo>
                <a:lnTo>
                  <a:pt x="49530" y="51816"/>
                </a:lnTo>
                <a:lnTo>
                  <a:pt x="61722" y="48768"/>
                </a:lnTo>
                <a:close/>
              </a:path>
              <a:path w="93345" h="53339">
                <a:moveTo>
                  <a:pt x="31242" y="0"/>
                </a:moveTo>
                <a:lnTo>
                  <a:pt x="0" y="0"/>
                </a:lnTo>
                <a:lnTo>
                  <a:pt x="762" y="1524"/>
                </a:lnTo>
                <a:lnTo>
                  <a:pt x="3810" y="15240"/>
                </a:lnTo>
                <a:lnTo>
                  <a:pt x="3810" y="19812"/>
                </a:lnTo>
                <a:lnTo>
                  <a:pt x="5334" y="22860"/>
                </a:lnTo>
                <a:lnTo>
                  <a:pt x="11430" y="33528"/>
                </a:lnTo>
                <a:lnTo>
                  <a:pt x="12954" y="36576"/>
                </a:lnTo>
                <a:lnTo>
                  <a:pt x="16002" y="39624"/>
                </a:lnTo>
                <a:lnTo>
                  <a:pt x="26670" y="47244"/>
                </a:lnTo>
                <a:lnTo>
                  <a:pt x="28194" y="47244"/>
                </a:lnTo>
                <a:lnTo>
                  <a:pt x="29718" y="48768"/>
                </a:lnTo>
                <a:lnTo>
                  <a:pt x="63246" y="48768"/>
                </a:lnTo>
                <a:lnTo>
                  <a:pt x="66294" y="47244"/>
                </a:lnTo>
                <a:lnTo>
                  <a:pt x="67818" y="45720"/>
                </a:lnTo>
                <a:lnTo>
                  <a:pt x="76962" y="38100"/>
                </a:lnTo>
                <a:lnTo>
                  <a:pt x="78486" y="38100"/>
                </a:lnTo>
                <a:lnTo>
                  <a:pt x="80010" y="35052"/>
                </a:lnTo>
                <a:lnTo>
                  <a:pt x="81534" y="33528"/>
                </a:lnTo>
                <a:lnTo>
                  <a:pt x="87630" y="22860"/>
                </a:lnTo>
                <a:lnTo>
                  <a:pt x="89154" y="19812"/>
                </a:lnTo>
                <a:lnTo>
                  <a:pt x="89154" y="18288"/>
                </a:lnTo>
                <a:lnTo>
                  <a:pt x="89916" y="16764"/>
                </a:lnTo>
                <a:lnTo>
                  <a:pt x="43434" y="16764"/>
                </a:lnTo>
                <a:lnTo>
                  <a:pt x="46685" y="15951"/>
                </a:lnTo>
                <a:lnTo>
                  <a:pt x="44196" y="15240"/>
                </a:lnTo>
                <a:lnTo>
                  <a:pt x="43434" y="15240"/>
                </a:lnTo>
                <a:lnTo>
                  <a:pt x="38862" y="13716"/>
                </a:lnTo>
                <a:lnTo>
                  <a:pt x="37338" y="13716"/>
                </a:lnTo>
                <a:lnTo>
                  <a:pt x="33909" y="9144"/>
                </a:lnTo>
                <a:lnTo>
                  <a:pt x="32766" y="9144"/>
                </a:lnTo>
                <a:lnTo>
                  <a:pt x="31242" y="1524"/>
                </a:lnTo>
                <a:lnTo>
                  <a:pt x="31242" y="0"/>
                </a:lnTo>
                <a:close/>
              </a:path>
              <a:path w="93345" h="53339">
                <a:moveTo>
                  <a:pt x="46685" y="15951"/>
                </a:moveTo>
                <a:lnTo>
                  <a:pt x="43434" y="16764"/>
                </a:lnTo>
                <a:lnTo>
                  <a:pt x="49530" y="16764"/>
                </a:lnTo>
                <a:lnTo>
                  <a:pt x="46685" y="15951"/>
                </a:lnTo>
                <a:close/>
              </a:path>
              <a:path w="93345" h="53339">
                <a:moveTo>
                  <a:pt x="60350" y="7620"/>
                </a:moveTo>
                <a:lnTo>
                  <a:pt x="60198" y="7620"/>
                </a:lnTo>
                <a:lnTo>
                  <a:pt x="55626" y="13716"/>
                </a:lnTo>
                <a:lnTo>
                  <a:pt x="46685" y="15951"/>
                </a:lnTo>
                <a:lnTo>
                  <a:pt x="49530" y="16764"/>
                </a:lnTo>
                <a:lnTo>
                  <a:pt x="89916" y="16764"/>
                </a:lnTo>
                <a:lnTo>
                  <a:pt x="90678" y="15240"/>
                </a:lnTo>
                <a:lnTo>
                  <a:pt x="91355" y="9144"/>
                </a:lnTo>
                <a:lnTo>
                  <a:pt x="60198" y="9144"/>
                </a:lnTo>
                <a:lnTo>
                  <a:pt x="60350" y="7620"/>
                </a:lnTo>
                <a:close/>
              </a:path>
              <a:path w="93345" h="53339">
                <a:moveTo>
                  <a:pt x="38862" y="13716"/>
                </a:moveTo>
                <a:lnTo>
                  <a:pt x="43434" y="15240"/>
                </a:lnTo>
                <a:lnTo>
                  <a:pt x="42926" y="14877"/>
                </a:lnTo>
                <a:lnTo>
                  <a:pt x="38862" y="13716"/>
                </a:lnTo>
                <a:close/>
              </a:path>
              <a:path w="93345" h="53339">
                <a:moveTo>
                  <a:pt x="42926" y="14877"/>
                </a:moveTo>
                <a:lnTo>
                  <a:pt x="43434" y="15240"/>
                </a:lnTo>
                <a:lnTo>
                  <a:pt x="44196" y="15240"/>
                </a:lnTo>
                <a:lnTo>
                  <a:pt x="42926" y="14877"/>
                </a:lnTo>
                <a:close/>
              </a:path>
              <a:path w="93345" h="53339">
                <a:moveTo>
                  <a:pt x="57827" y="9313"/>
                </a:moveTo>
                <a:lnTo>
                  <a:pt x="49530" y="15240"/>
                </a:lnTo>
                <a:lnTo>
                  <a:pt x="55626" y="13716"/>
                </a:lnTo>
                <a:lnTo>
                  <a:pt x="57827" y="9313"/>
                </a:lnTo>
                <a:close/>
              </a:path>
              <a:path w="93345" h="53339">
                <a:moveTo>
                  <a:pt x="35136" y="9313"/>
                </a:moveTo>
                <a:lnTo>
                  <a:pt x="37338" y="13716"/>
                </a:lnTo>
                <a:lnTo>
                  <a:pt x="38862" y="13716"/>
                </a:lnTo>
                <a:lnTo>
                  <a:pt x="42926" y="14877"/>
                </a:lnTo>
                <a:lnTo>
                  <a:pt x="35136" y="9313"/>
                </a:lnTo>
                <a:close/>
              </a:path>
              <a:path w="93345" h="53339">
                <a:moveTo>
                  <a:pt x="32766" y="7620"/>
                </a:moveTo>
                <a:lnTo>
                  <a:pt x="37338" y="13716"/>
                </a:lnTo>
                <a:lnTo>
                  <a:pt x="35136" y="9313"/>
                </a:lnTo>
                <a:lnTo>
                  <a:pt x="32766" y="7620"/>
                </a:lnTo>
                <a:close/>
              </a:path>
              <a:path w="93345" h="53339">
                <a:moveTo>
                  <a:pt x="60198" y="7620"/>
                </a:moveTo>
                <a:lnTo>
                  <a:pt x="57827" y="9313"/>
                </a:lnTo>
                <a:lnTo>
                  <a:pt x="55626" y="13716"/>
                </a:lnTo>
                <a:lnTo>
                  <a:pt x="60198" y="7620"/>
                </a:lnTo>
                <a:close/>
              </a:path>
              <a:path w="93345" h="53339">
                <a:moveTo>
                  <a:pt x="34290" y="7620"/>
                </a:moveTo>
                <a:lnTo>
                  <a:pt x="32766" y="7620"/>
                </a:lnTo>
                <a:lnTo>
                  <a:pt x="35136" y="9313"/>
                </a:lnTo>
                <a:lnTo>
                  <a:pt x="34290" y="7620"/>
                </a:lnTo>
                <a:close/>
              </a:path>
              <a:path w="93345" h="53339">
                <a:moveTo>
                  <a:pt x="60769" y="3429"/>
                </a:moveTo>
                <a:lnTo>
                  <a:pt x="57827" y="9313"/>
                </a:lnTo>
                <a:lnTo>
                  <a:pt x="60198" y="7620"/>
                </a:lnTo>
                <a:lnTo>
                  <a:pt x="60350" y="7620"/>
                </a:lnTo>
                <a:lnTo>
                  <a:pt x="60769" y="3429"/>
                </a:lnTo>
                <a:close/>
              </a:path>
              <a:path w="93345" h="53339">
                <a:moveTo>
                  <a:pt x="31242" y="1524"/>
                </a:moveTo>
                <a:lnTo>
                  <a:pt x="32766" y="9144"/>
                </a:lnTo>
                <a:lnTo>
                  <a:pt x="32194" y="3429"/>
                </a:lnTo>
                <a:lnTo>
                  <a:pt x="31242" y="1524"/>
                </a:lnTo>
                <a:close/>
              </a:path>
              <a:path w="93345" h="53339">
                <a:moveTo>
                  <a:pt x="32194" y="3429"/>
                </a:moveTo>
                <a:lnTo>
                  <a:pt x="32766" y="9144"/>
                </a:lnTo>
                <a:lnTo>
                  <a:pt x="33909" y="9144"/>
                </a:lnTo>
                <a:lnTo>
                  <a:pt x="32766" y="7620"/>
                </a:lnTo>
                <a:lnTo>
                  <a:pt x="34290" y="7620"/>
                </a:lnTo>
                <a:lnTo>
                  <a:pt x="32194" y="3429"/>
                </a:lnTo>
                <a:close/>
              </a:path>
              <a:path w="93345" h="53339">
                <a:moveTo>
                  <a:pt x="61722" y="1524"/>
                </a:moveTo>
                <a:lnTo>
                  <a:pt x="60769" y="3429"/>
                </a:lnTo>
                <a:lnTo>
                  <a:pt x="60198" y="9144"/>
                </a:lnTo>
                <a:lnTo>
                  <a:pt x="61722" y="1524"/>
                </a:lnTo>
                <a:close/>
              </a:path>
              <a:path w="93345" h="53339">
                <a:moveTo>
                  <a:pt x="92964" y="0"/>
                </a:moveTo>
                <a:lnTo>
                  <a:pt x="61722" y="0"/>
                </a:lnTo>
                <a:lnTo>
                  <a:pt x="61722" y="1524"/>
                </a:lnTo>
                <a:lnTo>
                  <a:pt x="60198" y="9144"/>
                </a:lnTo>
                <a:lnTo>
                  <a:pt x="91355" y="9144"/>
                </a:lnTo>
                <a:lnTo>
                  <a:pt x="92202" y="1524"/>
                </a:lnTo>
                <a:lnTo>
                  <a:pt x="92964" y="0"/>
                </a:lnTo>
                <a:close/>
              </a:path>
              <a:path w="93345" h="53339">
                <a:moveTo>
                  <a:pt x="31851" y="0"/>
                </a:moveTo>
                <a:lnTo>
                  <a:pt x="31411" y="0"/>
                </a:lnTo>
                <a:lnTo>
                  <a:pt x="31242" y="1524"/>
                </a:lnTo>
                <a:lnTo>
                  <a:pt x="32194" y="3429"/>
                </a:lnTo>
                <a:lnTo>
                  <a:pt x="31851" y="0"/>
                </a:lnTo>
                <a:close/>
              </a:path>
              <a:path w="93345" h="53339">
                <a:moveTo>
                  <a:pt x="61552" y="0"/>
                </a:moveTo>
                <a:lnTo>
                  <a:pt x="61112" y="0"/>
                </a:lnTo>
                <a:lnTo>
                  <a:pt x="60769" y="3429"/>
                </a:lnTo>
                <a:lnTo>
                  <a:pt x="61722" y="1524"/>
                </a:lnTo>
                <a:lnTo>
                  <a:pt x="61552" y="0"/>
                </a:lnTo>
                <a:close/>
              </a:path>
              <a:path w="93345" h="53339">
                <a:moveTo>
                  <a:pt x="31411" y="0"/>
                </a:moveTo>
                <a:lnTo>
                  <a:pt x="31242" y="0"/>
                </a:lnTo>
                <a:lnTo>
                  <a:pt x="31242" y="1524"/>
                </a:lnTo>
                <a:lnTo>
                  <a:pt x="31411" y="0"/>
                </a:lnTo>
                <a:close/>
              </a:path>
              <a:path w="93345" h="53339">
                <a:moveTo>
                  <a:pt x="61722" y="0"/>
                </a:moveTo>
                <a:lnTo>
                  <a:pt x="61552" y="0"/>
                </a:lnTo>
                <a:lnTo>
                  <a:pt x="61722" y="1524"/>
                </a:lnTo>
                <a:lnTo>
                  <a:pt x="61722" y="0"/>
                </a:lnTo>
                <a:close/>
              </a:path>
            </a:pathLst>
          </a:custGeom>
          <a:solidFill>
            <a:srgbClr val="375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155">
            <a:extLst>
              <a:ext uri="{FF2B5EF4-FFF2-40B4-BE49-F238E27FC236}">
                <a16:creationId xmlns:a16="http://schemas.microsoft.com/office/drawing/2014/main" id="{4758991D-B617-4214-8554-87C43BA9F4A3}"/>
              </a:ext>
            </a:extLst>
          </p:cNvPr>
          <p:cNvSpPr/>
          <p:nvPr/>
        </p:nvSpPr>
        <p:spPr>
          <a:xfrm>
            <a:off x="4170303" y="3777986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762" y="1524"/>
                </a:moveTo>
                <a:lnTo>
                  <a:pt x="0" y="0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156">
            <a:extLst>
              <a:ext uri="{FF2B5EF4-FFF2-40B4-BE49-F238E27FC236}">
                <a16:creationId xmlns:a16="http://schemas.microsoft.com/office/drawing/2014/main" id="{8F9868DF-074B-46F4-AB41-ED9DFFEEADBD}"/>
              </a:ext>
            </a:extLst>
          </p:cNvPr>
          <p:cNvSpPr/>
          <p:nvPr/>
        </p:nvSpPr>
        <p:spPr>
          <a:xfrm>
            <a:off x="4171065" y="3777986"/>
            <a:ext cx="92710" cy="53340"/>
          </a:xfrm>
          <a:custGeom>
            <a:avLst/>
            <a:gdLst/>
            <a:ahLst/>
            <a:cxnLst/>
            <a:rect l="l" t="t" r="r" b="b"/>
            <a:pathLst>
              <a:path w="92710" h="53339">
                <a:moveTo>
                  <a:pt x="92201" y="0"/>
                </a:moveTo>
                <a:lnTo>
                  <a:pt x="91439" y="1524"/>
                </a:lnTo>
                <a:lnTo>
                  <a:pt x="89915" y="15240"/>
                </a:lnTo>
                <a:lnTo>
                  <a:pt x="88391" y="18288"/>
                </a:lnTo>
                <a:lnTo>
                  <a:pt x="88391" y="19812"/>
                </a:lnTo>
                <a:lnTo>
                  <a:pt x="86867" y="22860"/>
                </a:lnTo>
                <a:lnTo>
                  <a:pt x="80771" y="33528"/>
                </a:lnTo>
                <a:lnTo>
                  <a:pt x="79247" y="35052"/>
                </a:lnTo>
                <a:lnTo>
                  <a:pt x="77723" y="38100"/>
                </a:lnTo>
                <a:lnTo>
                  <a:pt x="76199" y="38100"/>
                </a:lnTo>
                <a:lnTo>
                  <a:pt x="67055" y="45720"/>
                </a:lnTo>
                <a:lnTo>
                  <a:pt x="65531" y="47244"/>
                </a:lnTo>
                <a:lnTo>
                  <a:pt x="62483" y="48768"/>
                </a:lnTo>
                <a:lnTo>
                  <a:pt x="60959" y="48768"/>
                </a:lnTo>
                <a:lnTo>
                  <a:pt x="48767" y="51816"/>
                </a:lnTo>
                <a:lnTo>
                  <a:pt x="47243" y="53340"/>
                </a:lnTo>
                <a:lnTo>
                  <a:pt x="44195" y="53340"/>
                </a:lnTo>
                <a:lnTo>
                  <a:pt x="42671" y="51816"/>
                </a:lnTo>
                <a:lnTo>
                  <a:pt x="30479" y="48768"/>
                </a:lnTo>
                <a:lnTo>
                  <a:pt x="28955" y="48768"/>
                </a:lnTo>
                <a:lnTo>
                  <a:pt x="27431" y="47244"/>
                </a:lnTo>
                <a:lnTo>
                  <a:pt x="25907" y="47244"/>
                </a:lnTo>
                <a:lnTo>
                  <a:pt x="15239" y="39624"/>
                </a:lnTo>
                <a:lnTo>
                  <a:pt x="13715" y="38100"/>
                </a:lnTo>
                <a:lnTo>
                  <a:pt x="12191" y="36576"/>
                </a:lnTo>
                <a:lnTo>
                  <a:pt x="10667" y="33528"/>
                </a:lnTo>
                <a:lnTo>
                  <a:pt x="4571" y="22860"/>
                </a:lnTo>
                <a:lnTo>
                  <a:pt x="3047" y="19812"/>
                </a:lnTo>
                <a:lnTo>
                  <a:pt x="3047" y="18288"/>
                </a:lnTo>
                <a:lnTo>
                  <a:pt x="3047" y="15240"/>
                </a:lnTo>
                <a:lnTo>
                  <a:pt x="0" y="1524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157">
            <a:extLst>
              <a:ext uri="{FF2B5EF4-FFF2-40B4-BE49-F238E27FC236}">
                <a16:creationId xmlns:a16="http://schemas.microsoft.com/office/drawing/2014/main" id="{C8156DBE-234A-4CC4-9F91-4CDF3B52E5B4}"/>
              </a:ext>
            </a:extLst>
          </p:cNvPr>
          <p:cNvSpPr/>
          <p:nvPr/>
        </p:nvSpPr>
        <p:spPr>
          <a:xfrm>
            <a:off x="4201545" y="3777986"/>
            <a:ext cx="30480" cy="17145"/>
          </a:xfrm>
          <a:custGeom>
            <a:avLst/>
            <a:gdLst/>
            <a:ahLst/>
            <a:cxnLst/>
            <a:rect l="l" t="t" r="r" b="b"/>
            <a:pathLst>
              <a:path w="30479" h="17145">
                <a:moveTo>
                  <a:pt x="1523" y="9144"/>
                </a:moveTo>
                <a:lnTo>
                  <a:pt x="0" y="1524"/>
                </a:lnTo>
                <a:lnTo>
                  <a:pt x="6095" y="13716"/>
                </a:lnTo>
                <a:lnTo>
                  <a:pt x="1523" y="7620"/>
                </a:lnTo>
                <a:lnTo>
                  <a:pt x="12191" y="15240"/>
                </a:lnTo>
                <a:lnTo>
                  <a:pt x="7619" y="13716"/>
                </a:lnTo>
                <a:lnTo>
                  <a:pt x="18287" y="16764"/>
                </a:lnTo>
                <a:lnTo>
                  <a:pt x="12191" y="16764"/>
                </a:lnTo>
                <a:lnTo>
                  <a:pt x="24383" y="13716"/>
                </a:lnTo>
                <a:lnTo>
                  <a:pt x="18287" y="15240"/>
                </a:lnTo>
                <a:lnTo>
                  <a:pt x="28955" y="7620"/>
                </a:lnTo>
                <a:lnTo>
                  <a:pt x="24383" y="13716"/>
                </a:lnTo>
                <a:lnTo>
                  <a:pt x="30479" y="1524"/>
                </a:lnTo>
                <a:lnTo>
                  <a:pt x="28955" y="9144"/>
                </a:lnTo>
                <a:lnTo>
                  <a:pt x="29870" y="0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158">
            <a:extLst>
              <a:ext uri="{FF2B5EF4-FFF2-40B4-BE49-F238E27FC236}">
                <a16:creationId xmlns:a16="http://schemas.microsoft.com/office/drawing/2014/main" id="{5C8B0A9C-7991-4CB8-A41B-152D04090643}"/>
              </a:ext>
            </a:extLst>
          </p:cNvPr>
          <p:cNvSpPr/>
          <p:nvPr/>
        </p:nvSpPr>
        <p:spPr>
          <a:xfrm>
            <a:off x="4231856" y="3777986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4">
                <a:moveTo>
                  <a:pt x="169" y="0"/>
                </a:moveTo>
                <a:lnTo>
                  <a:pt x="169" y="1524"/>
                </a:lnTo>
                <a:lnTo>
                  <a:pt x="0" y="0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159">
            <a:extLst>
              <a:ext uri="{FF2B5EF4-FFF2-40B4-BE49-F238E27FC236}">
                <a16:creationId xmlns:a16="http://schemas.microsoft.com/office/drawing/2014/main" id="{8E3FB381-7F62-4F0C-A384-34BDD2996CAB}"/>
              </a:ext>
            </a:extLst>
          </p:cNvPr>
          <p:cNvSpPr/>
          <p:nvPr/>
        </p:nvSpPr>
        <p:spPr>
          <a:xfrm>
            <a:off x="4201545" y="3777986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4">
                <a:moveTo>
                  <a:pt x="169" y="0"/>
                </a:moveTo>
                <a:lnTo>
                  <a:pt x="0" y="1524"/>
                </a:lnTo>
                <a:lnTo>
                  <a:pt x="0" y="0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160">
            <a:extLst>
              <a:ext uri="{FF2B5EF4-FFF2-40B4-BE49-F238E27FC236}">
                <a16:creationId xmlns:a16="http://schemas.microsoft.com/office/drawing/2014/main" id="{2293B90D-88FA-43EE-B09C-545797A0610A}"/>
              </a:ext>
            </a:extLst>
          </p:cNvPr>
          <p:cNvSpPr/>
          <p:nvPr/>
        </p:nvSpPr>
        <p:spPr>
          <a:xfrm>
            <a:off x="4202155" y="3777986"/>
            <a:ext cx="1270" cy="9525"/>
          </a:xfrm>
          <a:custGeom>
            <a:avLst/>
            <a:gdLst/>
            <a:ahLst/>
            <a:cxnLst/>
            <a:rect l="l" t="t" r="r" b="b"/>
            <a:pathLst>
              <a:path w="1270" h="9525">
                <a:moveTo>
                  <a:pt x="0" y="0"/>
                </a:moveTo>
                <a:lnTo>
                  <a:pt x="914" y="9144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161">
            <a:extLst>
              <a:ext uri="{FF2B5EF4-FFF2-40B4-BE49-F238E27FC236}">
                <a16:creationId xmlns:a16="http://schemas.microsoft.com/office/drawing/2014/main" id="{752585AC-C04D-4097-AAB2-453522327825}"/>
              </a:ext>
            </a:extLst>
          </p:cNvPr>
          <p:cNvSpPr/>
          <p:nvPr/>
        </p:nvSpPr>
        <p:spPr>
          <a:xfrm>
            <a:off x="4710562" y="3777985"/>
            <a:ext cx="62865" cy="45720"/>
          </a:xfrm>
          <a:custGeom>
            <a:avLst/>
            <a:gdLst/>
            <a:ahLst/>
            <a:cxnLst/>
            <a:rect l="l" t="t" r="r" b="b"/>
            <a:pathLst>
              <a:path w="62864" h="45720">
                <a:moveTo>
                  <a:pt x="61234" y="0"/>
                </a:moveTo>
                <a:lnTo>
                  <a:pt x="1794" y="0"/>
                </a:lnTo>
                <a:lnTo>
                  <a:pt x="0" y="9142"/>
                </a:lnTo>
                <a:lnTo>
                  <a:pt x="1995" y="22028"/>
                </a:lnTo>
                <a:lnTo>
                  <a:pt x="8926" y="34537"/>
                </a:lnTo>
                <a:lnTo>
                  <a:pt x="19418" y="42761"/>
                </a:lnTo>
                <a:lnTo>
                  <a:pt x="32003" y="45720"/>
                </a:lnTo>
                <a:lnTo>
                  <a:pt x="41600" y="43968"/>
                </a:lnTo>
                <a:lnTo>
                  <a:pt x="52392" y="36698"/>
                </a:lnTo>
                <a:lnTo>
                  <a:pt x="59758" y="24743"/>
                </a:lnTo>
                <a:lnTo>
                  <a:pt x="62483" y="9142"/>
                </a:lnTo>
                <a:lnTo>
                  <a:pt x="61234" y="0"/>
                </a:lnTo>
                <a:close/>
              </a:path>
            </a:pathLst>
          </a:custGeom>
          <a:solidFill>
            <a:srgbClr val="4E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162">
            <a:extLst>
              <a:ext uri="{FF2B5EF4-FFF2-40B4-BE49-F238E27FC236}">
                <a16:creationId xmlns:a16="http://schemas.microsoft.com/office/drawing/2014/main" id="{483BEEF4-AC3B-4E02-8C4A-8A7568E95B73}"/>
              </a:ext>
            </a:extLst>
          </p:cNvPr>
          <p:cNvSpPr/>
          <p:nvPr/>
        </p:nvSpPr>
        <p:spPr>
          <a:xfrm>
            <a:off x="4695322" y="3777985"/>
            <a:ext cx="94615" cy="66040"/>
          </a:xfrm>
          <a:custGeom>
            <a:avLst/>
            <a:gdLst/>
            <a:ahLst/>
            <a:cxnLst/>
            <a:rect l="l" t="t" r="r" b="b"/>
            <a:pathLst>
              <a:path w="94614" h="66039">
                <a:moveTo>
                  <a:pt x="62483" y="60960"/>
                </a:moveTo>
                <a:lnTo>
                  <a:pt x="32003" y="60960"/>
                </a:lnTo>
                <a:lnTo>
                  <a:pt x="44195" y="64008"/>
                </a:lnTo>
                <a:lnTo>
                  <a:pt x="45719" y="65532"/>
                </a:lnTo>
                <a:lnTo>
                  <a:pt x="48767" y="65532"/>
                </a:lnTo>
                <a:lnTo>
                  <a:pt x="50291" y="64008"/>
                </a:lnTo>
                <a:lnTo>
                  <a:pt x="62483" y="60960"/>
                </a:lnTo>
                <a:close/>
              </a:path>
              <a:path w="94614" h="66039">
                <a:moveTo>
                  <a:pt x="35051" y="0"/>
                </a:moveTo>
                <a:lnTo>
                  <a:pt x="2201" y="0"/>
                </a:lnTo>
                <a:lnTo>
                  <a:pt x="1523" y="6096"/>
                </a:lnTo>
                <a:lnTo>
                  <a:pt x="0" y="9143"/>
                </a:lnTo>
                <a:lnTo>
                  <a:pt x="0" y="10668"/>
                </a:lnTo>
                <a:lnTo>
                  <a:pt x="1523" y="13716"/>
                </a:lnTo>
                <a:lnTo>
                  <a:pt x="3047" y="27432"/>
                </a:lnTo>
                <a:lnTo>
                  <a:pt x="4571" y="30480"/>
                </a:lnTo>
                <a:lnTo>
                  <a:pt x="4571" y="32004"/>
                </a:lnTo>
                <a:lnTo>
                  <a:pt x="6095" y="35052"/>
                </a:lnTo>
                <a:lnTo>
                  <a:pt x="12191" y="45720"/>
                </a:lnTo>
                <a:lnTo>
                  <a:pt x="13715" y="48768"/>
                </a:lnTo>
                <a:lnTo>
                  <a:pt x="16763" y="51816"/>
                </a:lnTo>
                <a:lnTo>
                  <a:pt x="27431" y="59436"/>
                </a:lnTo>
                <a:lnTo>
                  <a:pt x="28955" y="59436"/>
                </a:lnTo>
                <a:lnTo>
                  <a:pt x="30479" y="60960"/>
                </a:lnTo>
                <a:lnTo>
                  <a:pt x="64007" y="60960"/>
                </a:lnTo>
                <a:lnTo>
                  <a:pt x="65531" y="59436"/>
                </a:lnTo>
                <a:lnTo>
                  <a:pt x="68579" y="57912"/>
                </a:lnTo>
                <a:lnTo>
                  <a:pt x="77723" y="50292"/>
                </a:lnTo>
                <a:lnTo>
                  <a:pt x="79247" y="50292"/>
                </a:lnTo>
                <a:lnTo>
                  <a:pt x="80771" y="47244"/>
                </a:lnTo>
                <a:lnTo>
                  <a:pt x="82295" y="45720"/>
                </a:lnTo>
                <a:lnTo>
                  <a:pt x="88391" y="35052"/>
                </a:lnTo>
                <a:lnTo>
                  <a:pt x="89915" y="32004"/>
                </a:lnTo>
                <a:lnTo>
                  <a:pt x="89915" y="28956"/>
                </a:lnTo>
                <a:lnTo>
                  <a:pt x="44195" y="28956"/>
                </a:lnTo>
                <a:lnTo>
                  <a:pt x="47446" y="28143"/>
                </a:lnTo>
                <a:lnTo>
                  <a:pt x="44957" y="27432"/>
                </a:lnTo>
                <a:lnTo>
                  <a:pt x="44195" y="27432"/>
                </a:lnTo>
                <a:lnTo>
                  <a:pt x="39623" y="25908"/>
                </a:lnTo>
                <a:lnTo>
                  <a:pt x="38099" y="25908"/>
                </a:lnTo>
                <a:lnTo>
                  <a:pt x="34670" y="21336"/>
                </a:lnTo>
                <a:lnTo>
                  <a:pt x="33527" y="21336"/>
                </a:lnTo>
                <a:lnTo>
                  <a:pt x="32003" y="13716"/>
                </a:lnTo>
                <a:lnTo>
                  <a:pt x="32003" y="6096"/>
                </a:lnTo>
                <a:lnTo>
                  <a:pt x="33527" y="0"/>
                </a:lnTo>
                <a:lnTo>
                  <a:pt x="35051" y="0"/>
                </a:lnTo>
                <a:close/>
              </a:path>
              <a:path w="94614" h="66039">
                <a:moveTo>
                  <a:pt x="47446" y="28143"/>
                </a:moveTo>
                <a:lnTo>
                  <a:pt x="44195" y="28956"/>
                </a:lnTo>
                <a:lnTo>
                  <a:pt x="50291" y="28956"/>
                </a:lnTo>
                <a:lnTo>
                  <a:pt x="47446" y="28143"/>
                </a:lnTo>
                <a:close/>
              </a:path>
              <a:path w="94614" h="66039">
                <a:moveTo>
                  <a:pt x="61112" y="19812"/>
                </a:moveTo>
                <a:lnTo>
                  <a:pt x="60959" y="19812"/>
                </a:lnTo>
                <a:lnTo>
                  <a:pt x="56387" y="25908"/>
                </a:lnTo>
                <a:lnTo>
                  <a:pt x="47446" y="28143"/>
                </a:lnTo>
                <a:lnTo>
                  <a:pt x="50291" y="28956"/>
                </a:lnTo>
                <a:lnTo>
                  <a:pt x="89915" y="28956"/>
                </a:lnTo>
                <a:lnTo>
                  <a:pt x="89915" y="27432"/>
                </a:lnTo>
                <a:lnTo>
                  <a:pt x="91270" y="21336"/>
                </a:lnTo>
                <a:lnTo>
                  <a:pt x="60959" y="21336"/>
                </a:lnTo>
                <a:lnTo>
                  <a:pt x="61112" y="19812"/>
                </a:lnTo>
                <a:close/>
              </a:path>
              <a:path w="94614" h="66039">
                <a:moveTo>
                  <a:pt x="39623" y="25908"/>
                </a:moveTo>
                <a:lnTo>
                  <a:pt x="44195" y="27432"/>
                </a:lnTo>
                <a:lnTo>
                  <a:pt x="43687" y="27069"/>
                </a:lnTo>
                <a:lnTo>
                  <a:pt x="39623" y="25908"/>
                </a:lnTo>
                <a:close/>
              </a:path>
              <a:path w="94614" h="66039">
                <a:moveTo>
                  <a:pt x="43687" y="27069"/>
                </a:moveTo>
                <a:lnTo>
                  <a:pt x="44195" y="27432"/>
                </a:lnTo>
                <a:lnTo>
                  <a:pt x="44957" y="27432"/>
                </a:lnTo>
                <a:lnTo>
                  <a:pt x="43687" y="27069"/>
                </a:lnTo>
                <a:close/>
              </a:path>
              <a:path w="94614" h="66039">
                <a:moveTo>
                  <a:pt x="58589" y="21505"/>
                </a:moveTo>
                <a:lnTo>
                  <a:pt x="50291" y="27432"/>
                </a:lnTo>
                <a:lnTo>
                  <a:pt x="56387" y="25908"/>
                </a:lnTo>
                <a:lnTo>
                  <a:pt x="58589" y="21505"/>
                </a:lnTo>
                <a:close/>
              </a:path>
              <a:path w="94614" h="66039">
                <a:moveTo>
                  <a:pt x="35898" y="21505"/>
                </a:moveTo>
                <a:lnTo>
                  <a:pt x="38099" y="25908"/>
                </a:lnTo>
                <a:lnTo>
                  <a:pt x="39623" y="25908"/>
                </a:lnTo>
                <a:lnTo>
                  <a:pt x="43687" y="27069"/>
                </a:lnTo>
                <a:lnTo>
                  <a:pt x="35898" y="21505"/>
                </a:lnTo>
                <a:close/>
              </a:path>
              <a:path w="94614" h="66039">
                <a:moveTo>
                  <a:pt x="33527" y="19812"/>
                </a:moveTo>
                <a:lnTo>
                  <a:pt x="38099" y="25908"/>
                </a:lnTo>
                <a:lnTo>
                  <a:pt x="35898" y="21505"/>
                </a:lnTo>
                <a:lnTo>
                  <a:pt x="33527" y="19812"/>
                </a:lnTo>
                <a:close/>
              </a:path>
              <a:path w="94614" h="66039">
                <a:moveTo>
                  <a:pt x="60959" y="19812"/>
                </a:moveTo>
                <a:lnTo>
                  <a:pt x="58589" y="21505"/>
                </a:lnTo>
                <a:lnTo>
                  <a:pt x="56387" y="25908"/>
                </a:lnTo>
                <a:lnTo>
                  <a:pt x="60959" y="19812"/>
                </a:lnTo>
                <a:close/>
              </a:path>
              <a:path w="94614" h="66039">
                <a:moveTo>
                  <a:pt x="35051" y="19812"/>
                </a:moveTo>
                <a:lnTo>
                  <a:pt x="33527" y="19812"/>
                </a:lnTo>
                <a:lnTo>
                  <a:pt x="35898" y="21505"/>
                </a:lnTo>
                <a:lnTo>
                  <a:pt x="35051" y="19812"/>
                </a:lnTo>
                <a:close/>
              </a:path>
              <a:path w="94614" h="66039">
                <a:moveTo>
                  <a:pt x="61531" y="15621"/>
                </a:moveTo>
                <a:lnTo>
                  <a:pt x="58589" y="21505"/>
                </a:lnTo>
                <a:lnTo>
                  <a:pt x="60959" y="19812"/>
                </a:lnTo>
                <a:lnTo>
                  <a:pt x="61112" y="19812"/>
                </a:lnTo>
                <a:lnTo>
                  <a:pt x="61531" y="15621"/>
                </a:lnTo>
                <a:close/>
              </a:path>
              <a:path w="94614" h="66039">
                <a:moveTo>
                  <a:pt x="32003" y="13716"/>
                </a:moveTo>
                <a:lnTo>
                  <a:pt x="33527" y="21336"/>
                </a:lnTo>
                <a:lnTo>
                  <a:pt x="32956" y="15621"/>
                </a:lnTo>
                <a:lnTo>
                  <a:pt x="32003" y="13716"/>
                </a:lnTo>
                <a:close/>
              </a:path>
              <a:path w="94614" h="66039">
                <a:moveTo>
                  <a:pt x="32956" y="15621"/>
                </a:moveTo>
                <a:lnTo>
                  <a:pt x="33527" y="21336"/>
                </a:lnTo>
                <a:lnTo>
                  <a:pt x="34670" y="21336"/>
                </a:lnTo>
                <a:lnTo>
                  <a:pt x="33527" y="19812"/>
                </a:lnTo>
                <a:lnTo>
                  <a:pt x="35051" y="19812"/>
                </a:lnTo>
                <a:lnTo>
                  <a:pt x="32956" y="15621"/>
                </a:lnTo>
                <a:close/>
              </a:path>
              <a:path w="94614" h="66039">
                <a:moveTo>
                  <a:pt x="62483" y="13716"/>
                </a:moveTo>
                <a:lnTo>
                  <a:pt x="61531" y="15621"/>
                </a:lnTo>
                <a:lnTo>
                  <a:pt x="60959" y="21336"/>
                </a:lnTo>
                <a:lnTo>
                  <a:pt x="62483" y="13716"/>
                </a:lnTo>
                <a:close/>
              </a:path>
              <a:path w="94614" h="66039">
                <a:moveTo>
                  <a:pt x="91609" y="0"/>
                </a:moveTo>
                <a:lnTo>
                  <a:pt x="60959" y="0"/>
                </a:lnTo>
                <a:lnTo>
                  <a:pt x="62483" y="6096"/>
                </a:lnTo>
                <a:lnTo>
                  <a:pt x="62483" y="13716"/>
                </a:lnTo>
                <a:lnTo>
                  <a:pt x="60959" y="21336"/>
                </a:lnTo>
                <a:lnTo>
                  <a:pt x="91270" y="21336"/>
                </a:lnTo>
                <a:lnTo>
                  <a:pt x="92963" y="13716"/>
                </a:lnTo>
                <a:lnTo>
                  <a:pt x="94487" y="10668"/>
                </a:lnTo>
                <a:lnTo>
                  <a:pt x="94487" y="9143"/>
                </a:lnTo>
                <a:lnTo>
                  <a:pt x="92963" y="6096"/>
                </a:lnTo>
                <a:lnTo>
                  <a:pt x="91609" y="0"/>
                </a:lnTo>
                <a:close/>
              </a:path>
              <a:path w="94614" h="66039">
                <a:moveTo>
                  <a:pt x="32404" y="10106"/>
                </a:moveTo>
                <a:lnTo>
                  <a:pt x="32003" y="13716"/>
                </a:lnTo>
                <a:lnTo>
                  <a:pt x="32956" y="15621"/>
                </a:lnTo>
                <a:lnTo>
                  <a:pt x="32404" y="10106"/>
                </a:lnTo>
                <a:close/>
              </a:path>
              <a:path w="94614" h="66039">
                <a:moveTo>
                  <a:pt x="62082" y="10106"/>
                </a:moveTo>
                <a:lnTo>
                  <a:pt x="61531" y="15621"/>
                </a:lnTo>
                <a:lnTo>
                  <a:pt x="62483" y="13716"/>
                </a:lnTo>
                <a:lnTo>
                  <a:pt x="62082" y="10106"/>
                </a:lnTo>
                <a:close/>
              </a:path>
              <a:path w="94614" h="66039">
                <a:moveTo>
                  <a:pt x="32003" y="6096"/>
                </a:moveTo>
                <a:lnTo>
                  <a:pt x="32003" y="13716"/>
                </a:lnTo>
                <a:lnTo>
                  <a:pt x="32404" y="10106"/>
                </a:lnTo>
                <a:lnTo>
                  <a:pt x="32003" y="6096"/>
                </a:lnTo>
                <a:close/>
              </a:path>
              <a:path w="94614" h="66039">
                <a:moveTo>
                  <a:pt x="62483" y="6096"/>
                </a:moveTo>
                <a:lnTo>
                  <a:pt x="62082" y="10106"/>
                </a:lnTo>
                <a:lnTo>
                  <a:pt x="62483" y="13716"/>
                </a:lnTo>
                <a:lnTo>
                  <a:pt x="62483" y="6096"/>
                </a:lnTo>
                <a:close/>
              </a:path>
              <a:path w="94614" h="66039">
                <a:moveTo>
                  <a:pt x="33092" y="3919"/>
                </a:moveTo>
                <a:lnTo>
                  <a:pt x="32003" y="6096"/>
                </a:lnTo>
                <a:lnTo>
                  <a:pt x="32404" y="10106"/>
                </a:lnTo>
                <a:lnTo>
                  <a:pt x="33092" y="3919"/>
                </a:lnTo>
                <a:close/>
              </a:path>
              <a:path w="94614" h="66039">
                <a:moveTo>
                  <a:pt x="61395" y="3919"/>
                </a:moveTo>
                <a:lnTo>
                  <a:pt x="62082" y="10106"/>
                </a:lnTo>
                <a:lnTo>
                  <a:pt x="62483" y="6096"/>
                </a:lnTo>
                <a:lnTo>
                  <a:pt x="61395" y="3919"/>
                </a:lnTo>
                <a:close/>
              </a:path>
              <a:path w="94614" h="66039">
                <a:moveTo>
                  <a:pt x="33527" y="0"/>
                </a:moveTo>
                <a:lnTo>
                  <a:pt x="32003" y="6096"/>
                </a:lnTo>
                <a:lnTo>
                  <a:pt x="33092" y="3919"/>
                </a:lnTo>
                <a:lnTo>
                  <a:pt x="33527" y="0"/>
                </a:lnTo>
                <a:close/>
              </a:path>
              <a:path w="94614" h="66039">
                <a:moveTo>
                  <a:pt x="60959" y="0"/>
                </a:moveTo>
                <a:lnTo>
                  <a:pt x="61395" y="3919"/>
                </a:lnTo>
                <a:lnTo>
                  <a:pt x="62483" y="6096"/>
                </a:lnTo>
                <a:lnTo>
                  <a:pt x="60959" y="0"/>
                </a:lnTo>
                <a:close/>
              </a:path>
              <a:path w="94614" h="66039">
                <a:moveTo>
                  <a:pt x="35051" y="0"/>
                </a:moveTo>
                <a:lnTo>
                  <a:pt x="33527" y="0"/>
                </a:lnTo>
                <a:lnTo>
                  <a:pt x="33092" y="3919"/>
                </a:lnTo>
                <a:lnTo>
                  <a:pt x="35051" y="0"/>
                </a:lnTo>
                <a:close/>
              </a:path>
              <a:path w="94614" h="66039">
                <a:moveTo>
                  <a:pt x="91609" y="0"/>
                </a:moveTo>
                <a:lnTo>
                  <a:pt x="59435" y="0"/>
                </a:lnTo>
                <a:lnTo>
                  <a:pt x="61395" y="3919"/>
                </a:lnTo>
                <a:lnTo>
                  <a:pt x="60959" y="0"/>
                </a:lnTo>
                <a:lnTo>
                  <a:pt x="91609" y="0"/>
                </a:lnTo>
                <a:close/>
              </a:path>
            </a:pathLst>
          </a:custGeom>
          <a:solidFill>
            <a:srgbClr val="375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163">
            <a:extLst>
              <a:ext uri="{FF2B5EF4-FFF2-40B4-BE49-F238E27FC236}">
                <a16:creationId xmlns:a16="http://schemas.microsoft.com/office/drawing/2014/main" id="{3C57E80C-9B54-473B-991A-2E59FF17CAFF}"/>
              </a:ext>
            </a:extLst>
          </p:cNvPr>
          <p:cNvSpPr/>
          <p:nvPr/>
        </p:nvSpPr>
        <p:spPr>
          <a:xfrm>
            <a:off x="4695322" y="3788654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523" y="3047"/>
                </a:moveTo>
                <a:lnTo>
                  <a:pt x="0" y="0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164">
            <a:extLst>
              <a:ext uri="{FF2B5EF4-FFF2-40B4-BE49-F238E27FC236}">
                <a16:creationId xmlns:a16="http://schemas.microsoft.com/office/drawing/2014/main" id="{25E67698-BF13-450E-85D8-A4B8475916D2}"/>
              </a:ext>
            </a:extLst>
          </p:cNvPr>
          <p:cNvSpPr/>
          <p:nvPr/>
        </p:nvSpPr>
        <p:spPr>
          <a:xfrm>
            <a:off x="4695322" y="3777986"/>
            <a:ext cx="2540" cy="9525"/>
          </a:xfrm>
          <a:custGeom>
            <a:avLst/>
            <a:gdLst/>
            <a:ahLst/>
            <a:cxnLst/>
            <a:rect l="l" t="t" r="r" b="b"/>
            <a:pathLst>
              <a:path w="2539" h="9525">
                <a:moveTo>
                  <a:pt x="0" y="9143"/>
                </a:moveTo>
                <a:lnTo>
                  <a:pt x="1523" y="6096"/>
                </a:lnTo>
                <a:lnTo>
                  <a:pt x="2201" y="0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165">
            <a:extLst>
              <a:ext uri="{FF2B5EF4-FFF2-40B4-BE49-F238E27FC236}">
                <a16:creationId xmlns:a16="http://schemas.microsoft.com/office/drawing/2014/main" id="{6DC193B7-4B7A-49C3-9FA7-864AC57CEF57}"/>
              </a:ext>
            </a:extLst>
          </p:cNvPr>
          <p:cNvSpPr/>
          <p:nvPr/>
        </p:nvSpPr>
        <p:spPr>
          <a:xfrm>
            <a:off x="4696845" y="3777986"/>
            <a:ext cx="93345" cy="66040"/>
          </a:xfrm>
          <a:custGeom>
            <a:avLst/>
            <a:gdLst/>
            <a:ahLst/>
            <a:cxnLst/>
            <a:rect l="l" t="t" r="r" b="b"/>
            <a:pathLst>
              <a:path w="93345" h="66039">
                <a:moveTo>
                  <a:pt x="90085" y="0"/>
                </a:moveTo>
                <a:lnTo>
                  <a:pt x="91439" y="6096"/>
                </a:lnTo>
                <a:lnTo>
                  <a:pt x="92963" y="9144"/>
                </a:lnTo>
                <a:lnTo>
                  <a:pt x="92963" y="10668"/>
                </a:lnTo>
                <a:lnTo>
                  <a:pt x="91439" y="13716"/>
                </a:lnTo>
                <a:lnTo>
                  <a:pt x="88391" y="27432"/>
                </a:lnTo>
                <a:lnTo>
                  <a:pt x="88391" y="30480"/>
                </a:lnTo>
                <a:lnTo>
                  <a:pt x="88391" y="32004"/>
                </a:lnTo>
                <a:lnTo>
                  <a:pt x="86867" y="35052"/>
                </a:lnTo>
                <a:lnTo>
                  <a:pt x="80771" y="45720"/>
                </a:lnTo>
                <a:lnTo>
                  <a:pt x="79247" y="47244"/>
                </a:lnTo>
                <a:lnTo>
                  <a:pt x="77723" y="50292"/>
                </a:lnTo>
                <a:lnTo>
                  <a:pt x="76199" y="50292"/>
                </a:lnTo>
                <a:lnTo>
                  <a:pt x="67055" y="57912"/>
                </a:lnTo>
                <a:lnTo>
                  <a:pt x="64007" y="59436"/>
                </a:lnTo>
                <a:lnTo>
                  <a:pt x="62483" y="60960"/>
                </a:lnTo>
                <a:lnTo>
                  <a:pt x="60959" y="60960"/>
                </a:lnTo>
                <a:lnTo>
                  <a:pt x="48767" y="64008"/>
                </a:lnTo>
                <a:lnTo>
                  <a:pt x="47243" y="65532"/>
                </a:lnTo>
                <a:lnTo>
                  <a:pt x="44195" y="65532"/>
                </a:lnTo>
                <a:lnTo>
                  <a:pt x="42671" y="64008"/>
                </a:lnTo>
                <a:lnTo>
                  <a:pt x="30479" y="60960"/>
                </a:lnTo>
                <a:lnTo>
                  <a:pt x="28955" y="60960"/>
                </a:lnTo>
                <a:lnTo>
                  <a:pt x="27431" y="59436"/>
                </a:lnTo>
                <a:lnTo>
                  <a:pt x="25907" y="59436"/>
                </a:lnTo>
                <a:lnTo>
                  <a:pt x="15239" y="51816"/>
                </a:lnTo>
                <a:lnTo>
                  <a:pt x="13715" y="50292"/>
                </a:lnTo>
                <a:lnTo>
                  <a:pt x="12191" y="48768"/>
                </a:lnTo>
                <a:lnTo>
                  <a:pt x="10667" y="45720"/>
                </a:lnTo>
                <a:lnTo>
                  <a:pt x="4571" y="35052"/>
                </a:lnTo>
                <a:lnTo>
                  <a:pt x="3047" y="32004"/>
                </a:lnTo>
                <a:lnTo>
                  <a:pt x="3047" y="30480"/>
                </a:lnTo>
                <a:lnTo>
                  <a:pt x="1523" y="27432"/>
                </a:lnTo>
                <a:lnTo>
                  <a:pt x="0" y="13716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166">
            <a:extLst>
              <a:ext uri="{FF2B5EF4-FFF2-40B4-BE49-F238E27FC236}">
                <a16:creationId xmlns:a16="http://schemas.microsoft.com/office/drawing/2014/main" id="{68C487C1-69F4-4846-9C27-D4365F50D239}"/>
              </a:ext>
            </a:extLst>
          </p:cNvPr>
          <p:cNvSpPr/>
          <p:nvPr/>
        </p:nvSpPr>
        <p:spPr>
          <a:xfrm>
            <a:off x="4727325" y="3777986"/>
            <a:ext cx="30480" cy="29209"/>
          </a:xfrm>
          <a:custGeom>
            <a:avLst/>
            <a:gdLst/>
            <a:ahLst/>
            <a:cxnLst/>
            <a:rect l="l" t="t" r="r" b="b"/>
            <a:pathLst>
              <a:path w="30479" h="29210">
                <a:moveTo>
                  <a:pt x="1523" y="21336"/>
                </a:moveTo>
                <a:lnTo>
                  <a:pt x="0" y="13716"/>
                </a:lnTo>
                <a:lnTo>
                  <a:pt x="6095" y="25908"/>
                </a:lnTo>
                <a:lnTo>
                  <a:pt x="1523" y="19812"/>
                </a:lnTo>
                <a:lnTo>
                  <a:pt x="12191" y="27432"/>
                </a:lnTo>
                <a:lnTo>
                  <a:pt x="7619" y="25908"/>
                </a:lnTo>
                <a:lnTo>
                  <a:pt x="18287" y="28956"/>
                </a:lnTo>
                <a:lnTo>
                  <a:pt x="12191" y="28956"/>
                </a:lnTo>
                <a:lnTo>
                  <a:pt x="24383" y="25908"/>
                </a:lnTo>
                <a:lnTo>
                  <a:pt x="18287" y="27432"/>
                </a:lnTo>
                <a:lnTo>
                  <a:pt x="28955" y="19812"/>
                </a:lnTo>
                <a:lnTo>
                  <a:pt x="24383" y="25908"/>
                </a:lnTo>
                <a:lnTo>
                  <a:pt x="30479" y="13716"/>
                </a:lnTo>
                <a:lnTo>
                  <a:pt x="28955" y="21336"/>
                </a:lnTo>
                <a:lnTo>
                  <a:pt x="30479" y="6096"/>
                </a:lnTo>
                <a:lnTo>
                  <a:pt x="30479" y="13716"/>
                </a:lnTo>
                <a:lnTo>
                  <a:pt x="28955" y="0"/>
                </a:lnTo>
                <a:lnTo>
                  <a:pt x="30479" y="6096"/>
                </a:lnTo>
                <a:lnTo>
                  <a:pt x="27431" y="0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167">
            <a:extLst>
              <a:ext uri="{FF2B5EF4-FFF2-40B4-BE49-F238E27FC236}">
                <a16:creationId xmlns:a16="http://schemas.microsoft.com/office/drawing/2014/main" id="{B4E7C041-58F2-496B-B155-D2BC37BBC77C}"/>
              </a:ext>
            </a:extLst>
          </p:cNvPr>
          <p:cNvSpPr/>
          <p:nvPr/>
        </p:nvSpPr>
        <p:spPr>
          <a:xfrm>
            <a:off x="4727325" y="3777986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89">
                <a:moveTo>
                  <a:pt x="3047" y="0"/>
                </a:moveTo>
                <a:lnTo>
                  <a:pt x="0" y="6096"/>
                </a:lnTo>
                <a:lnTo>
                  <a:pt x="1523" y="0"/>
                </a:lnTo>
                <a:lnTo>
                  <a:pt x="0" y="13716"/>
                </a:lnTo>
                <a:lnTo>
                  <a:pt x="0" y="6096"/>
                </a:lnTo>
                <a:lnTo>
                  <a:pt x="1523" y="21336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168">
            <a:extLst>
              <a:ext uri="{FF2B5EF4-FFF2-40B4-BE49-F238E27FC236}">
                <a16:creationId xmlns:a16="http://schemas.microsoft.com/office/drawing/2014/main" id="{C95A721F-8DF6-430E-B48D-506AE4F872FF}"/>
              </a:ext>
            </a:extLst>
          </p:cNvPr>
          <p:cNvSpPr/>
          <p:nvPr/>
        </p:nvSpPr>
        <p:spPr>
          <a:xfrm>
            <a:off x="5227594" y="3777985"/>
            <a:ext cx="60325" cy="33655"/>
          </a:xfrm>
          <a:custGeom>
            <a:avLst/>
            <a:gdLst/>
            <a:ahLst/>
            <a:cxnLst/>
            <a:rect l="l" t="t" r="r" b="b"/>
            <a:pathLst>
              <a:path w="60325" h="33654">
                <a:moveTo>
                  <a:pt x="60031" y="0"/>
                </a:moveTo>
                <a:lnTo>
                  <a:pt x="0" y="0"/>
                </a:lnTo>
                <a:lnTo>
                  <a:pt x="1161" y="8936"/>
                </a:lnTo>
                <a:lnTo>
                  <a:pt x="7476" y="21904"/>
                </a:lnTo>
                <a:lnTo>
                  <a:pt x="17522" y="30448"/>
                </a:lnTo>
                <a:lnTo>
                  <a:pt x="30084" y="33528"/>
                </a:lnTo>
                <a:lnTo>
                  <a:pt x="39680" y="31776"/>
                </a:lnTo>
                <a:lnTo>
                  <a:pt x="50472" y="24506"/>
                </a:lnTo>
                <a:lnTo>
                  <a:pt x="57838" y="12551"/>
                </a:lnTo>
                <a:lnTo>
                  <a:pt x="60031" y="0"/>
                </a:lnTo>
                <a:close/>
              </a:path>
            </a:pathLst>
          </a:custGeom>
          <a:solidFill>
            <a:srgbClr val="4E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169">
            <a:extLst>
              <a:ext uri="{FF2B5EF4-FFF2-40B4-BE49-F238E27FC236}">
                <a16:creationId xmlns:a16="http://schemas.microsoft.com/office/drawing/2014/main" id="{3647106E-E6EE-4F06-8B1B-EED61F226254}"/>
              </a:ext>
            </a:extLst>
          </p:cNvPr>
          <p:cNvSpPr/>
          <p:nvPr/>
        </p:nvSpPr>
        <p:spPr>
          <a:xfrm>
            <a:off x="5211195" y="3777985"/>
            <a:ext cx="93345" cy="53340"/>
          </a:xfrm>
          <a:custGeom>
            <a:avLst/>
            <a:gdLst/>
            <a:ahLst/>
            <a:cxnLst/>
            <a:rect l="l" t="t" r="r" b="b"/>
            <a:pathLst>
              <a:path w="93345" h="53339">
                <a:moveTo>
                  <a:pt x="61722" y="48768"/>
                </a:moveTo>
                <a:lnTo>
                  <a:pt x="31242" y="48768"/>
                </a:lnTo>
                <a:lnTo>
                  <a:pt x="43434" y="51816"/>
                </a:lnTo>
                <a:lnTo>
                  <a:pt x="44958" y="53340"/>
                </a:lnTo>
                <a:lnTo>
                  <a:pt x="48006" y="53340"/>
                </a:lnTo>
                <a:lnTo>
                  <a:pt x="49530" y="51816"/>
                </a:lnTo>
                <a:lnTo>
                  <a:pt x="61722" y="48768"/>
                </a:lnTo>
                <a:close/>
              </a:path>
              <a:path w="93345" h="53339">
                <a:moveTo>
                  <a:pt x="31242" y="0"/>
                </a:moveTo>
                <a:lnTo>
                  <a:pt x="0" y="0"/>
                </a:lnTo>
                <a:lnTo>
                  <a:pt x="762" y="1524"/>
                </a:lnTo>
                <a:lnTo>
                  <a:pt x="3810" y="15240"/>
                </a:lnTo>
                <a:lnTo>
                  <a:pt x="3810" y="19812"/>
                </a:lnTo>
                <a:lnTo>
                  <a:pt x="5334" y="22860"/>
                </a:lnTo>
                <a:lnTo>
                  <a:pt x="11430" y="33528"/>
                </a:lnTo>
                <a:lnTo>
                  <a:pt x="12954" y="36576"/>
                </a:lnTo>
                <a:lnTo>
                  <a:pt x="16002" y="39624"/>
                </a:lnTo>
                <a:lnTo>
                  <a:pt x="26670" y="47244"/>
                </a:lnTo>
                <a:lnTo>
                  <a:pt x="28194" y="47244"/>
                </a:lnTo>
                <a:lnTo>
                  <a:pt x="29718" y="48768"/>
                </a:lnTo>
                <a:lnTo>
                  <a:pt x="63246" y="48768"/>
                </a:lnTo>
                <a:lnTo>
                  <a:pt x="66294" y="47244"/>
                </a:lnTo>
                <a:lnTo>
                  <a:pt x="67818" y="45720"/>
                </a:lnTo>
                <a:lnTo>
                  <a:pt x="76962" y="38100"/>
                </a:lnTo>
                <a:lnTo>
                  <a:pt x="78486" y="38100"/>
                </a:lnTo>
                <a:lnTo>
                  <a:pt x="80010" y="35052"/>
                </a:lnTo>
                <a:lnTo>
                  <a:pt x="81534" y="33528"/>
                </a:lnTo>
                <a:lnTo>
                  <a:pt x="87630" y="22860"/>
                </a:lnTo>
                <a:lnTo>
                  <a:pt x="89154" y="19812"/>
                </a:lnTo>
                <a:lnTo>
                  <a:pt x="89154" y="18288"/>
                </a:lnTo>
                <a:lnTo>
                  <a:pt x="89916" y="16764"/>
                </a:lnTo>
                <a:lnTo>
                  <a:pt x="43434" y="16764"/>
                </a:lnTo>
                <a:lnTo>
                  <a:pt x="46685" y="15951"/>
                </a:lnTo>
                <a:lnTo>
                  <a:pt x="44196" y="15240"/>
                </a:lnTo>
                <a:lnTo>
                  <a:pt x="43434" y="15240"/>
                </a:lnTo>
                <a:lnTo>
                  <a:pt x="38862" y="13716"/>
                </a:lnTo>
                <a:lnTo>
                  <a:pt x="37338" y="13716"/>
                </a:lnTo>
                <a:lnTo>
                  <a:pt x="33909" y="9144"/>
                </a:lnTo>
                <a:lnTo>
                  <a:pt x="32766" y="9144"/>
                </a:lnTo>
                <a:lnTo>
                  <a:pt x="31242" y="1524"/>
                </a:lnTo>
                <a:lnTo>
                  <a:pt x="31242" y="0"/>
                </a:lnTo>
                <a:close/>
              </a:path>
              <a:path w="93345" h="53339">
                <a:moveTo>
                  <a:pt x="46685" y="15951"/>
                </a:moveTo>
                <a:lnTo>
                  <a:pt x="43434" y="16764"/>
                </a:lnTo>
                <a:lnTo>
                  <a:pt x="49530" y="16764"/>
                </a:lnTo>
                <a:lnTo>
                  <a:pt x="46685" y="15951"/>
                </a:lnTo>
                <a:close/>
              </a:path>
              <a:path w="93345" h="53339">
                <a:moveTo>
                  <a:pt x="60350" y="7620"/>
                </a:moveTo>
                <a:lnTo>
                  <a:pt x="60198" y="7620"/>
                </a:lnTo>
                <a:lnTo>
                  <a:pt x="55626" y="13716"/>
                </a:lnTo>
                <a:lnTo>
                  <a:pt x="46685" y="15951"/>
                </a:lnTo>
                <a:lnTo>
                  <a:pt x="49530" y="16764"/>
                </a:lnTo>
                <a:lnTo>
                  <a:pt x="89916" y="16764"/>
                </a:lnTo>
                <a:lnTo>
                  <a:pt x="90678" y="15240"/>
                </a:lnTo>
                <a:lnTo>
                  <a:pt x="91355" y="9144"/>
                </a:lnTo>
                <a:lnTo>
                  <a:pt x="60198" y="9144"/>
                </a:lnTo>
                <a:lnTo>
                  <a:pt x="60350" y="7620"/>
                </a:lnTo>
                <a:close/>
              </a:path>
              <a:path w="93345" h="53339">
                <a:moveTo>
                  <a:pt x="38862" y="13716"/>
                </a:moveTo>
                <a:lnTo>
                  <a:pt x="43434" y="15240"/>
                </a:lnTo>
                <a:lnTo>
                  <a:pt x="42926" y="14877"/>
                </a:lnTo>
                <a:lnTo>
                  <a:pt x="38862" y="13716"/>
                </a:lnTo>
                <a:close/>
              </a:path>
              <a:path w="93345" h="53339">
                <a:moveTo>
                  <a:pt x="42926" y="14877"/>
                </a:moveTo>
                <a:lnTo>
                  <a:pt x="43434" y="15240"/>
                </a:lnTo>
                <a:lnTo>
                  <a:pt x="44196" y="15240"/>
                </a:lnTo>
                <a:lnTo>
                  <a:pt x="42926" y="14877"/>
                </a:lnTo>
                <a:close/>
              </a:path>
              <a:path w="93345" h="53339">
                <a:moveTo>
                  <a:pt x="57827" y="9313"/>
                </a:moveTo>
                <a:lnTo>
                  <a:pt x="49530" y="15240"/>
                </a:lnTo>
                <a:lnTo>
                  <a:pt x="55626" y="13716"/>
                </a:lnTo>
                <a:lnTo>
                  <a:pt x="57827" y="9313"/>
                </a:lnTo>
                <a:close/>
              </a:path>
              <a:path w="93345" h="53339">
                <a:moveTo>
                  <a:pt x="35136" y="9313"/>
                </a:moveTo>
                <a:lnTo>
                  <a:pt x="37338" y="13716"/>
                </a:lnTo>
                <a:lnTo>
                  <a:pt x="38862" y="13716"/>
                </a:lnTo>
                <a:lnTo>
                  <a:pt x="42926" y="14877"/>
                </a:lnTo>
                <a:lnTo>
                  <a:pt x="35136" y="9313"/>
                </a:lnTo>
                <a:close/>
              </a:path>
              <a:path w="93345" h="53339">
                <a:moveTo>
                  <a:pt x="32766" y="7620"/>
                </a:moveTo>
                <a:lnTo>
                  <a:pt x="37338" y="13716"/>
                </a:lnTo>
                <a:lnTo>
                  <a:pt x="35136" y="9313"/>
                </a:lnTo>
                <a:lnTo>
                  <a:pt x="32766" y="7620"/>
                </a:lnTo>
                <a:close/>
              </a:path>
              <a:path w="93345" h="53339">
                <a:moveTo>
                  <a:pt x="60198" y="7620"/>
                </a:moveTo>
                <a:lnTo>
                  <a:pt x="57827" y="9313"/>
                </a:lnTo>
                <a:lnTo>
                  <a:pt x="55626" y="13716"/>
                </a:lnTo>
                <a:lnTo>
                  <a:pt x="60198" y="7620"/>
                </a:lnTo>
                <a:close/>
              </a:path>
              <a:path w="93345" h="53339">
                <a:moveTo>
                  <a:pt x="34290" y="7620"/>
                </a:moveTo>
                <a:lnTo>
                  <a:pt x="32766" y="7620"/>
                </a:lnTo>
                <a:lnTo>
                  <a:pt x="35136" y="9313"/>
                </a:lnTo>
                <a:lnTo>
                  <a:pt x="34290" y="7620"/>
                </a:lnTo>
                <a:close/>
              </a:path>
              <a:path w="93345" h="53339">
                <a:moveTo>
                  <a:pt x="60769" y="3429"/>
                </a:moveTo>
                <a:lnTo>
                  <a:pt x="57827" y="9313"/>
                </a:lnTo>
                <a:lnTo>
                  <a:pt x="60198" y="7620"/>
                </a:lnTo>
                <a:lnTo>
                  <a:pt x="60350" y="7620"/>
                </a:lnTo>
                <a:lnTo>
                  <a:pt x="60769" y="3429"/>
                </a:lnTo>
                <a:close/>
              </a:path>
              <a:path w="93345" h="53339">
                <a:moveTo>
                  <a:pt x="31242" y="1524"/>
                </a:moveTo>
                <a:lnTo>
                  <a:pt x="32766" y="9144"/>
                </a:lnTo>
                <a:lnTo>
                  <a:pt x="32194" y="3429"/>
                </a:lnTo>
                <a:lnTo>
                  <a:pt x="31242" y="1524"/>
                </a:lnTo>
                <a:close/>
              </a:path>
              <a:path w="93345" h="53339">
                <a:moveTo>
                  <a:pt x="32194" y="3429"/>
                </a:moveTo>
                <a:lnTo>
                  <a:pt x="32766" y="9144"/>
                </a:lnTo>
                <a:lnTo>
                  <a:pt x="33909" y="9144"/>
                </a:lnTo>
                <a:lnTo>
                  <a:pt x="32766" y="7620"/>
                </a:lnTo>
                <a:lnTo>
                  <a:pt x="34290" y="7620"/>
                </a:lnTo>
                <a:lnTo>
                  <a:pt x="32194" y="3429"/>
                </a:lnTo>
                <a:close/>
              </a:path>
              <a:path w="93345" h="53339">
                <a:moveTo>
                  <a:pt x="61722" y="1524"/>
                </a:moveTo>
                <a:lnTo>
                  <a:pt x="60769" y="3429"/>
                </a:lnTo>
                <a:lnTo>
                  <a:pt x="60198" y="9144"/>
                </a:lnTo>
                <a:lnTo>
                  <a:pt x="61722" y="1524"/>
                </a:lnTo>
                <a:close/>
              </a:path>
              <a:path w="93345" h="53339">
                <a:moveTo>
                  <a:pt x="92964" y="0"/>
                </a:moveTo>
                <a:lnTo>
                  <a:pt x="61722" y="0"/>
                </a:lnTo>
                <a:lnTo>
                  <a:pt x="61722" y="1524"/>
                </a:lnTo>
                <a:lnTo>
                  <a:pt x="60198" y="9144"/>
                </a:lnTo>
                <a:lnTo>
                  <a:pt x="91355" y="9144"/>
                </a:lnTo>
                <a:lnTo>
                  <a:pt x="92202" y="1524"/>
                </a:lnTo>
                <a:lnTo>
                  <a:pt x="92964" y="0"/>
                </a:lnTo>
                <a:close/>
              </a:path>
              <a:path w="93345" h="53339">
                <a:moveTo>
                  <a:pt x="31851" y="0"/>
                </a:moveTo>
                <a:lnTo>
                  <a:pt x="31411" y="0"/>
                </a:lnTo>
                <a:lnTo>
                  <a:pt x="31242" y="1524"/>
                </a:lnTo>
                <a:lnTo>
                  <a:pt x="32194" y="3429"/>
                </a:lnTo>
                <a:lnTo>
                  <a:pt x="31851" y="0"/>
                </a:lnTo>
                <a:close/>
              </a:path>
              <a:path w="93345" h="53339">
                <a:moveTo>
                  <a:pt x="61552" y="0"/>
                </a:moveTo>
                <a:lnTo>
                  <a:pt x="61112" y="0"/>
                </a:lnTo>
                <a:lnTo>
                  <a:pt x="60769" y="3429"/>
                </a:lnTo>
                <a:lnTo>
                  <a:pt x="61722" y="1524"/>
                </a:lnTo>
                <a:lnTo>
                  <a:pt x="61552" y="0"/>
                </a:lnTo>
                <a:close/>
              </a:path>
              <a:path w="93345" h="53339">
                <a:moveTo>
                  <a:pt x="31411" y="0"/>
                </a:moveTo>
                <a:lnTo>
                  <a:pt x="31242" y="0"/>
                </a:lnTo>
                <a:lnTo>
                  <a:pt x="31242" y="1524"/>
                </a:lnTo>
                <a:lnTo>
                  <a:pt x="31411" y="0"/>
                </a:lnTo>
                <a:close/>
              </a:path>
              <a:path w="93345" h="53339">
                <a:moveTo>
                  <a:pt x="61722" y="0"/>
                </a:moveTo>
                <a:lnTo>
                  <a:pt x="61552" y="0"/>
                </a:lnTo>
                <a:lnTo>
                  <a:pt x="61722" y="1524"/>
                </a:lnTo>
                <a:lnTo>
                  <a:pt x="61722" y="0"/>
                </a:lnTo>
                <a:close/>
              </a:path>
            </a:pathLst>
          </a:custGeom>
          <a:solidFill>
            <a:srgbClr val="375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170">
            <a:extLst>
              <a:ext uri="{FF2B5EF4-FFF2-40B4-BE49-F238E27FC236}">
                <a16:creationId xmlns:a16="http://schemas.microsoft.com/office/drawing/2014/main" id="{4AC13547-68C5-4307-8140-39204C4C8265}"/>
              </a:ext>
            </a:extLst>
          </p:cNvPr>
          <p:cNvSpPr/>
          <p:nvPr/>
        </p:nvSpPr>
        <p:spPr>
          <a:xfrm>
            <a:off x="5211195" y="3777986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762" y="1524"/>
                </a:moveTo>
                <a:lnTo>
                  <a:pt x="0" y="0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171">
            <a:extLst>
              <a:ext uri="{FF2B5EF4-FFF2-40B4-BE49-F238E27FC236}">
                <a16:creationId xmlns:a16="http://schemas.microsoft.com/office/drawing/2014/main" id="{65775F44-6ECC-4295-AD9D-A418ADC8C379}"/>
              </a:ext>
            </a:extLst>
          </p:cNvPr>
          <p:cNvSpPr/>
          <p:nvPr/>
        </p:nvSpPr>
        <p:spPr>
          <a:xfrm>
            <a:off x="5211957" y="3777986"/>
            <a:ext cx="92710" cy="53340"/>
          </a:xfrm>
          <a:custGeom>
            <a:avLst/>
            <a:gdLst/>
            <a:ahLst/>
            <a:cxnLst/>
            <a:rect l="l" t="t" r="r" b="b"/>
            <a:pathLst>
              <a:path w="92710" h="53339">
                <a:moveTo>
                  <a:pt x="92201" y="0"/>
                </a:moveTo>
                <a:lnTo>
                  <a:pt x="91439" y="1524"/>
                </a:lnTo>
                <a:lnTo>
                  <a:pt x="89915" y="15240"/>
                </a:lnTo>
                <a:lnTo>
                  <a:pt x="88391" y="18288"/>
                </a:lnTo>
                <a:lnTo>
                  <a:pt x="88391" y="19812"/>
                </a:lnTo>
                <a:lnTo>
                  <a:pt x="86867" y="22860"/>
                </a:lnTo>
                <a:lnTo>
                  <a:pt x="80771" y="33528"/>
                </a:lnTo>
                <a:lnTo>
                  <a:pt x="79247" y="35052"/>
                </a:lnTo>
                <a:lnTo>
                  <a:pt x="77723" y="38100"/>
                </a:lnTo>
                <a:lnTo>
                  <a:pt x="76199" y="38100"/>
                </a:lnTo>
                <a:lnTo>
                  <a:pt x="67055" y="45720"/>
                </a:lnTo>
                <a:lnTo>
                  <a:pt x="65531" y="47244"/>
                </a:lnTo>
                <a:lnTo>
                  <a:pt x="62483" y="48768"/>
                </a:lnTo>
                <a:lnTo>
                  <a:pt x="60959" y="48768"/>
                </a:lnTo>
                <a:lnTo>
                  <a:pt x="48767" y="51816"/>
                </a:lnTo>
                <a:lnTo>
                  <a:pt x="47243" y="53340"/>
                </a:lnTo>
                <a:lnTo>
                  <a:pt x="44195" y="53340"/>
                </a:lnTo>
                <a:lnTo>
                  <a:pt x="42671" y="51816"/>
                </a:lnTo>
                <a:lnTo>
                  <a:pt x="30479" y="48768"/>
                </a:lnTo>
                <a:lnTo>
                  <a:pt x="28955" y="48768"/>
                </a:lnTo>
                <a:lnTo>
                  <a:pt x="27431" y="47244"/>
                </a:lnTo>
                <a:lnTo>
                  <a:pt x="25907" y="47244"/>
                </a:lnTo>
                <a:lnTo>
                  <a:pt x="15239" y="39624"/>
                </a:lnTo>
                <a:lnTo>
                  <a:pt x="13715" y="38100"/>
                </a:lnTo>
                <a:lnTo>
                  <a:pt x="12191" y="36576"/>
                </a:lnTo>
                <a:lnTo>
                  <a:pt x="10667" y="33528"/>
                </a:lnTo>
                <a:lnTo>
                  <a:pt x="4571" y="22860"/>
                </a:lnTo>
                <a:lnTo>
                  <a:pt x="3047" y="19812"/>
                </a:lnTo>
                <a:lnTo>
                  <a:pt x="3047" y="18288"/>
                </a:lnTo>
                <a:lnTo>
                  <a:pt x="3047" y="15240"/>
                </a:lnTo>
                <a:lnTo>
                  <a:pt x="0" y="1524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172">
            <a:extLst>
              <a:ext uri="{FF2B5EF4-FFF2-40B4-BE49-F238E27FC236}">
                <a16:creationId xmlns:a16="http://schemas.microsoft.com/office/drawing/2014/main" id="{15DF1A69-0368-4078-901D-6BAA8BDADE43}"/>
              </a:ext>
            </a:extLst>
          </p:cNvPr>
          <p:cNvSpPr/>
          <p:nvPr/>
        </p:nvSpPr>
        <p:spPr>
          <a:xfrm>
            <a:off x="5242438" y="3777986"/>
            <a:ext cx="30480" cy="17145"/>
          </a:xfrm>
          <a:custGeom>
            <a:avLst/>
            <a:gdLst/>
            <a:ahLst/>
            <a:cxnLst/>
            <a:rect l="l" t="t" r="r" b="b"/>
            <a:pathLst>
              <a:path w="30479" h="17145">
                <a:moveTo>
                  <a:pt x="1523" y="9144"/>
                </a:moveTo>
                <a:lnTo>
                  <a:pt x="0" y="1524"/>
                </a:lnTo>
                <a:lnTo>
                  <a:pt x="6095" y="13716"/>
                </a:lnTo>
                <a:lnTo>
                  <a:pt x="1523" y="7620"/>
                </a:lnTo>
                <a:lnTo>
                  <a:pt x="12191" y="15240"/>
                </a:lnTo>
                <a:lnTo>
                  <a:pt x="7619" y="13716"/>
                </a:lnTo>
                <a:lnTo>
                  <a:pt x="18287" y="16764"/>
                </a:lnTo>
                <a:lnTo>
                  <a:pt x="12191" y="16764"/>
                </a:lnTo>
                <a:lnTo>
                  <a:pt x="24383" y="13716"/>
                </a:lnTo>
                <a:lnTo>
                  <a:pt x="18287" y="15240"/>
                </a:lnTo>
                <a:lnTo>
                  <a:pt x="28955" y="7620"/>
                </a:lnTo>
                <a:lnTo>
                  <a:pt x="24383" y="13716"/>
                </a:lnTo>
                <a:lnTo>
                  <a:pt x="30479" y="1524"/>
                </a:lnTo>
                <a:lnTo>
                  <a:pt x="28955" y="9144"/>
                </a:lnTo>
                <a:lnTo>
                  <a:pt x="29870" y="0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173">
            <a:extLst>
              <a:ext uri="{FF2B5EF4-FFF2-40B4-BE49-F238E27FC236}">
                <a16:creationId xmlns:a16="http://schemas.microsoft.com/office/drawing/2014/main" id="{AC36BC5B-008C-4646-AA8B-FCECA3A89EF4}"/>
              </a:ext>
            </a:extLst>
          </p:cNvPr>
          <p:cNvSpPr/>
          <p:nvPr/>
        </p:nvSpPr>
        <p:spPr>
          <a:xfrm>
            <a:off x="5272748" y="3777986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4">
                <a:moveTo>
                  <a:pt x="169" y="0"/>
                </a:moveTo>
                <a:lnTo>
                  <a:pt x="169" y="1524"/>
                </a:lnTo>
                <a:lnTo>
                  <a:pt x="0" y="0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174">
            <a:extLst>
              <a:ext uri="{FF2B5EF4-FFF2-40B4-BE49-F238E27FC236}">
                <a16:creationId xmlns:a16="http://schemas.microsoft.com/office/drawing/2014/main" id="{D920A346-DD6D-4D55-B3E8-EF86D05F71B3}"/>
              </a:ext>
            </a:extLst>
          </p:cNvPr>
          <p:cNvSpPr/>
          <p:nvPr/>
        </p:nvSpPr>
        <p:spPr>
          <a:xfrm>
            <a:off x="5242438" y="3777986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4">
                <a:moveTo>
                  <a:pt x="169" y="0"/>
                </a:moveTo>
                <a:lnTo>
                  <a:pt x="0" y="1524"/>
                </a:lnTo>
                <a:lnTo>
                  <a:pt x="0" y="0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175">
            <a:extLst>
              <a:ext uri="{FF2B5EF4-FFF2-40B4-BE49-F238E27FC236}">
                <a16:creationId xmlns:a16="http://schemas.microsoft.com/office/drawing/2014/main" id="{18D30813-282A-4509-8A9C-01F6D87B3098}"/>
              </a:ext>
            </a:extLst>
          </p:cNvPr>
          <p:cNvSpPr/>
          <p:nvPr/>
        </p:nvSpPr>
        <p:spPr>
          <a:xfrm>
            <a:off x="5243047" y="3777986"/>
            <a:ext cx="1270" cy="9525"/>
          </a:xfrm>
          <a:custGeom>
            <a:avLst/>
            <a:gdLst/>
            <a:ahLst/>
            <a:cxnLst/>
            <a:rect l="l" t="t" r="r" b="b"/>
            <a:pathLst>
              <a:path w="1270" h="9525">
                <a:moveTo>
                  <a:pt x="0" y="0"/>
                </a:moveTo>
                <a:lnTo>
                  <a:pt x="914" y="9144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176">
            <a:extLst>
              <a:ext uri="{FF2B5EF4-FFF2-40B4-BE49-F238E27FC236}">
                <a16:creationId xmlns:a16="http://schemas.microsoft.com/office/drawing/2014/main" id="{5E012031-E956-4614-8106-3BAAD5B27320}"/>
              </a:ext>
            </a:extLst>
          </p:cNvPr>
          <p:cNvSpPr/>
          <p:nvPr/>
        </p:nvSpPr>
        <p:spPr>
          <a:xfrm>
            <a:off x="5742310" y="3777985"/>
            <a:ext cx="60960" cy="45720"/>
          </a:xfrm>
          <a:custGeom>
            <a:avLst/>
            <a:gdLst/>
            <a:ahLst/>
            <a:cxnLst/>
            <a:rect l="l" t="t" r="r" b="b"/>
            <a:pathLst>
              <a:path w="60960" h="45720">
                <a:moveTo>
                  <a:pt x="59710" y="0"/>
                </a:moveTo>
                <a:lnTo>
                  <a:pt x="1667" y="0"/>
                </a:lnTo>
                <a:lnTo>
                  <a:pt x="0" y="9142"/>
                </a:lnTo>
                <a:lnTo>
                  <a:pt x="1556" y="21128"/>
                </a:lnTo>
                <a:lnTo>
                  <a:pt x="7871" y="34096"/>
                </a:lnTo>
                <a:lnTo>
                  <a:pt x="17917" y="42640"/>
                </a:lnTo>
                <a:lnTo>
                  <a:pt x="30479" y="45720"/>
                </a:lnTo>
                <a:lnTo>
                  <a:pt x="40076" y="43968"/>
                </a:lnTo>
                <a:lnTo>
                  <a:pt x="50868" y="36698"/>
                </a:lnTo>
                <a:lnTo>
                  <a:pt x="58234" y="24743"/>
                </a:lnTo>
                <a:lnTo>
                  <a:pt x="60959" y="9142"/>
                </a:lnTo>
                <a:lnTo>
                  <a:pt x="59710" y="0"/>
                </a:lnTo>
                <a:close/>
              </a:path>
            </a:pathLst>
          </a:custGeom>
          <a:solidFill>
            <a:srgbClr val="4E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177">
            <a:extLst>
              <a:ext uri="{FF2B5EF4-FFF2-40B4-BE49-F238E27FC236}">
                <a16:creationId xmlns:a16="http://schemas.microsoft.com/office/drawing/2014/main" id="{D4B3D242-FAB8-4DD3-ADB7-2B25E2042967}"/>
              </a:ext>
            </a:extLst>
          </p:cNvPr>
          <p:cNvSpPr/>
          <p:nvPr/>
        </p:nvSpPr>
        <p:spPr>
          <a:xfrm>
            <a:off x="5727070" y="3777985"/>
            <a:ext cx="93345" cy="66040"/>
          </a:xfrm>
          <a:custGeom>
            <a:avLst/>
            <a:gdLst/>
            <a:ahLst/>
            <a:cxnLst/>
            <a:rect l="l" t="t" r="r" b="b"/>
            <a:pathLst>
              <a:path w="93345" h="66039">
                <a:moveTo>
                  <a:pt x="60959" y="60960"/>
                </a:moveTo>
                <a:lnTo>
                  <a:pt x="30479" y="60960"/>
                </a:lnTo>
                <a:lnTo>
                  <a:pt x="42671" y="64008"/>
                </a:lnTo>
                <a:lnTo>
                  <a:pt x="45719" y="65532"/>
                </a:lnTo>
                <a:lnTo>
                  <a:pt x="47243" y="65532"/>
                </a:lnTo>
                <a:lnTo>
                  <a:pt x="48767" y="64008"/>
                </a:lnTo>
                <a:lnTo>
                  <a:pt x="60959" y="60960"/>
                </a:lnTo>
                <a:close/>
              </a:path>
              <a:path w="93345" h="66039">
                <a:moveTo>
                  <a:pt x="33527" y="0"/>
                </a:moveTo>
                <a:lnTo>
                  <a:pt x="1354" y="0"/>
                </a:lnTo>
                <a:lnTo>
                  <a:pt x="0" y="6094"/>
                </a:lnTo>
                <a:lnTo>
                  <a:pt x="0" y="13717"/>
                </a:lnTo>
                <a:lnTo>
                  <a:pt x="3047" y="27432"/>
                </a:lnTo>
                <a:lnTo>
                  <a:pt x="3047" y="30480"/>
                </a:lnTo>
                <a:lnTo>
                  <a:pt x="4571" y="32004"/>
                </a:lnTo>
                <a:lnTo>
                  <a:pt x="4571" y="35052"/>
                </a:lnTo>
                <a:lnTo>
                  <a:pt x="10667" y="45720"/>
                </a:lnTo>
                <a:lnTo>
                  <a:pt x="12191" y="48768"/>
                </a:lnTo>
                <a:lnTo>
                  <a:pt x="13715" y="50292"/>
                </a:lnTo>
                <a:lnTo>
                  <a:pt x="16763" y="51816"/>
                </a:lnTo>
                <a:lnTo>
                  <a:pt x="25907" y="59436"/>
                </a:lnTo>
                <a:lnTo>
                  <a:pt x="27431" y="59436"/>
                </a:lnTo>
                <a:lnTo>
                  <a:pt x="28955" y="60960"/>
                </a:lnTo>
                <a:lnTo>
                  <a:pt x="62483" y="60960"/>
                </a:lnTo>
                <a:lnTo>
                  <a:pt x="65531" y="59436"/>
                </a:lnTo>
                <a:lnTo>
                  <a:pt x="67055" y="57912"/>
                </a:lnTo>
                <a:lnTo>
                  <a:pt x="76199" y="50292"/>
                </a:lnTo>
                <a:lnTo>
                  <a:pt x="77723" y="50292"/>
                </a:lnTo>
                <a:lnTo>
                  <a:pt x="79247" y="47244"/>
                </a:lnTo>
                <a:lnTo>
                  <a:pt x="80771" y="45720"/>
                </a:lnTo>
                <a:lnTo>
                  <a:pt x="86867" y="35052"/>
                </a:lnTo>
                <a:lnTo>
                  <a:pt x="88391" y="32004"/>
                </a:lnTo>
                <a:lnTo>
                  <a:pt x="88391" y="30480"/>
                </a:lnTo>
                <a:lnTo>
                  <a:pt x="89153" y="28956"/>
                </a:lnTo>
                <a:lnTo>
                  <a:pt x="42671" y="28956"/>
                </a:lnTo>
                <a:lnTo>
                  <a:pt x="46481" y="28003"/>
                </a:lnTo>
                <a:lnTo>
                  <a:pt x="44195" y="27432"/>
                </a:lnTo>
                <a:lnTo>
                  <a:pt x="42671" y="27432"/>
                </a:lnTo>
                <a:lnTo>
                  <a:pt x="38099" y="25908"/>
                </a:lnTo>
                <a:lnTo>
                  <a:pt x="36575" y="25908"/>
                </a:lnTo>
                <a:lnTo>
                  <a:pt x="32003" y="19812"/>
                </a:lnTo>
                <a:lnTo>
                  <a:pt x="32918" y="19812"/>
                </a:lnTo>
                <a:lnTo>
                  <a:pt x="30480" y="13717"/>
                </a:lnTo>
                <a:lnTo>
                  <a:pt x="30480" y="6094"/>
                </a:lnTo>
                <a:lnTo>
                  <a:pt x="33527" y="0"/>
                </a:lnTo>
                <a:close/>
              </a:path>
              <a:path w="93345" h="66039">
                <a:moveTo>
                  <a:pt x="46481" y="28003"/>
                </a:moveTo>
                <a:lnTo>
                  <a:pt x="42671" y="28956"/>
                </a:lnTo>
                <a:lnTo>
                  <a:pt x="50291" y="28956"/>
                </a:lnTo>
                <a:lnTo>
                  <a:pt x="46481" y="28003"/>
                </a:lnTo>
                <a:close/>
              </a:path>
              <a:path w="93345" h="66039">
                <a:moveTo>
                  <a:pt x="50944" y="26887"/>
                </a:moveTo>
                <a:lnTo>
                  <a:pt x="46481" y="28003"/>
                </a:lnTo>
                <a:lnTo>
                  <a:pt x="50291" y="28956"/>
                </a:lnTo>
                <a:lnTo>
                  <a:pt x="89153" y="28956"/>
                </a:lnTo>
                <a:lnTo>
                  <a:pt x="89915" y="27432"/>
                </a:lnTo>
                <a:lnTo>
                  <a:pt x="50291" y="27432"/>
                </a:lnTo>
                <a:lnTo>
                  <a:pt x="50944" y="26887"/>
                </a:lnTo>
                <a:close/>
              </a:path>
              <a:path w="93345" h="66039">
                <a:moveTo>
                  <a:pt x="38099" y="25908"/>
                </a:moveTo>
                <a:lnTo>
                  <a:pt x="42671" y="27432"/>
                </a:lnTo>
                <a:lnTo>
                  <a:pt x="41851" y="26846"/>
                </a:lnTo>
                <a:lnTo>
                  <a:pt x="38099" y="25908"/>
                </a:lnTo>
                <a:close/>
              </a:path>
              <a:path w="93345" h="66039">
                <a:moveTo>
                  <a:pt x="41851" y="26846"/>
                </a:moveTo>
                <a:lnTo>
                  <a:pt x="42671" y="27432"/>
                </a:lnTo>
                <a:lnTo>
                  <a:pt x="44195" y="27432"/>
                </a:lnTo>
                <a:lnTo>
                  <a:pt x="41851" y="26846"/>
                </a:lnTo>
                <a:close/>
              </a:path>
              <a:path w="93345" h="66039">
                <a:moveTo>
                  <a:pt x="54863" y="25908"/>
                </a:moveTo>
                <a:lnTo>
                  <a:pt x="50944" y="26887"/>
                </a:lnTo>
                <a:lnTo>
                  <a:pt x="50291" y="27432"/>
                </a:lnTo>
                <a:lnTo>
                  <a:pt x="54863" y="25908"/>
                </a:lnTo>
                <a:close/>
              </a:path>
              <a:path w="93345" h="66039">
                <a:moveTo>
                  <a:pt x="59740" y="19812"/>
                </a:moveTo>
                <a:lnTo>
                  <a:pt x="59435" y="19812"/>
                </a:lnTo>
                <a:lnTo>
                  <a:pt x="54863" y="25908"/>
                </a:lnTo>
                <a:lnTo>
                  <a:pt x="50291" y="27432"/>
                </a:lnTo>
                <a:lnTo>
                  <a:pt x="89915" y="27432"/>
                </a:lnTo>
                <a:lnTo>
                  <a:pt x="90593" y="21336"/>
                </a:lnTo>
                <a:lnTo>
                  <a:pt x="59435" y="21336"/>
                </a:lnTo>
                <a:lnTo>
                  <a:pt x="59740" y="19812"/>
                </a:lnTo>
                <a:close/>
              </a:path>
              <a:path w="93345" h="66039">
                <a:moveTo>
                  <a:pt x="56823" y="21989"/>
                </a:moveTo>
                <a:lnTo>
                  <a:pt x="50944" y="26887"/>
                </a:lnTo>
                <a:lnTo>
                  <a:pt x="54863" y="25908"/>
                </a:lnTo>
                <a:lnTo>
                  <a:pt x="56823" y="21989"/>
                </a:lnTo>
                <a:close/>
              </a:path>
              <a:path w="93345" h="66039">
                <a:moveTo>
                  <a:pt x="34374" y="21505"/>
                </a:moveTo>
                <a:lnTo>
                  <a:pt x="36575" y="25908"/>
                </a:lnTo>
                <a:lnTo>
                  <a:pt x="38099" y="25908"/>
                </a:lnTo>
                <a:lnTo>
                  <a:pt x="41851" y="26846"/>
                </a:lnTo>
                <a:lnTo>
                  <a:pt x="34374" y="21505"/>
                </a:lnTo>
                <a:close/>
              </a:path>
              <a:path w="93345" h="66039">
                <a:moveTo>
                  <a:pt x="32003" y="19812"/>
                </a:moveTo>
                <a:lnTo>
                  <a:pt x="36575" y="25908"/>
                </a:lnTo>
                <a:lnTo>
                  <a:pt x="34374" y="21505"/>
                </a:lnTo>
                <a:lnTo>
                  <a:pt x="34137" y="21336"/>
                </a:lnTo>
                <a:lnTo>
                  <a:pt x="33527" y="21336"/>
                </a:lnTo>
                <a:lnTo>
                  <a:pt x="33283" y="20726"/>
                </a:lnTo>
                <a:lnTo>
                  <a:pt x="32003" y="19812"/>
                </a:lnTo>
                <a:close/>
              </a:path>
              <a:path w="93345" h="66039">
                <a:moveTo>
                  <a:pt x="59435" y="19812"/>
                </a:moveTo>
                <a:lnTo>
                  <a:pt x="56823" y="21989"/>
                </a:lnTo>
                <a:lnTo>
                  <a:pt x="54863" y="25908"/>
                </a:lnTo>
                <a:lnTo>
                  <a:pt x="59435" y="19812"/>
                </a:lnTo>
                <a:close/>
              </a:path>
              <a:path w="93345" h="66039">
                <a:moveTo>
                  <a:pt x="60959" y="13716"/>
                </a:moveTo>
                <a:lnTo>
                  <a:pt x="56823" y="21989"/>
                </a:lnTo>
                <a:lnTo>
                  <a:pt x="59435" y="19812"/>
                </a:lnTo>
                <a:lnTo>
                  <a:pt x="59740" y="19812"/>
                </a:lnTo>
                <a:lnTo>
                  <a:pt x="60959" y="13716"/>
                </a:lnTo>
                <a:close/>
              </a:path>
              <a:path w="93345" h="66039">
                <a:moveTo>
                  <a:pt x="33019" y="18796"/>
                </a:moveTo>
                <a:lnTo>
                  <a:pt x="33426" y="20828"/>
                </a:lnTo>
                <a:lnTo>
                  <a:pt x="34374" y="21505"/>
                </a:lnTo>
                <a:lnTo>
                  <a:pt x="33019" y="18796"/>
                </a:lnTo>
                <a:close/>
              </a:path>
              <a:path w="93345" h="66039">
                <a:moveTo>
                  <a:pt x="33283" y="20726"/>
                </a:moveTo>
                <a:lnTo>
                  <a:pt x="33527" y="21336"/>
                </a:lnTo>
                <a:lnTo>
                  <a:pt x="33426" y="20828"/>
                </a:lnTo>
                <a:lnTo>
                  <a:pt x="33283" y="20726"/>
                </a:lnTo>
                <a:close/>
              </a:path>
              <a:path w="93345" h="66039">
                <a:moveTo>
                  <a:pt x="33426" y="20828"/>
                </a:moveTo>
                <a:lnTo>
                  <a:pt x="33527" y="21336"/>
                </a:lnTo>
                <a:lnTo>
                  <a:pt x="34137" y="21336"/>
                </a:lnTo>
                <a:lnTo>
                  <a:pt x="33426" y="20828"/>
                </a:lnTo>
                <a:close/>
              </a:path>
              <a:path w="93345" h="66039">
                <a:moveTo>
                  <a:pt x="61681" y="10106"/>
                </a:moveTo>
                <a:lnTo>
                  <a:pt x="59435" y="21336"/>
                </a:lnTo>
                <a:lnTo>
                  <a:pt x="90593" y="21336"/>
                </a:lnTo>
                <a:lnTo>
                  <a:pt x="91439" y="13716"/>
                </a:lnTo>
                <a:lnTo>
                  <a:pt x="62483" y="13716"/>
                </a:lnTo>
                <a:lnTo>
                  <a:pt x="61681" y="10106"/>
                </a:lnTo>
                <a:close/>
              </a:path>
              <a:path w="93345" h="66039">
                <a:moveTo>
                  <a:pt x="30479" y="13716"/>
                </a:moveTo>
                <a:lnTo>
                  <a:pt x="33283" y="20726"/>
                </a:lnTo>
                <a:lnTo>
                  <a:pt x="33426" y="20828"/>
                </a:lnTo>
                <a:lnTo>
                  <a:pt x="33019" y="18796"/>
                </a:lnTo>
                <a:lnTo>
                  <a:pt x="30479" y="13716"/>
                </a:lnTo>
                <a:close/>
              </a:path>
              <a:path w="93345" h="66039">
                <a:moveTo>
                  <a:pt x="32918" y="19812"/>
                </a:moveTo>
                <a:lnTo>
                  <a:pt x="32003" y="19812"/>
                </a:lnTo>
                <a:lnTo>
                  <a:pt x="33283" y="20726"/>
                </a:lnTo>
                <a:lnTo>
                  <a:pt x="32918" y="19812"/>
                </a:lnTo>
                <a:close/>
              </a:path>
              <a:path w="93345" h="66039">
                <a:moveTo>
                  <a:pt x="31281" y="10106"/>
                </a:moveTo>
                <a:lnTo>
                  <a:pt x="30480" y="13717"/>
                </a:lnTo>
                <a:lnTo>
                  <a:pt x="33019" y="18796"/>
                </a:lnTo>
                <a:lnTo>
                  <a:pt x="31281" y="10106"/>
                </a:lnTo>
                <a:close/>
              </a:path>
              <a:path w="93345" h="66039">
                <a:moveTo>
                  <a:pt x="30479" y="6096"/>
                </a:moveTo>
                <a:lnTo>
                  <a:pt x="30479" y="13716"/>
                </a:lnTo>
                <a:lnTo>
                  <a:pt x="31281" y="10106"/>
                </a:lnTo>
                <a:lnTo>
                  <a:pt x="30479" y="6096"/>
                </a:lnTo>
                <a:close/>
              </a:path>
              <a:path w="93345" h="66039">
                <a:moveTo>
                  <a:pt x="62483" y="6096"/>
                </a:moveTo>
                <a:lnTo>
                  <a:pt x="61681" y="10106"/>
                </a:lnTo>
                <a:lnTo>
                  <a:pt x="62483" y="13716"/>
                </a:lnTo>
                <a:lnTo>
                  <a:pt x="62483" y="6096"/>
                </a:lnTo>
                <a:close/>
              </a:path>
              <a:path w="93345" h="66039">
                <a:moveTo>
                  <a:pt x="90762" y="0"/>
                </a:moveTo>
                <a:lnTo>
                  <a:pt x="59435" y="0"/>
                </a:lnTo>
                <a:lnTo>
                  <a:pt x="60959" y="6096"/>
                </a:lnTo>
                <a:lnTo>
                  <a:pt x="62483" y="6096"/>
                </a:lnTo>
                <a:lnTo>
                  <a:pt x="62483" y="13716"/>
                </a:lnTo>
                <a:lnTo>
                  <a:pt x="91439" y="13716"/>
                </a:lnTo>
                <a:lnTo>
                  <a:pt x="92963" y="10668"/>
                </a:lnTo>
                <a:lnTo>
                  <a:pt x="92963" y="9144"/>
                </a:lnTo>
                <a:lnTo>
                  <a:pt x="91439" y="6094"/>
                </a:lnTo>
                <a:lnTo>
                  <a:pt x="90762" y="0"/>
                </a:lnTo>
                <a:close/>
              </a:path>
              <a:path w="93345" h="66039">
                <a:moveTo>
                  <a:pt x="33527" y="0"/>
                </a:moveTo>
                <a:lnTo>
                  <a:pt x="30479" y="6096"/>
                </a:lnTo>
                <a:lnTo>
                  <a:pt x="31281" y="10106"/>
                </a:lnTo>
                <a:lnTo>
                  <a:pt x="33527" y="0"/>
                </a:lnTo>
                <a:close/>
              </a:path>
              <a:path w="93345" h="66039">
                <a:moveTo>
                  <a:pt x="60654" y="5486"/>
                </a:moveTo>
                <a:lnTo>
                  <a:pt x="61681" y="10106"/>
                </a:lnTo>
                <a:lnTo>
                  <a:pt x="62483" y="6096"/>
                </a:lnTo>
                <a:lnTo>
                  <a:pt x="60958" y="6094"/>
                </a:lnTo>
                <a:lnTo>
                  <a:pt x="60654" y="5486"/>
                </a:lnTo>
                <a:close/>
              </a:path>
              <a:path w="93345" h="66039">
                <a:moveTo>
                  <a:pt x="59435" y="0"/>
                </a:moveTo>
                <a:lnTo>
                  <a:pt x="60654" y="5486"/>
                </a:lnTo>
                <a:lnTo>
                  <a:pt x="60959" y="6096"/>
                </a:lnTo>
                <a:lnTo>
                  <a:pt x="59435" y="0"/>
                </a:lnTo>
                <a:close/>
              </a:path>
              <a:path w="93345" h="66039">
                <a:moveTo>
                  <a:pt x="90762" y="0"/>
                </a:moveTo>
                <a:lnTo>
                  <a:pt x="57911" y="0"/>
                </a:lnTo>
                <a:lnTo>
                  <a:pt x="60654" y="5486"/>
                </a:lnTo>
                <a:lnTo>
                  <a:pt x="59435" y="0"/>
                </a:lnTo>
                <a:lnTo>
                  <a:pt x="90762" y="0"/>
                </a:lnTo>
                <a:close/>
              </a:path>
            </a:pathLst>
          </a:custGeom>
          <a:solidFill>
            <a:srgbClr val="375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178">
            <a:extLst>
              <a:ext uri="{FF2B5EF4-FFF2-40B4-BE49-F238E27FC236}">
                <a16:creationId xmlns:a16="http://schemas.microsoft.com/office/drawing/2014/main" id="{0CDFC6D7-0A09-4B14-911C-8A3FA19D2E30}"/>
              </a:ext>
            </a:extLst>
          </p:cNvPr>
          <p:cNvSpPr/>
          <p:nvPr/>
        </p:nvSpPr>
        <p:spPr>
          <a:xfrm>
            <a:off x="5727070" y="3777986"/>
            <a:ext cx="1905" cy="6350"/>
          </a:xfrm>
          <a:custGeom>
            <a:avLst/>
            <a:gdLst/>
            <a:ahLst/>
            <a:cxnLst/>
            <a:rect l="l" t="t" r="r" b="b"/>
            <a:pathLst>
              <a:path w="1904" h="6350">
                <a:moveTo>
                  <a:pt x="0" y="6094"/>
                </a:moveTo>
                <a:lnTo>
                  <a:pt x="1354" y="0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179">
            <a:extLst>
              <a:ext uri="{FF2B5EF4-FFF2-40B4-BE49-F238E27FC236}">
                <a16:creationId xmlns:a16="http://schemas.microsoft.com/office/drawing/2014/main" id="{7CC55405-E3EE-42D4-B000-24E70DD7F1E3}"/>
              </a:ext>
            </a:extLst>
          </p:cNvPr>
          <p:cNvSpPr/>
          <p:nvPr/>
        </p:nvSpPr>
        <p:spPr>
          <a:xfrm>
            <a:off x="5727070" y="3777986"/>
            <a:ext cx="93345" cy="66040"/>
          </a:xfrm>
          <a:custGeom>
            <a:avLst/>
            <a:gdLst/>
            <a:ahLst/>
            <a:cxnLst/>
            <a:rect l="l" t="t" r="r" b="b"/>
            <a:pathLst>
              <a:path w="93345" h="66039">
                <a:moveTo>
                  <a:pt x="90762" y="0"/>
                </a:moveTo>
                <a:lnTo>
                  <a:pt x="91439" y="6096"/>
                </a:lnTo>
                <a:lnTo>
                  <a:pt x="92963" y="9144"/>
                </a:lnTo>
                <a:lnTo>
                  <a:pt x="92963" y="10668"/>
                </a:lnTo>
                <a:lnTo>
                  <a:pt x="91439" y="13716"/>
                </a:lnTo>
                <a:lnTo>
                  <a:pt x="89915" y="27432"/>
                </a:lnTo>
                <a:lnTo>
                  <a:pt x="88391" y="30480"/>
                </a:lnTo>
                <a:lnTo>
                  <a:pt x="88391" y="32004"/>
                </a:lnTo>
                <a:lnTo>
                  <a:pt x="86867" y="35052"/>
                </a:lnTo>
                <a:lnTo>
                  <a:pt x="80771" y="45720"/>
                </a:lnTo>
                <a:lnTo>
                  <a:pt x="79247" y="47244"/>
                </a:lnTo>
                <a:lnTo>
                  <a:pt x="77723" y="50292"/>
                </a:lnTo>
                <a:lnTo>
                  <a:pt x="76199" y="50292"/>
                </a:lnTo>
                <a:lnTo>
                  <a:pt x="67055" y="57912"/>
                </a:lnTo>
                <a:lnTo>
                  <a:pt x="65531" y="59436"/>
                </a:lnTo>
                <a:lnTo>
                  <a:pt x="62483" y="60960"/>
                </a:lnTo>
                <a:lnTo>
                  <a:pt x="60959" y="60960"/>
                </a:lnTo>
                <a:lnTo>
                  <a:pt x="48767" y="64008"/>
                </a:lnTo>
                <a:lnTo>
                  <a:pt x="47243" y="65532"/>
                </a:lnTo>
                <a:lnTo>
                  <a:pt x="45719" y="65532"/>
                </a:lnTo>
                <a:lnTo>
                  <a:pt x="42671" y="64008"/>
                </a:lnTo>
                <a:lnTo>
                  <a:pt x="30479" y="60960"/>
                </a:lnTo>
                <a:lnTo>
                  <a:pt x="28955" y="60960"/>
                </a:lnTo>
                <a:lnTo>
                  <a:pt x="27431" y="59436"/>
                </a:lnTo>
                <a:lnTo>
                  <a:pt x="25907" y="59436"/>
                </a:lnTo>
                <a:lnTo>
                  <a:pt x="16763" y="51816"/>
                </a:lnTo>
                <a:lnTo>
                  <a:pt x="13715" y="50292"/>
                </a:lnTo>
                <a:lnTo>
                  <a:pt x="12191" y="48768"/>
                </a:lnTo>
                <a:lnTo>
                  <a:pt x="10667" y="45720"/>
                </a:lnTo>
                <a:lnTo>
                  <a:pt x="4571" y="35052"/>
                </a:lnTo>
                <a:lnTo>
                  <a:pt x="4571" y="32004"/>
                </a:lnTo>
                <a:lnTo>
                  <a:pt x="3047" y="30480"/>
                </a:lnTo>
                <a:lnTo>
                  <a:pt x="3047" y="27432"/>
                </a:lnTo>
                <a:lnTo>
                  <a:pt x="0" y="13717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180">
            <a:extLst>
              <a:ext uri="{FF2B5EF4-FFF2-40B4-BE49-F238E27FC236}">
                <a16:creationId xmlns:a16="http://schemas.microsoft.com/office/drawing/2014/main" id="{6D7514DE-9EC7-4B1A-8464-C12A9F562296}"/>
              </a:ext>
            </a:extLst>
          </p:cNvPr>
          <p:cNvSpPr/>
          <p:nvPr/>
        </p:nvSpPr>
        <p:spPr>
          <a:xfrm>
            <a:off x="5757550" y="3777986"/>
            <a:ext cx="32384" cy="29209"/>
          </a:xfrm>
          <a:custGeom>
            <a:avLst/>
            <a:gdLst/>
            <a:ahLst/>
            <a:cxnLst/>
            <a:rect l="l" t="t" r="r" b="b"/>
            <a:pathLst>
              <a:path w="32385" h="29210">
                <a:moveTo>
                  <a:pt x="3047" y="21336"/>
                </a:moveTo>
                <a:lnTo>
                  <a:pt x="0" y="13716"/>
                </a:lnTo>
                <a:lnTo>
                  <a:pt x="6095" y="25908"/>
                </a:lnTo>
                <a:lnTo>
                  <a:pt x="1523" y="19812"/>
                </a:lnTo>
                <a:lnTo>
                  <a:pt x="12191" y="27432"/>
                </a:lnTo>
                <a:lnTo>
                  <a:pt x="7619" y="25908"/>
                </a:lnTo>
                <a:lnTo>
                  <a:pt x="19811" y="28956"/>
                </a:lnTo>
                <a:lnTo>
                  <a:pt x="12191" y="28956"/>
                </a:lnTo>
                <a:lnTo>
                  <a:pt x="30479" y="13716"/>
                </a:lnTo>
                <a:lnTo>
                  <a:pt x="28955" y="21336"/>
                </a:lnTo>
                <a:lnTo>
                  <a:pt x="32003" y="6096"/>
                </a:lnTo>
                <a:lnTo>
                  <a:pt x="32003" y="13716"/>
                </a:lnTo>
                <a:lnTo>
                  <a:pt x="28955" y="0"/>
                </a:lnTo>
                <a:lnTo>
                  <a:pt x="30479" y="6096"/>
                </a:lnTo>
                <a:lnTo>
                  <a:pt x="27431" y="0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181">
            <a:extLst>
              <a:ext uri="{FF2B5EF4-FFF2-40B4-BE49-F238E27FC236}">
                <a16:creationId xmlns:a16="http://schemas.microsoft.com/office/drawing/2014/main" id="{470CE652-53D1-4702-82E9-C466E39073DB}"/>
              </a:ext>
            </a:extLst>
          </p:cNvPr>
          <p:cNvSpPr/>
          <p:nvPr/>
        </p:nvSpPr>
        <p:spPr>
          <a:xfrm>
            <a:off x="5757550" y="3777986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89">
                <a:moveTo>
                  <a:pt x="3047" y="0"/>
                </a:moveTo>
                <a:lnTo>
                  <a:pt x="0" y="6096"/>
                </a:lnTo>
                <a:lnTo>
                  <a:pt x="3047" y="0"/>
                </a:lnTo>
                <a:lnTo>
                  <a:pt x="0" y="13716"/>
                </a:lnTo>
                <a:lnTo>
                  <a:pt x="0" y="6096"/>
                </a:lnTo>
                <a:lnTo>
                  <a:pt x="3047" y="21336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182">
            <a:extLst>
              <a:ext uri="{FF2B5EF4-FFF2-40B4-BE49-F238E27FC236}">
                <a16:creationId xmlns:a16="http://schemas.microsoft.com/office/drawing/2014/main" id="{3A0AB348-DDF1-4EBA-9C04-9F9FE5F54237}"/>
              </a:ext>
            </a:extLst>
          </p:cNvPr>
          <p:cNvSpPr/>
          <p:nvPr/>
        </p:nvSpPr>
        <p:spPr>
          <a:xfrm>
            <a:off x="6257422" y="3777985"/>
            <a:ext cx="60960" cy="45720"/>
          </a:xfrm>
          <a:custGeom>
            <a:avLst/>
            <a:gdLst/>
            <a:ahLst/>
            <a:cxnLst/>
            <a:rect l="l" t="t" r="r" b="b"/>
            <a:pathLst>
              <a:path w="60960" h="45720">
                <a:moveTo>
                  <a:pt x="59827" y="0"/>
                </a:moveTo>
                <a:lnTo>
                  <a:pt x="1667" y="0"/>
                </a:lnTo>
                <a:lnTo>
                  <a:pt x="0" y="9142"/>
                </a:lnTo>
                <a:lnTo>
                  <a:pt x="1556" y="21128"/>
                </a:lnTo>
                <a:lnTo>
                  <a:pt x="7871" y="34096"/>
                </a:lnTo>
                <a:lnTo>
                  <a:pt x="17917" y="42640"/>
                </a:lnTo>
                <a:lnTo>
                  <a:pt x="30479" y="45720"/>
                </a:lnTo>
                <a:lnTo>
                  <a:pt x="40661" y="43968"/>
                </a:lnTo>
                <a:lnTo>
                  <a:pt x="51475" y="36698"/>
                </a:lnTo>
                <a:lnTo>
                  <a:pt x="58472" y="24743"/>
                </a:lnTo>
                <a:lnTo>
                  <a:pt x="60959" y="9142"/>
                </a:lnTo>
                <a:lnTo>
                  <a:pt x="59827" y="0"/>
                </a:lnTo>
                <a:close/>
              </a:path>
            </a:pathLst>
          </a:custGeom>
          <a:solidFill>
            <a:srgbClr val="4E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183">
            <a:extLst>
              <a:ext uri="{FF2B5EF4-FFF2-40B4-BE49-F238E27FC236}">
                <a16:creationId xmlns:a16="http://schemas.microsoft.com/office/drawing/2014/main" id="{7E166D22-9982-4AE9-80B9-7928AA9339FB}"/>
              </a:ext>
            </a:extLst>
          </p:cNvPr>
          <p:cNvSpPr/>
          <p:nvPr/>
        </p:nvSpPr>
        <p:spPr>
          <a:xfrm>
            <a:off x="6242182" y="3777985"/>
            <a:ext cx="93345" cy="66040"/>
          </a:xfrm>
          <a:custGeom>
            <a:avLst/>
            <a:gdLst/>
            <a:ahLst/>
            <a:cxnLst/>
            <a:rect l="l" t="t" r="r" b="b"/>
            <a:pathLst>
              <a:path w="93345" h="66039">
                <a:moveTo>
                  <a:pt x="34289" y="0"/>
                </a:moveTo>
                <a:lnTo>
                  <a:pt x="1354" y="0"/>
                </a:lnTo>
                <a:lnTo>
                  <a:pt x="0" y="6094"/>
                </a:lnTo>
                <a:lnTo>
                  <a:pt x="0" y="13717"/>
                </a:lnTo>
                <a:lnTo>
                  <a:pt x="3047" y="27432"/>
                </a:lnTo>
                <a:lnTo>
                  <a:pt x="3047" y="30480"/>
                </a:lnTo>
                <a:lnTo>
                  <a:pt x="4571" y="32004"/>
                </a:lnTo>
                <a:lnTo>
                  <a:pt x="4571" y="35052"/>
                </a:lnTo>
                <a:lnTo>
                  <a:pt x="10667" y="45720"/>
                </a:lnTo>
                <a:lnTo>
                  <a:pt x="12191" y="48768"/>
                </a:lnTo>
                <a:lnTo>
                  <a:pt x="13715" y="50292"/>
                </a:lnTo>
                <a:lnTo>
                  <a:pt x="16763" y="51816"/>
                </a:lnTo>
                <a:lnTo>
                  <a:pt x="25907" y="59436"/>
                </a:lnTo>
                <a:lnTo>
                  <a:pt x="27431" y="59436"/>
                </a:lnTo>
                <a:lnTo>
                  <a:pt x="30479" y="60960"/>
                </a:lnTo>
                <a:lnTo>
                  <a:pt x="42671" y="64008"/>
                </a:lnTo>
                <a:lnTo>
                  <a:pt x="45719" y="65532"/>
                </a:lnTo>
                <a:lnTo>
                  <a:pt x="47243" y="65532"/>
                </a:lnTo>
                <a:lnTo>
                  <a:pt x="48767" y="64008"/>
                </a:lnTo>
                <a:lnTo>
                  <a:pt x="60959" y="60960"/>
                </a:lnTo>
                <a:lnTo>
                  <a:pt x="64007" y="60960"/>
                </a:lnTo>
                <a:lnTo>
                  <a:pt x="67055" y="57912"/>
                </a:lnTo>
                <a:lnTo>
                  <a:pt x="76199" y="50292"/>
                </a:lnTo>
                <a:lnTo>
                  <a:pt x="77723" y="50292"/>
                </a:lnTo>
                <a:lnTo>
                  <a:pt x="80771" y="47244"/>
                </a:lnTo>
                <a:lnTo>
                  <a:pt x="80771" y="45720"/>
                </a:lnTo>
                <a:lnTo>
                  <a:pt x="86867" y="35052"/>
                </a:lnTo>
                <a:lnTo>
                  <a:pt x="88391" y="32004"/>
                </a:lnTo>
                <a:lnTo>
                  <a:pt x="88391" y="30480"/>
                </a:lnTo>
                <a:lnTo>
                  <a:pt x="89153" y="28956"/>
                </a:lnTo>
                <a:lnTo>
                  <a:pt x="42671" y="28956"/>
                </a:lnTo>
                <a:lnTo>
                  <a:pt x="46481" y="28003"/>
                </a:lnTo>
                <a:lnTo>
                  <a:pt x="44195" y="27432"/>
                </a:lnTo>
                <a:lnTo>
                  <a:pt x="42671" y="27432"/>
                </a:lnTo>
                <a:lnTo>
                  <a:pt x="38099" y="25908"/>
                </a:lnTo>
                <a:lnTo>
                  <a:pt x="36575" y="25908"/>
                </a:lnTo>
                <a:lnTo>
                  <a:pt x="32003" y="19812"/>
                </a:lnTo>
                <a:lnTo>
                  <a:pt x="32918" y="19812"/>
                </a:lnTo>
                <a:lnTo>
                  <a:pt x="30480" y="13717"/>
                </a:lnTo>
                <a:lnTo>
                  <a:pt x="30480" y="6094"/>
                </a:lnTo>
                <a:lnTo>
                  <a:pt x="33527" y="0"/>
                </a:lnTo>
                <a:lnTo>
                  <a:pt x="34289" y="0"/>
                </a:lnTo>
                <a:close/>
              </a:path>
              <a:path w="93345" h="66039">
                <a:moveTo>
                  <a:pt x="46481" y="28003"/>
                </a:moveTo>
                <a:lnTo>
                  <a:pt x="42671" y="28956"/>
                </a:lnTo>
                <a:lnTo>
                  <a:pt x="50291" y="28956"/>
                </a:lnTo>
                <a:lnTo>
                  <a:pt x="46481" y="28003"/>
                </a:lnTo>
                <a:close/>
              </a:path>
              <a:path w="93345" h="66039">
                <a:moveTo>
                  <a:pt x="50944" y="26887"/>
                </a:moveTo>
                <a:lnTo>
                  <a:pt x="46481" y="28003"/>
                </a:lnTo>
                <a:lnTo>
                  <a:pt x="50291" y="28956"/>
                </a:lnTo>
                <a:lnTo>
                  <a:pt x="89153" y="28956"/>
                </a:lnTo>
                <a:lnTo>
                  <a:pt x="89915" y="27432"/>
                </a:lnTo>
                <a:lnTo>
                  <a:pt x="50291" y="27432"/>
                </a:lnTo>
                <a:lnTo>
                  <a:pt x="50944" y="26887"/>
                </a:lnTo>
                <a:close/>
              </a:path>
              <a:path w="93345" h="66039">
                <a:moveTo>
                  <a:pt x="38099" y="25908"/>
                </a:moveTo>
                <a:lnTo>
                  <a:pt x="42671" y="27432"/>
                </a:lnTo>
                <a:lnTo>
                  <a:pt x="41851" y="26846"/>
                </a:lnTo>
                <a:lnTo>
                  <a:pt x="38099" y="25908"/>
                </a:lnTo>
                <a:close/>
              </a:path>
              <a:path w="93345" h="66039">
                <a:moveTo>
                  <a:pt x="41851" y="26846"/>
                </a:moveTo>
                <a:lnTo>
                  <a:pt x="42671" y="27432"/>
                </a:lnTo>
                <a:lnTo>
                  <a:pt x="44195" y="27432"/>
                </a:lnTo>
                <a:lnTo>
                  <a:pt x="41851" y="26846"/>
                </a:lnTo>
                <a:close/>
              </a:path>
              <a:path w="93345" h="66039">
                <a:moveTo>
                  <a:pt x="54863" y="25908"/>
                </a:moveTo>
                <a:lnTo>
                  <a:pt x="50944" y="26887"/>
                </a:lnTo>
                <a:lnTo>
                  <a:pt x="50291" y="27432"/>
                </a:lnTo>
                <a:lnTo>
                  <a:pt x="54863" y="25908"/>
                </a:lnTo>
                <a:close/>
              </a:path>
              <a:path w="93345" h="66039">
                <a:moveTo>
                  <a:pt x="59740" y="19812"/>
                </a:moveTo>
                <a:lnTo>
                  <a:pt x="59435" y="19812"/>
                </a:lnTo>
                <a:lnTo>
                  <a:pt x="54863" y="25908"/>
                </a:lnTo>
                <a:lnTo>
                  <a:pt x="50291" y="27432"/>
                </a:lnTo>
                <a:lnTo>
                  <a:pt x="89915" y="27432"/>
                </a:lnTo>
                <a:lnTo>
                  <a:pt x="91270" y="21336"/>
                </a:lnTo>
                <a:lnTo>
                  <a:pt x="59435" y="21336"/>
                </a:lnTo>
                <a:lnTo>
                  <a:pt x="59740" y="19812"/>
                </a:lnTo>
                <a:close/>
              </a:path>
              <a:path w="93345" h="66039">
                <a:moveTo>
                  <a:pt x="56823" y="21989"/>
                </a:moveTo>
                <a:lnTo>
                  <a:pt x="50944" y="26887"/>
                </a:lnTo>
                <a:lnTo>
                  <a:pt x="54863" y="25908"/>
                </a:lnTo>
                <a:lnTo>
                  <a:pt x="56823" y="21989"/>
                </a:lnTo>
                <a:close/>
              </a:path>
              <a:path w="93345" h="66039">
                <a:moveTo>
                  <a:pt x="34374" y="21505"/>
                </a:moveTo>
                <a:lnTo>
                  <a:pt x="36575" y="25908"/>
                </a:lnTo>
                <a:lnTo>
                  <a:pt x="38099" y="25908"/>
                </a:lnTo>
                <a:lnTo>
                  <a:pt x="41851" y="26846"/>
                </a:lnTo>
                <a:lnTo>
                  <a:pt x="34374" y="21505"/>
                </a:lnTo>
                <a:close/>
              </a:path>
              <a:path w="93345" h="66039">
                <a:moveTo>
                  <a:pt x="32003" y="19812"/>
                </a:moveTo>
                <a:lnTo>
                  <a:pt x="36575" y="25908"/>
                </a:lnTo>
                <a:lnTo>
                  <a:pt x="34374" y="21505"/>
                </a:lnTo>
                <a:lnTo>
                  <a:pt x="34137" y="21336"/>
                </a:lnTo>
                <a:lnTo>
                  <a:pt x="33527" y="21336"/>
                </a:lnTo>
                <a:lnTo>
                  <a:pt x="33283" y="20726"/>
                </a:lnTo>
                <a:lnTo>
                  <a:pt x="32003" y="19812"/>
                </a:lnTo>
                <a:close/>
              </a:path>
              <a:path w="93345" h="66039">
                <a:moveTo>
                  <a:pt x="59435" y="19812"/>
                </a:moveTo>
                <a:lnTo>
                  <a:pt x="56823" y="21989"/>
                </a:lnTo>
                <a:lnTo>
                  <a:pt x="54863" y="25908"/>
                </a:lnTo>
                <a:lnTo>
                  <a:pt x="59435" y="19812"/>
                </a:lnTo>
                <a:close/>
              </a:path>
              <a:path w="93345" h="66039">
                <a:moveTo>
                  <a:pt x="60959" y="13716"/>
                </a:moveTo>
                <a:lnTo>
                  <a:pt x="56823" y="21989"/>
                </a:lnTo>
                <a:lnTo>
                  <a:pt x="59435" y="19812"/>
                </a:lnTo>
                <a:lnTo>
                  <a:pt x="59740" y="19812"/>
                </a:lnTo>
                <a:lnTo>
                  <a:pt x="60959" y="13716"/>
                </a:lnTo>
                <a:close/>
              </a:path>
              <a:path w="93345" h="66039">
                <a:moveTo>
                  <a:pt x="33019" y="18796"/>
                </a:moveTo>
                <a:lnTo>
                  <a:pt x="33426" y="20828"/>
                </a:lnTo>
                <a:lnTo>
                  <a:pt x="34374" y="21505"/>
                </a:lnTo>
                <a:lnTo>
                  <a:pt x="33019" y="18796"/>
                </a:lnTo>
                <a:close/>
              </a:path>
              <a:path w="93345" h="66039">
                <a:moveTo>
                  <a:pt x="33283" y="20726"/>
                </a:moveTo>
                <a:lnTo>
                  <a:pt x="33527" y="21336"/>
                </a:lnTo>
                <a:lnTo>
                  <a:pt x="33426" y="20828"/>
                </a:lnTo>
                <a:lnTo>
                  <a:pt x="33283" y="20726"/>
                </a:lnTo>
                <a:close/>
              </a:path>
              <a:path w="93345" h="66039">
                <a:moveTo>
                  <a:pt x="33426" y="20828"/>
                </a:moveTo>
                <a:lnTo>
                  <a:pt x="33527" y="21336"/>
                </a:lnTo>
                <a:lnTo>
                  <a:pt x="34137" y="21336"/>
                </a:lnTo>
                <a:lnTo>
                  <a:pt x="33426" y="20828"/>
                </a:lnTo>
                <a:close/>
              </a:path>
              <a:path w="93345" h="66039">
                <a:moveTo>
                  <a:pt x="91608" y="0"/>
                </a:moveTo>
                <a:lnTo>
                  <a:pt x="59435" y="0"/>
                </a:lnTo>
                <a:lnTo>
                  <a:pt x="60959" y="6096"/>
                </a:lnTo>
                <a:lnTo>
                  <a:pt x="62483" y="6096"/>
                </a:lnTo>
                <a:lnTo>
                  <a:pt x="62483" y="13716"/>
                </a:lnTo>
                <a:lnTo>
                  <a:pt x="60959" y="13717"/>
                </a:lnTo>
                <a:lnTo>
                  <a:pt x="59435" y="21336"/>
                </a:lnTo>
                <a:lnTo>
                  <a:pt x="91270" y="21336"/>
                </a:lnTo>
                <a:lnTo>
                  <a:pt x="92963" y="13716"/>
                </a:lnTo>
                <a:lnTo>
                  <a:pt x="62483" y="13716"/>
                </a:lnTo>
                <a:lnTo>
                  <a:pt x="61681" y="10106"/>
                </a:lnTo>
                <a:lnTo>
                  <a:pt x="92963" y="10106"/>
                </a:lnTo>
                <a:lnTo>
                  <a:pt x="92963" y="6094"/>
                </a:lnTo>
                <a:lnTo>
                  <a:pt x="91608" y="0"/>
                </a:lnTo>
                <a:close/>
              </a:path>
              <a:path w="93345" h="66039">
                <a:moveTo>
                  <a:pt x="30479" y="13716"/>
                </a:moveTo>
                <a:lnTo>
                  <a:pt x="33283" y="20726"/>
                </a:lnTo>
                <a:lnTo>
                  <a:pt x="33426" y="20828"/>
                </a:lnTo>
                <a:lnTo>
                  <a:pt x="33019" y="18796"/>
                </a:lnTo>
                <a:lnTo>
                  <a:pt x="30479" y="13716"/>
                </a:lnTo>
                <a:close/>
              </a:path>
              <a:path w="93345" h="66039">
                <a:moveTo>
                  <a:pt x="32918" y="19812"/>
                </a:moveTo>
                <a:lnTo>
                  <a:pt x="32003" y="19812"/>
                </a:lnTo>
                <a:lnTo>
                  <a:pt x="33283" y="20726"/>
                </a:lnTo>
                <a:lnTo>
                  <a:pt x="32918" y="19812"/>
                </a:lnTo>
                <a:close/>
              </a:path>
              <a:path w="93345" h="66039">
                <a:moveTo>
                  <a:pt x="31281" y="10106"/>
                </a:moveTo>
                <a:lnTo>
                  <a:pt x="30480" y="13717"/>
                </a:lnTo>
                <a:lnTo>
                  <a:pt x="33019" y="18796"/>
                </a:lnTo>
                <a:lnTo>
                  <a:pt x="31281" y="10106"/>
                </a:lnTo>
                <a:close/>
              </a:path>
              <a:path w="93345" h="66039">
                <a:moveTo>
                  <a:pt x="30479" y="6096"/>
                </a:moveTo>
                <a:lnTo>
                  <a:pt x="30479" y="13716"/>
                </a:lnTo>
                <a:lnTo>
                  <a:pt x="31281" y="10106"/>
                </a:lnTo>
                <a:lnTo>
                  <a:pt x="30479" y="6096"/>
                </a:lnTo>
                <a:close/>
              </a:path>
              <a:path w="93345" h="66039">
                <a:moveTo>
                  <a:pt x="62483" y="6096"/>
                </a:moveTo>
                <a:lnTo>
                  <a:pt x="61681" y="10106"/>
                </a:lnTo>
                <a:lnTo>
                  <a:pt x="62483" y="13716"/>
                </a:lnTo>
                <a:lnTo>
                  <a:pt x="62483" y="6096"/>
                </a:lnTo>
                <a:close/>
              </a:path>
              <a:path w="93345" h="66039">
                <a:moveTo>
                  <a:pt x="33107" y="1892"/>
                </a:moveTo>
                <a:lnTo>
                  <a:pt x="30479" y="6096"/>
                </a:lnTo>
                <a:lnTo>
                  <a:pt x="31281" y="10106"/>
                </a:lnTo>
                <a:lnTo>
                  <a:pt x="33107" y="1892"/>
                </a:lnTo>
                <a:close/>
              </a:path>
              <a:path w="93345" h="66039">
                <a:moveTo>
                  <a:pt x="60654" y="5486"/>
                </a:moveTo>
                <a:lnTo>
                  <a:pt x="61681" y="10106"/>
                </a:lnTo>
                <a:lnTo>
                  <a:pt x="62483" y="6096"/>
                </a:lnTo>
                <a:lnTo>
                  <a:pt x="60958" y="6094"/>
                </a:lnTo>
                <a:lnTo>
                  <a:pt x="60654" y="5486"/>
                </a:lnTo>
                <a:close/>
              </a:path>
              <a:path w="93345" h="66039">
                <a:moveTo>
                  <a:pt x="33527" y="0"/>
                </a:moveTo>
                <a:lnTo>
                  <a:pt x="30479" y="6096"/>
                </a:lnTo>
                <a:lnTo>
                  <a:pt x="33107" y="1892"/>
                </a:lnTo>
                <a:lnTo>
                  <a:pt x="33527" y="0"/>
                </a:lnTo>
                <a:close/>
              </a:path>
              <a:path w="93345" h="66039">
                <a:moveTo>
                  <a:pt x="59435" y="0"/>
                </a:moveTo>
                <a:lnTo>
                  <a:pt x="60654" y="5486"/>
                </a:lnTo>
                <a:lnTo>
                  <a:pt x="60959" y="6096"/>
                </a:lnTo>
                <a:lnTo>
                  <a:pt x="59435" y="0"/>
                </a:lnTo>
                <a:close/>
              </a:path>
              <a:path w="93345" h="66039">
                <a:moveTo>
                  <a:pt x="91608" y="0"/>
                </a:moveTo>
                <a:lnTo>
                  <a:pt x="57911" y="0"/>
                </a:lnTo>
                <a:lnTo>
                  <a:pt x="60654" y="5486"/>
                </a:lnTo>
                <a:lnTo>
                  <a:pt x="59435" y="0"/>
                </a:lnTo>
                <a:lnTo>
                  <a:pt x="91608" y="0"/>
                </a:lnTo>
                <a:close/>
              </a:path>
              <a:path w="93345" h="66039">
                <a:moveTo>
                  <a:pt x="34289" y="0"/>
                </a:moveTo>
                <a:lnTo>
                  <a:pt x="33527" y="0"/>
                </a:lnTo>
                <a:lnTo>
                  <a:pt x="33107" y="1892"/>
                </a:lnTo>
                <a:lnTo>
                  <a:pt x="34289" y="0"/>
                </a:lnTo>
                <a:close/>
              </a:path>
            </a:pathLst>
          </a:custGeom>
          <a:solidFill>
            <a:srgbClr val="375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184">
            <a:extLst>
              <a:ext uri="{FF2B5EF4-FFF2-40B4-BE49-F238E27FC236}">
                <a16:creationId xmlns:a16="http://schemas.microsoft.com/office/drawing/2014/main" id="{EAE8C08D-5870-4B71-81D6-C3B9BFA1A697}"/>
              </a:ext>
            </a:extLst>
          </p:cNvPr>
          <p:cNvSpPr/>
          <p:nvPr/>
        </p:nvSpPr>
        <p:spPr>
          <a:xfrm>
            <a:off x="6242182" y="3777986"/>
            <a:ext cx="1905" cy="6350"/>
          </a:xfrm>
          <a:custGeom>
            <a:avLst/>
            <a:gdLst/>
            <a:ahLst/>
            <a:cxnLst/>
            <a:rect l="l" t="t" r="r" b="b"/>
            <a:pathLst>
              <a:path w="1904" h="6350">
                <a:moveTo>
                  <a:pt x="0" y="6094"/>
                </a:moveTo>
                <a:lnTo>
                  <a:pt x="1354" y="0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185">
            <a:extLst>
              <a:ext uri="{FF2B5EF4-FFF2-40B4-BE49-F238E27FC236}">
                <a16:creationId xmlns:a16="http://schemas.microsoft.com/office/drawing/2014/main" id="{774190C8-1277-429E-AA75-B27D9A848E4D}"/>
              </a:ext>
            </a:extLst>
          </p:cNvPr>
          <p:cNvSpPr/>
          <p:nvPr/>
        </p:nvSpPr>
        <p:spPr>
          <a:xfrm>
            <a:off x="6242182" y="3777986"/>
            <a:ext cx="93345" cy="66040"/>
          </a:xfrm>
          <a:custGeom>
            <a:avLst/>
            <a:gdLst/>
            <a:ahLst/>
            <a:cxnLst/>
            <a:rect l="l" t="t" r="r" b="b"/>
            <a:pathLst>
              <a:path w="93345" h="66039">
                <a:moveTo>
                  <a:pt x="91608" y="0"/>
                </a:moveTo>
                <a:lnTo>
                  <a:pt x="92963" y="6096"/>
                </a:lnTo>
                <a:lnTo>
                  <a:pt x="92963" y="9144"/>
                </a:lnTo>
                <a:lnTo>
                  <a:pt x="92963" y="10668"/>
                </a:lnTo>
                <a:lnTo>
                  <a:pt x="92963" y="13716"/>
                </a:lnTo>
                <a:lnTo>
                  <a:pt x="89915" y="27432"/>
                </a:lnTo>
                <a:lnTo>
                  <a:pt x="88391" y="30480"/>
                </a:lnTo>
                <a:lnTo>
                  <a:pt x="88391" y="32004"/>
                </a:lnTo>
                <a:lnTo>
                  <a:pt x="86867" y="35052"/>
                </a:lnTo>
                <a:lnTo>
                  <a:pt x="80771" y="45720"/>
                </a:lnTo>
                <a:lnTo>
                  <a:pt x="80771" y="47244"/>
                </a:lnTo>
                <a:lnTo>
                  <a:pt x="77723" y="50292"/>
                </a:lnTo>
                <a:lnTo>
                  <a:pt x="76199" y="50292"/>
                </a:lnTo>
                <a:lnTo>
                  <a:pt x="67055" y="57912"/>
                </a:lnTo>
                <a:lnTo>
                  <a:pt x="65531" y="59436"/>
                </a:lnTo>
                <a:lnTo>
                  <a:pt x="64007" y="60960"/>
                </a:lnTo>
                <a:lnTo>
                  <a:pt x="60959" y="60960"/>
                </a:lnTo>
                <a:lnTo>
                  <a:pt x="48767" y="64008"/>
                </a:lnTo>
                <a:lnTo>
                  <a:pt x="47243" y="65532"/>
                </a:lnTo>
                <a:lnTo>
                  <a:pt x="45719" y="65532"/>
                </a:lnTo>
                <a:lnTo>
                  <a:pt x="42671" y="64008"/>
                </a:lnTo>
                <a:lnTo>
                  <a:pt x="30479" y="60960"/>
                </a:lnTo>
                <a:lnTo>
                  <a:pt x="27431" y="59436"/>
                </a:lnTo>
                <a:lnTo>
                  <a:pt x="25907" y="59436"/>
                </a:lnTo>
                <a:lnTo>
                  <a:pt x="16763" y="51816"/>
                </a:lnTo>
                <a:lnTo>
                  <a:pt x="13715" y="50292"/>
                </a:lnTo>
                <a:lnTo>
                  <a:pt x="12191" y="48768"/>
                </a:lnTo>
                <a:lnTo>
                  <a:pt x="10667" y="45720"/>
                </a:lnTo>
                <a:lnTo>
                  <a:pt x="4571" y="35052"/>
                </a:lnTo>
                <a:lnTo>
                  <a:pt x="4571" y="32004"/>
                </a:lnTo>
                <a:lnTo>
                  <a:pt x="3047" y="30480"/>
                </a:lnTo>
                <a:lnTo>
                  <a:pt x="3047" y="27432"/>
                </a:lnTo>
                <a:lnTo>
                  <a:pt x="0" y="13717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186">
            <a:extLst>
              <a:ext uri="{FF2B5EF4-FFF2-40B4-BE49-F238E27FC236}">
                <a16:creationId xmlns:a16="http://schemas.microsoft.com/office/drawing/2014/main" id="{482200AD-9E26-4C79-812A-83A6FA8D49D7}"/>
              </a:ext>
            </a:extLst>
          </p:cNvPr>
          <p:cNvSpPr/>
          <p:nvPr/>
        </p:nvSpPr>
        <p:spPr>
          <a:xfrm>
            <a:off x="6272662" y="3777986"/>
            <a:ext cx="32384" cy="29209"/>
          </a:xfrm>
          <a:custGeom>
            <a:avLst/>
            <a:gdLst/>
            <a:ahLst/>
            <a:cxnLst/>
            <a:rect l="l" t="t" r="r" b="b"/>
            <a:pathLst>
              <a:path w="32385" h="29210">
                <a:moveTo>
                  <a:pt x="3047" y="21336"/>
                </a:moveTo>
                <a:lnTo>
                  <a:pt x="0" y="13716"/>
                </a:lnTo>
                <a:lnTo>
                  <a:pt x="6095" y="25908"/>
                </a:lnTo>
                <a:lnTo>
                  <a:pt x="1523" y="19812"/>
                </a:lnTo>
                <a:lnTo>
                  <a:pt x="12191" y="27432"/>
                </a:lnTo>
                <a:lnTo>
                  <a:pt x="7619" y="25908"/>
                </a:lnTo>
                <a:lnTo>
                  <a:pt x="19811" y="28956"/>
                </a:lnTo>
                <a:lnTo>
                  <a:pt x="12191" y="28956"/>
                </a:lnTo>
                <a:lnTo>
                  <a:pt x="30479" y="13716"/>
                </a:lnTo>
                <a:lnTo>
                  <a:pt x="28955" y="21336"/>
                </a:lnTo>
                <a:lnTo>
                  <a:pt x="32003" y="6096"/>
                </a:lnTo>
                <a:lnTo>
                  <a:pt x="32003" y="13716"/>
                </a:lnTo>
                <a:lnTo>
                  <a:pt x="28955" y="0"/>
                </a:lnTo>
                <a:lnTo>
                  <a:pt x="30479" y="6096"/>
                </a:lnTo>
                <a:lnTo>
                  <a:pt x="27431" y="0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187">
            <a:extLst>
              <a:ext uri="{FF2B5EF4-FFF2-40B4-BE49-F238E27FC236}">
                <a16:creationId xmlns:a16="http://schemas.microsoft.com/office/drawing/2014/main" id="{4960A651-B17C-4ED7-B3A1-DC1A1755A06C}"/>
              </a:ext>
            </a:extLst>
          </p:cNvPr>
          <p:cNvSpPr/>
          <p:nvPr/>
        </p:nvSpPr>
        <p:spPr>
          <a:xfrm>
            <a:off x="6272662" y="3777986"/>
            <a:ext cx="3810" cy="21590"/>
          </a:xfrm>
          <a:custGeom>
            <a:avLst/>
            <a:gdLst/>
            <a:ahLst/>
            <a:cxnLst/>
            <a:rect l="l" t="t" r="r" b="b"/>
            <a:pathLst>
              <a:path w="3810" h="21589">
                <a:moveTo>
                  <a:pt x="3809" y="0"/>
                </a:moveTo>
                <a:lnTo>
                  <a:pt x="0" y="6096"/>
                </a:lnTo>
                <a:lnTo>
                  <a:pt x="3047" y="0"/>
                </a:lnTo>
                <a:lnTo>
                  <a:pt x="0" y="13716"/>
                </a:lnTo>
                <a:lnTo>
                  <a:pt x="0" y="6096"/>
                </a:lnTo>
                <a:lnTo>
                  <a:pt x="3047" y="21336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188">
            <a:extLst>
              <a:ext uri="{FF2B5EF4-FFF2-40B4-BE49-F238E27FC236}">
                <a16:creationId xmlns:a16="http://schemas.microsoft.com/office/drawing/2014/main" id="{B5984356-2084-4039-8B31-70EA50D71F3C}"/>
              </a:ext>
            </a:extLst>
          </p:cNvPr>
          <p:cNvSpPr/>
          <p:nvPr/>
        </p:nvSpPr>
        <p:spPr>
          <a:xfrm>
            <a:off x="6772534" y="3777985"/>
            <a:ext cx="62865" cy="45720"/>
          </a:xfrm>
          <a:custGeom>
            <a:avLst/>
            <a:gdLst/>
            <a:ahLst/>
            <a:cxnLst/>
            <a:rect l="l" t="t" r="r" b="b"/>
            <a:pathLst>
              <a:path w="62865" h="45720">
                <a:moveTo>
                  <a:pt x="61121" y="0"/>
                </a:moveTo>
                <a:lnTo>
                  <a:pt x="1667" y="0"/>
                </a:lnTo>
                <a:lnTo>
                  <a:pt x="0" y="9142"/>
                </a:lnTo>
                <a:lnTo>
                  <a:pt x="1556" y="21128"/>
                </a:lnTo>
                <a:lnTo>
                  <a:pt x="7871" y="34096"/>
                </a:lnTo>
                <a:lnTo>
                  <a:pt x="17917" y="42640"/>
                </a:lnTo>
                <a:lnTo>
                  <a:pt x="30479" y="45720"/>
                </a:lnTo>
                <a:lnTo>
                  <a:pt x="41601" y="43678"/>
                </a:lnTo>
                <a:lnTo>
                  <a:pt x="52549" y="36295"/>
                </a:lnTo>
                <a:lnTo>
                  <a:pt x="59837" y="24458"/>
                </a:lnTo>
                <a:lnTo>
                  <a:pt x="62483" y="9142"/>
                </a:lnTo>
                <a:lnTo>
                  <a:pt x="61121" y="0"/>
                </a:lnTo>
                <a:close/>
              </a:path>
            </a:pathLst>
          </a:custGeom>
          <a:solidFill>
            <a:srgbClr val="4E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189">
            <a:extLst>
              <a:ext uri="{FF2B5EF4-FFF2-40B4-BE49-F238E27FC236}">
                <a16:creationId xmlns:a16="http://schemas.microsoft.com/office/drawing/2014/main" id="{A632FAE6-6F61-4192-9286-FB92427F02C9}"/>
              </a:ext>
            </a:extLst>
          </p:cNvPr>
          <p:cNvSpPr/>
          <p:nvPr/>
        </p:nvSpPr>
        <p:spPr>
          <a:xfrm>
            <a:off x="6757294" y="3777985"/>
            <a:ext cx="93345" cy="66040"/>
          </a:xfrm>
          <a:custGeom>
            <a:avLst/>
            <a:gdLst/>
            <a:ahLst/>
            <a:cxnLst/>
            <a:rect l="l" t="t" r="r" b="b"/>
            <a:pathLst>
              <a:path w="93345" h="66039">
                <a:moveTo>
                  <a:pt x="60959" y="60960"/>
                </a:moveTo>
                <a:lnTo>
                  <a:pt x="32003" y="60960"/>
                </a:lnTo>
                <a:lnTo>
                  <a:pt x="42671" y="64008"/>
                </a:lnTo>
                <a:lnTo>
                  <a:pt x="45719" y="65532"/>
                </a:lnTo>
                <a:lnTo>
                  <a:pt x="47243" y="65532"/>
                </a:lnTo>
                <a:lnTo>
                  <a:pt x="48767" y="64008"/>
                </a:lnTo>
                <a:lnTo>
                  <a:pt x="60959" y="60960"/>
                </a:lnTo>
                <a:close/>
              </a:path>
              <a:path w="93345" h="66039">
                <a:moveTo>
                  <a:pt x="35051" y="0"/>
                </a:moveTo>
                <a:lnTo>
                  <a:pt x="1354" y="0"/>
                </a:lnTo>
                <a:lnTo>
                  <a:pt x="0" y="6094"/>
                </a:lnTo>
                <a:lnTo>
                  <a:pt x="0" y="13717"/>
                </a:lnTo>
                <a:lnTo>
                  <a:pt x="3047" y="27432"/>
                </a:lnTo>
                <a:lnTo>
                  <a:pt x="3047" y="30480"/>
                </a:lnTo>
                <a:lnTo>
                  <a:pt x="4571" y="32004"/>
                </a:lnTo>
                <a:lnTo>
                  <a:pt x="4571" y="35052"/>
                </a:lnTo>
                <a:lnTo>
                  <a:pt x="10667" y="45720"/>
                </a:lnTo>
                <a:lnTo>
                  <a:pt x="12191" y="48768"/>
                </a:lnTo>
                <a:lnTo>
                  <a:pt x="15239" y="50292"/>
                </a:lnTo>
                <a:lnTo>
                  <a:pt x="16763" y="51816"/>
                </a:lnTo>
                <a:lnTo>
                  <a:pt x="27431" y="59436"/>
                </a:lnTo>
                <a:lnTo>
                  <a:pt x="30479" y="60960"/>
                </a:lnTo>
                <a:lnTo>
                  <a:pt x="64007" y="60960"/>
                </a:lnTo>
                <a:lnTo>
                  <a:pt x="67055" y="57912"/>
                </a:lnTo>
                <a:lnTo>
                  <a:pt x="77723" y="50292"/>
                </a:lnTo>
                <a:lnTo>
                  <a:pt x="80771" y="47244"/>
                </a:lnTo>
                <a:lnTo>
                  <a:pt x="80771" y="45720"/>
                </a:lnTo>
                <a:lnTo>
                  <a:pt x="86867" y="35052"/>
                </a:lnTo>
                <a:lnTo>
                  <a:pt x="88391" y="32004"/>
                </a:lnTo>
                <a:lnTo>
                  <a:pt x="89915" y="30480"/>
                </a:lnTo>
                <a:lnTo>
                  <a:pt x="89915" y="28956"/>
                </a:lnTo>
                <a:lnTo>
                  <a:pt x="44195" y="28956"/>
                </a:lnTo>
                <a:lnTo>
                  <a:pt x="47243" y="28194"/>
                </a:lnTo>
                <a:lnTo>
                  <a:pt x="44195" y="27432"/>
                </a:lnTo>
                <a:lnTo>
                  <a:pt x="42671" y="27432"/>
                </a:lnTo>
                <a:lnTo>
                  <a:pt x="38099" y="25908"/>
                </a:lnTo>
                <a:lnTo>
                  <a:pt x="36575" y="25908"/>
                </a:lnTo>
                <a:lnTo>
                  <a:pt x="32003" y="19812"/>
                </a:lnTo>
                <a:lnTo>
                  <a:pt x="32918" y="19812"/>
                </a:lnTo>
                <a:lnTo>
                  <a:pt x="30480" y="13717"/>
                </a:lnTo>
                <a:lnTo>
                  <a:pt x="30479" y="6096"/>
                </a:lnTo>
                <a:lnTo>
                  <a:pt x="32004" y="6094"/>
                </a:lnTo>
                <a:lnTo>
                  <a:pt x="33527" y="0"/>
                </a:lnTo>
                <a:lnTo>
                  <a:pt x="35051" y="0"/>
                </a:lnTo>
                <a:close/>
              </a:path>
              <a:path w="93345" h="66039">
                <a:moveTo>
                  <a:pt x="47243" y="28194"/>
                </a:moveTo>
                <a:lnTo>
                  <a:pt x="44195" y="28956"/>
                </a:lnTo>
                <a:lnTo>
                  <a:pt x="50291" y="28956"/>
                </a:lnTo>
                <a:lnTo>
                  <a:pt x="47243" y="28194"/>
                </a:lnTo>
                <a:close/>
              </a:path>
              <a:path w="93345" h="66039">
                <a:moveTo>
                  <a:pt x="59740" y="19812"/>
                </a:moveTo>
                <a:lnTo>
                  <a:pt x="59435" y="19812"/>
                </a:lnTo>
                <a:lnTo>
                  <a:pt x="54863" y="25908"/>
                </a:lnTo>
                <a:lnTo>
                  <a:pt x="56387" y="25908"/>
                </a:lnTo>
                <a:lnTo>
                  <a:pt x="47243" y="28194"/>
                </a:lnTo>
                <a:lnTo>
                  <a:pt x="50291" y="28956"/>
                </a:lnTo>
                <a:lnTo>
                  <a:pt x="89915" y="28956"/>
                </a:lnTo>
                <a:lnTo>
                  <a:pt x="89915" y="27432"/>
                </a:lnTo>
                <a:lnTo>
                  <a:pt x="91270" y="21336"/>
                </a:lnTo>
                <a:lnTo>
                  <a:pt x="59435" y="21336"/>
                </a:lnTo>
                <a:lnTo>
                  <a:pt x="59740" y="19812"/>
                </a:lnTo>
                <a:close/>
              </a:path>
              <a:path w="93345" h="66039">
                <a:moveTo>
                  <a:pt x="38099" y="25908"/>
                </a:moveTo>
                <a:lnTo>
                  <a:pt x="42671" y="27432"/>
                </a:lnTo>
                <a:lnTo>
                  <a:pt x="41851" y="26846"/>
                </a:lnTo>
                <a:lnTo>
                  <a:pt x="38099" y="25908"/>
                </a:lnTo>
                <a:close/>
              </a:path>
              <a:path w="93345" h="66039">
                <a:moveTo>
                  <a:pt x="41851" y="26846"/>
                </a:moveTo>
                <a:lnTo>
                  <a:pt x="42671" y="27432"/>
                </a:lnTo>
                <a:lnTo>
                  <a:pt x="44195" y="27432"/>
                </a:lnTo>
                <a:lnTo>
                  <a:pt x="41851" y="26846"/>
                </a:lnTo>
                <a:close/>
              </a:path>
              <a:path w="93345" h="66039">
                <a:moveTo>
                  <a:pt x="56823" y="21989"/>
                </a:moveTo>
                <a:lnTo>
                  <a:pt x="50291" y="27432"/>
                </a:lnTo>
                <a:lnTo>
                  <a:pt x="56387" y="25908"/>
                </a:lnTo>
                <a:lnTo>
                  <a:pt x="54863" y="25908"/>
                </a:lnTo>
                <a:lnTo>
                  <a:pt x="56823" y="21989"/>
                </a:lnTo>
                <a:close/>
              </a:path>
              <a:path w="93345" h="66039">
                <a:moveTo>
                  <a:pt x="34374" y="21505"/>
                </a:moveTo>
                <a:lnTo>
                  <a:pt x="36575" y="25908"/>
                </a:lnTo>
                <a:lnTo>
                  <a:pt x="38099" y="25908"/>
                </a:lnTo>
                <a:lnTo>
                  <a:pt x="41851" y="26846"/>
                </a:lnTo>
                <a:lnTo>
                  <a:pt x="34374" y="21505"/>
                </a:lnTo>
                <a:close/>
              </a:path>
              <a:path w="93345" h="66039">
                <a:moveTo>
                  <a:pt x="32003" y="19812"/>
                </a:moveTo>
                <a:lnTo>
                  <a:pt x="36575" y="25908"/>
                </a:lnTo>
                <a:lnTo>
                  <a:pt x="34374" y="21505"/>
                </a:lnTo>
                <a:lnTo>
                  <a:pt x="34137" y="21336"/>
                </a:lnTo>
                <a:lnTo>
                  <a:pt x="33527" y="21336"/>
                </a:lnTo>
                <a:lnTo>
                  <a:pt x="33283" y="20726"/>
                </a:lnTo>
                <a:lnTo>
                  <a:pt x="32003" y="19812"/>
                </a:lnTo>
                <a:close/>
              </a:path>
              <a:path w="93345" h="66039">
                <a:moveTo>
                  <a:pt x="59435" y="19812"/>
                </a:moveTo>
                <a:lnTo>
                  <a:pt x="56823" y="21989"/>
                </a:lnTo>
                <a:lnTo>
                  <a:pt x="54863" y="25908"/>
                </a:lnTo>
                <a:lnTo>
                  <a:pt x="59435" y="19812"/>
                </a:lnTo>
                <a:close/>
              </a:path>
              <a:path w="93345" h="66039">
                <a:moveTo>
                  <a:pt x="60959" y="13716"/>
                </a:moveTo>
                <a:lnTo>
                  <a:pt x="56823" y="21989"/>
                </a:lnTo>
                <a:lnTo>
                  <a:pt x="59435" y="19812"/>
                </a:lnTo>
                <a:lnTo>
                  <a:pt x="59740" y="19812"/>
                </a:lnTo>
                <a:lnTo>
                  <a:pt x="60959" y="13716"/>
                </a:lnTo>
                <a:close/>
              </a:path>
              <a:path w="93345" h="66039">
                <a:moveTo>
                  <a:pt x="33019" y="18796"/>
                </a:moveTo>
                <a:lnTo>
                  <a:pt x="33426" y="20828"/>
                </a:lnTo>
                <a:lnTo>
                  <a:pt x="34374" y="21505"/>
                </a:lnTo>
                <a:lnTo>
                  <a:pt x="33019" y="18796"/>
                </a:lnTo>
                <a:close/>
              </a:path>
              <a:path w="93345" h="66039">
                <a:moveTo>
                  <a:pt x="33283" y="20726"/>
                </a:moveTo>
                <a:lnTo>
                  <a:pt x="33527" y="21336"/>
                </a:lnTo>
                <a:lnTo>
                  <a:pt x="33426" y="20828"/>
                </a:lnTo>
                <a:lnTo>
                  <a:pt x="33283" y="20726"/>
                </a:lnTo>
                <a:close/>
              </a:path>
              <a:path w="93345" h="66039">
                <a:moveTo>
                  <a:pt x="33426" y="20828"/>
                </a:moveTo>
                <a:lnTo>
                  <a:pt x="33527" y="21336"/>
                </a:lnTo>
                <a:lnTo>
                  <a:pt x="34137" y="21336"/>
                </a:lnTo>
                <a:lnTo>
                  <a:pt x="33426" y="20828"/>
                </a:lnTo>
                <a:close/>
              </a:path>
              <a:path w="93345" h="66039">
                <a:moveTo>
                  <a:pt x="91608" y="0"/>
                </a:moveTo>
                <a:lnTo>
                  <a:pt x="59435" y="0"/>
                </a:lnTo>
                <a:lnTo>
                  <a:pt x="60959" y="6096"/>
                </a:lnTo>
                <a:lnTo>
                  <a:pt x="62483" y="6096"/>
                </a:lnTo>
                <a:lnTo>
                  <a:pt x="62483" y="13716"/>
                </a:lnTo>
                <a:lnTo>
                  <a:pt x="60959" y="13717"/>
                </a:lnTo>
                <a:lnTo>
                  <a:pt x="59435" y="21336"/>
                </a:lnTo>
                <a:lnTo>
                  <a:pt x="91270" y="21336"/>
                </a:lnTo>
                <a:lnTo>
                  <a:pt x="92963" y="13716"/>
                </a:lnTo>
                <a:lnTo>
                  <a:pt x="62483" y="13716"/>
                </a:lnTo>
                <a:lnTo>
                  <a:pt x="61681" y="10106"/>
                </a:lnTo>
                <a:lnTo>
                  <a:pt x="92963" y="10106"/>
                </a:lnTo>
                <a:lnTo>
                  <a:pt x="92963" y="6094"/>
                </a:lnTo>
                <a:lnTo>
                  <a:pt x="91608" y="0"/>
                </a:lnTo>
                <a:close/>
              </a:path>
              <a:path w="93345" h="66039">
                <a:moveTo>
                  <a:pt x="30479" y="13716"/>
                </a:moveTo>
                <a:lnTo>
                  <a:pt x="33283" y="20726"/>
                </a:lnTo>
                <a:lnTo>
                  <a:pt x="33426" y="20828"/>
                </a:lnTo>
                <a:lnTo>
                  <a:pt x="33019" y="18796"/>
                </a:lnTo>
                <a:lnTo>
                  <a:pt x="30479" y="13716"/>
                </a:lnTo>
                <a:close/>
              </a:path>
              <a:path w="93345" h="66039">
                <a:moveTo>
                  <a:pt x="32918" y="19812"/>
                </a:moveTo>
                <a:lnTo>
                  <a:pt x="32003" y="19812"/>
                </a:lnTo>
                <a:lnTo>
                  <a:pt x="33283" y="20726"/>
                </a:lnTo>
                <a:lnTo>
                  <a:pt x="32918" y="19812"/>
                </a:lnTo>
                <a:close/>
              </a:path>
              <a:path w="93345" h="66039">
                <a:moveTo>
                  <a:pt x="31281" y="10106"/>
                </a:moveTo>
                <a:lnTo>
                  <a:pt x="30480" y="13717"/>
                </a:lnTo>
                <a:lnTo>
                  <a:pt x="33019" y="18796"/>
                </a:lnTo>
                <a:lnTo>
                  <a:pt x="31281" y="10106"/>
                </a:lnTo>
                <a:close/>
              </a:path>
              <a:path w="93345" h="66039">
                <a:moveTo>
                  <a:pt x="30479" y="6096"/>
                </a:moveTo>
                <a:lnTo>
                  <a:pt x="30479" y="13716"/>
                </a:lnTo>
                <a:lnTo>
                  <a:pt x="31281" y="10106"/>
                </a:lnTo>
                <a:lnTo>
                  <a:pt x="30479" y="6096"/>
                </a:lnTo>
                <a:close/>
              </a:path>
              <a:path w="93345" h="66039">
                <a:moveTo>
                  <a:pt x="62483" y="6096"/>
                </a:moveTo>
                <a:lnTo>
                  <a:pt x="61681" y="10106"/>
                </a:lnTo>
                <a:lnTo>
                  <a:pt x="62483" y="13716"/>
                </a:lnTo>
                <a:lnTo>
                  <a:pt x="62483" y="6096"/>
                </a:lnTo>
                <a:close/>
              </a:path>
              <a:path w="93345" h="66039">
                <a:moveTo>
                  <a:pt x="32308" y="5486"/>
                </a:moveTo>
                <a:lnTo>
                  <a:pt x="32003" y="6096"/>
                </a:lnTo>
                <a:lnTo>
                  <a:pt x="30479" y="6096"/>
                </a:lnTo>
                <a:lnTo>
                  <a:pt x="31281" y="10106"/>
                </a:lnTo>
                <a:lnTo>
                  <a:pt x="32308" y="5486"/>
                </a:lnTo>
                <a:close/>
              </a:path>
              <a:path w="93345" h="66039">
                <a:moveTo>
                  <a:pt x="60654" y="5486"/>
                </a:moveTo>
                <a:lnTo>
                  <a:pt x="61681" y="10106"/>
                </a:lnTo>
                <a:lnTo>
                  <a:pt x="62483" y="6096"/>
                </a:lnTo>
                <a:lnTo>
                  <a:pt x="60958" y="6094"/>
                </a:lnTo>
                <a:lnTo>
                  <a:pt x="60654" y="5486"/>
                </a:lnTo>
                <a:close/>
              </a:path>
              <a:path w="93345" h="66039">
                <a:moveTo>
                  <a:pt x="33527" y="0"/>
                </a:moveTo>
                <a:lnTo>
                  <a:pt x="32003" y="6096"/>
                </a:lnTo>
                <a:lnTo>
                  <a:pt x="32308" y="5486"/>
                </a:lnTo>
                <a:lnTo>
                  <a:pt x="33527" y="0"/>
                </a:lnTo>
                <a:close/>
              </a:path>
              <a:path w="93345" h="66039">
                <a:moveTo>
                  <a:pt x="59435" y="0"/>
                </a:moveTo>
                <a:lnTo>
                  <a:pt x="60654" y="5486"/>
                </a:lnTo>
                <a:lnTo>
                  <a:pt x="60959" y="6096"/>
                </a:lnTo>
                <a:lnTo>
                  <a:pt x="59435" y="0"/>
                </a:lnTo>
                <a:close/>
              </a:path>
              <a:path w="93345" h="66039">
                <a:moveTo>
                  <a:pt x="35051" y="0"/>
                </a:moveTo>
                <a:lnTo>
                  <a:pt x="33527" y="0"/>
                </a:lnTo>
                <a:lnTo>
                  <a:pt x="32308" y="5486"/>
                </a:lnTo>
                <a:lnTo>
                  <a:pt x="35051" y="0"/>
                </a:lnTo>
                <a:close/>
              </a:path>
              <a:path w="93345" h="66039">
                <a:moveTo>
                  <a:pt x="91608" y="0"/>
                </a:moveTo>
                <a:lnTo>
                  <a:pt x="57911" y="0"/>
                </a:lnTo>
                <a:lnTo>
                  <a:pt x="60654" y="5486"/>
                </a:lnTo>
                <a:lnTo>
                  <a:pt x="59435" y="0"/>
                </a:lnTo>
                <a:lnTo>
                  <a:pt x="91608" y="0"/>
                </a:lnTo>
                <a:close/>
              </a:path>
            </a:pathLst>
          </a:custGeom>
          <a:solidFill>
            <a:srgbClr val="375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190">
            <a:extLst>
              <a:ext uri="{FF2B5EF4-FFF2-40B4-BE49-F238E27FC236}">
                <a16:creationId xmlns:a16="http://schemas.microsoft.com/office/drawing/2014/main" id="{4FE4822A-EF3C-4BB2-98EC-F0566F6AEF72}"/>
              </a:ext>
            </a:extLst>
          </p:cNvPr>
          <p:cNvSpPr/>
          <p:nvPr/>
        </p:nvSpPr>
        <p:spPr>
          <a:xfrm>
            <a:off x="6757294" y="3777986"/>
            <a:ext cx="1905" cy="6350"/>
          </a:xfrm>
          <a:custGeom>
            <a:avLst/>
            <a:gdLst/>
            <a:ahLst/>
            <a:cxnLst/>
            <a:rect l="l" t="t" r="r" b="b"/>
            <a:pathLst>
              <a:path w="1904" h="6350">
                <a:moveTo>
                  <a:pt x="0" y="6094"/>
                </a:moveTo>
                <a:lnTo>
                  <a:pt x="1354" y="0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191">
            <a:extLst>
              <a:ext uri="{FF2B5EF4-FFF2-40B4-BE49-F238E27FC236}">
                <a16:creationId xmlns:a16="http://schemas.microsoft.com/office/drawing/2014/main" id="{C3F869BF-0CA2-4AFA-B875-0D9122AEDBAB}"/>
              </a:ext>
            </a:extLst>
          </p:cNvPr>
          <p:cNvSpPr/>
          <p:nvPr/>
        </p:nvSpPr>
        <p:spPr>
          <a:xfrm>
            <a:off x="6757294" y="3777986"/>
            <a:ext cx="93345" cy="66040"/>
          </a:xfrm>
          <a:custGeom>
            <a:avLst/>
            <a:gdLst/>
            <a:ahLst/>
            <a:cxnLst/>
            <a:rect l="l" t="t" r="r" b="b"/>
            <a:pathLst>
              <a:path w="93345" h="66039">
                <a:moveTo>
                  <a:pt x="91608" y="0"/>
                </a:moveTo>
                <a:lnTo>
                  <a:pt x="92963" y="6096"/>
                </a:lnTo>
                <a:lnTo>
                  <a:pt x="92963" y="9144"/>
                </a:lnTo>
                <a:lnTo>
                  <a:pt x="92963" y="10668"/>
                </a:lnTo>
                <a:lnTo>
                  <a:pt x="92963" y="13716"/>
                </a:lnTo>
                <a:lnTo>
                  <a:pt x="89915" y="27432"/>
                </a:lnTo>
                <a:lnTo>
                  <a:pt x="89915" y="30480"/>
                </a:lnTo>
                <a:lnTo>
                  <a:pt x="88391" y="32004"/>
                </a:lnTo>
                <a:lnTo>
                  <a:pt x="86867" y="35052"/>
                </a:lnTo>
                <a:lnTo>
                  <a:pt x="80771" y="45720"/>
                </a:lnTo>
                <a:lnTo>
                  <a:pt x="80771" y="47244"/>
                </a:lnTo>
                <a:lnTo>
                  <a:pt x="77723" y="50292"/>
                </a:lnTo>
                <a:lnTo>
                  <a:pt x="67055" y="57912"/>
                </a:lnTo>
                <a:lnTo>
                  <a:pt x="65531" y="59436"/>
                </a:lnTo>
                <a:lnTo>
                  <a:pt x="64007" y="60960"/>
                </a:lnTo>
                <a:lnTo>
                  <a:pt x="60959" y="60960"/>
                </a:lnTo>
                <a:lnTo>
                  <a:pt x="48767" y="64008"/>
                </a:lnTo>
                <a:lnTo>
                  <a:pt x="47243" y="65532"/>
                </a:lnTo>
                <a:lnTo>
                  <a:pt x="45719" y="65532"/>
                </a:lnTo>
                <a:lnTo>
                  <a:pt x="42671" y="64008"/>
                </a:lnTo>
                <a:lnTo>
                  <a:pt x="32003" y="60960"/>
                </a:lnTo>
                <a:lnTo>
                  <a:pt x="30479" y="60960"/>
                </a:lnTo>
                <a:lnTo>
                  <a:pt x="27431" y="59436"/>
                </a:lnTo>
                <a:lnTo>
                  <a:pt x="16763" y="51816"/>
                </a:lnTo>
                <a:lnTo>
                  <a:pt x="15239" y="50292"/>
                </a:lnTo>
                <a:lnTo>
                  <a:pt x="12191" y="48768"/>
                </a:lnTo>
                <a:lnTo>
                  <a:pt x="10667" y="45720"/>
                </a:lnTo>
                <a:lnTo>
                  <a:pt x="4571" y="35052"/>
                </a:lnTo>
                <a:lnTo>
                  <a:pt x="4571" y="32004"/>
                </a:lnTo>
                <a:lnTo>
                  <a:pt x="3047" y="30480"/>
                </a:lnTo>
                <a:lnTo>
                  <a:pt x="3047" y="27432"/>
                </a:lnTo>
                <a:lnTo>
                  <a:pt x="0" y="13717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192">
            <a:extLst>
              <a:ext uri="{FF2B5EF4-FFF2-40B4-BE49-F238E27FC236}">
                <a16:creationId xmlns:a16="http://schemas.microsoft.com/office/drawing/2014/main" id="{AA357EAD-E5FB-41A5-819C-1780C57E561F}"/>
              </a:ext>
            </a:extLst>
          </p:cNvPr>
          <p:cNvSpPr/>
          <p:nvPr/>
        </p:nvSpPr>
        <p:spPr>
          <a:xfrm>
            <a:off x="6787774" y="3777986"/>
            <a:ext cx="32384" cy="29209"/>
          </a:xfrm>
          <a:custGeom>
            <a:avLst/>
            <a:gdLst/>
            <a:ahLst/>
            <a:cxnLst/>
            <a:rect l="l" t="t" r="r" b="b"/>
            <a:pathLst>
              <a:path w="32384" h="29210">
                <a:moveTo>
                  <a:pt x="3047" y="21336"/>
                </a:moveTo>
                <a:lnTo>
                  <a:pt x="0" y="13716"/>
                </a:lnTo>
                <a:lnTo>
                  <a:pt x="6095" y="25908"/>
                </a:lnTo>
                <a:lnTo>
                  <a:pt x="1523" y="19812"/>
                </a:lnTo>
                <a:lnTo>
                  <a:pt x="12191" y="27432"/>
                </a:lnTo>
                <a:lnTo>
                  <a:pt x="7619" y="25908"/>
                </a:lnTo>
                <a:lnTo>
                  <a:pt x="19811" y="28956"/>
                </a:lnTo>
                <a:lnTo>
                  <a:pt x="13715" y="28956"/>
                </a:lnTo>
                <a:lnTo>
                  <a:pt x="25907" y="25908"/>
                </a:lnTo>
                <a:lnTo>
                  <a:pt x="19811" y="27432"/>
                </a:lnTo>
                <a:lnTo>
                  <a:pt x="28955" y="19812"/>
                </a:lnTo>
                <a:lnTo>
                  <a:pt x="24383" y="25908"/>
                </a:lnTo>
                <a:lnTo>
                  <a:pt x="30479" y="13716"/>
                </a:lnTo>
                <a:lnTo>
                  <a:pt x="28955" y="21336"/>
                </a:lnTo>
                <a:lnTo>
                  <a:pt x="32003" y="6096"/>
                </a:lnTo>
                <a:lnTo>
                  <a:pt x="32003" y="13716"/>
                </a:lnTo>
                <a:lnTo>
                  <a:pt x="28955" y="0"/>
                </a:lnTo>
                <a:lnTo>
                  <a:pt x="30479" y="6096"/>
                </a:lnTo>
                <a:lnTo>
                  <a:pt x="27431" y="0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193">
            <a:extLst>
              <a:ext uri="{FF2B5EF4-FFF2-40B4-BE49-F238E27FC236}">
                <a16:creationId xmlns:a16="http://schemas.microsoft.com/office/drawing/2014/main" id="{2495E6DB-74E4-494D-9AA6-6D2BF8063B3F}"/>
              </a:ext>
            </a:extLst>
          </p:cNvPr>
          <p:cNvSpPr/>
          <p:nvPr/>
        </p:nvSpPr>
        <p:spPr>
          <a:xfrm>
            <a:off x="6787774" y="3777986"/>
            <a:ext cx="5080" cy="21590"/>
          </a:xfrm>
          <a:custGeom>
            <a:avLst/>
            <a:gdLst/>
            <a:ahLst/>
            <a:cxnLst/>
            <a:rect l="l" t="t" r="r" b="b"/>
            <a:pathLst>
              <a:path w="5079" h="21589">
                <a:moveTo>
                  <a:pt x="4571" y="0"/>
                </a:moveTo>
                <a:lnTo>
                  <a:pt x="1523" y="6096"/>
                </a:lnTo>
                <a:lnTo>
                  <a:pt x="3047" y="0"/>
                </a:lnTo>
                <a:lnTo>
                  <a:pt x="0" y="13716"/>
                </a:lnTo>
                <a:lnTo>
                  <a:pt x="0" y="6096"/>
                </a:lnTo>
                <a:lnTo>
                  <a:pt x="3047" y="21336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194">
            <a:extLst>
              <a:ext uri="{FF2B5EF4-FFF2-40B4-BE49-F238E27FC236}">
                <a16:creationId xmlns:a16="http://schemas.microsoft.com/office/drawing/2014/main" id="{1BA9B4A0-2041-4F34-8715-B1B1FB72675D}"/>
              </a:ext>
            </a:extLst>
          </p:cNvPr>
          <p:cNvSpPr/>
          <p:nvPr/>
        </p:nvSpPr>
        <p:spPr>
          <a:xfrm>
            <a:off x="7287646" y="3777985"/>
            <a:ext cx="62865" cy="45720"/>
          </a:xfrm>
          <a:custGeom>
            <a:avLst/>
            <a:gdLst/>
            <a:ahLst/>
            <a:cxnLst/>
            <a:rect l="l" t="t" r="r" b="b"/>
            <a:pathLst>
              <a:path w="62865" h="45720">
                <a:moveTo>
                  <a:pt x="61121" y="0"/>
                </a:moveTo>
                <a:lnTo>
                  <a:pt x="1667" y="0"/>
                </a:lnTo>
                <a:lnTo>
                  <a:pt x="0" y="9142"/>
                </a:lnTo>
                <a:lnTo>
                  <a:pt x="1556" y="21128"/>
                </a:lnTo>
                <a:lnTo>
                  <a:pt x="7871" y="34096"/>
                </a:lnTo>
                <a:lnTo>
                  <a:pt x="17917" y="42640"/>
                </a:lnTo>
                <a:lnTo>
                  <a:pt x="30479" y="45720"/>
                </a:lnTo>
                <a:lnTo>
                  <a:pt x="41601" y="43678"/>
                </a:lnTo>
                <a:lnTo>
                  <a:pt x="52549" y="36295"/>
                </a:lnTo>
                <a:lnTo>
                  <a:pt x="59837" y="24458"/>
                </a:lnTo>
                <a:lnTo>
                  <a:pt x="62483" y="9142"/>
                </a:lnTo>
                <a:lnTo>
                  <a:pt x="61121" y="0"/>
                </a:lnTo>
                <a:close/>
              </a:path>
            </a:pathLst>
          </a:custGeom>
          <a:solidFill>
            <a:srgbClr val="4E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195">
            <a:extLst>
              <a:ext uri="{FF2B5EF4-FFF2-40B4-BE49-F238E27FC236}">
                <a16:creationId xmlns:a16="http://schemas.microsoft.com/office/drawing/2014/main" id="{799CFD76-C4BF-4B9F-A9FB-AD99C1DE188F}"/>
              </a:ext>
            </a:extLst>
          </p:cNvPr>
          <p:cNvSpPr/>
          <p:nvPr/>
        </p:nvSpPr>
        <p:spPr>
          <a:xfrm>
            <a:off x="7272406" y="3777985"/>
            <a:ext cx="93345" cy="66040"/>
          </a:xfrm>
          <a:custGeom>
            <a:avLst/>
            <a:gdLst/>
            <a:ahLst/>
            <a:cxnLst/>
            <a:rect l="l" t="t" r="r" b="b"/>
            <a:pathLst>
              <a:path w="93345" h="66039">
                <a:moveTo>
                  <a:pt x="60959" y="60960"/>
                </a:moveTo>
                <a:lnTo>
                  <a:pt x="32003" y="60960"/>
                </a:lnTo>
                <a:lnTo>
                  <a:pt x="42671" y="64008"/>
                </a:lnTo>
                <a:lnTo>
                  <a:pt x="45719" y="65532"/>
                </a:lnTo>
                <a:lnTo>
                  <a:pt x="47243" y="65532"/>
                </a:lnTo>
                <a:lnTo>
                  <a:pt x="48767" y="64008"/>
                </a:lnTo>
                <a:lnTo>
                  <a:pt x="60959" y="60960"/>
                </a:lnTo>
                <a:close/>
              </a:path>
              <a:path w="93345" h="66039">
                <a:moveTo>
                  <a:pt x="35051" y="0"/>
                </a:moveTo>
                <a:lnTo>
                  <a:pt x="1354" y="0"/>
                </a:lnTo>
                <a:lnTo>
                  <a:pt x="0" y="6094"/>
                </a:lnTo>
                <a:lnTo>
                  <a:pt x="0" y="13717"/>
                </a:lnTo>
                <a:lnTo>
                  <a:pt x="3047" y="27432"/>
                </a:lnTo>
                <a:lnTo>
                  <a:pt x="3047" y="30480"/>
                </a:lnTo>
                <a:lnTo>
                  <a:pt x="4571" y="32004"/>
                </a:lnTo>
                <a:lnTo>
                  <a:pt x="4571" y="35052"/>
                </a:lnTo>
                <a:lnTo>
                  <a:pt x="12191" y="45720"/>
                </a:lnTo>
                <a:lnTo>
                  <a:pt x="12191" y="48768"/>
                </a:lnTo>
                <a:lnTo>
                  <a:pt x="15239" y="50292"/>
                </a:lnTo>
                <a:lnTo>
                  <a:pt x="16763" y="51816"/>
                </a:lnTo>
                <a:lnTo>
                  <a:pt x="27431" y="59436"/>
                </a:lnTo>
                <a:lnTo>
                  <a:pt x="28955" y="59436"/>
                </a:lnTo>
                <a:lnTo>
                  <a:pt x="30479" y="60960"/>
                </a:lnTo>
                <a:lnTo>
                  <a:pt x="64007" y="60960"/>
                </a:lnTo>
                <a:lnTo>
                  <a:pt x="67055" y="57912"/>
                </a:lnTo>
                <a:lnTo>
                  <a:pt x="77723" y="50292"/>
                </a:lnTo>
                <a:lnTo>
                  <a:pt x="80771" y="47244"/>
                </a:lnTo>
                <a:lnTo>
                  <a:pt x="80771" y="45720"/>
                </a:lnTo>
                <a:lnTo>
                  <a:pt x="86867" y="35052"/>
                </a:lnTo>
                <a:lnTo>
                  <a:pt x="88391" y="32004"/>
                </a:lnTo>
                <a:lnTo>
                  <a:pt x="89915" y="30480"/>
                </a:lnTo>
                <a:lnTo>
                  <a:pt x="89915" y="28956"/>
                </a:lnTo>
                <a:lnTo>
                  <a:pt x="44195" y="28956"/>
                </a:lnTo>
                <a:lnTo>
                  <a:pt x="47243" y="28194"/>
                </a:lnTo>
                <a:lnTo>
                  <a:pt x="44195" y="27432"/>
                </a:lnTo>
                <a:lnTo>
                  <a:pt x="42671" y="27432"/>
                </a:lnTo>
                <a:lnTo>
                  <a:pt x="38099" y="25908"/>
                </a:lnTo>
                <a:lnTo>
                  <a:pt x="36575" y="25908"/>
                </a:lnTo>
                <a:lnTo>
                  <a:pt x="32003" y="19812"/>
                </a:lnTo>
                <a:lnTo>
                  <a:pt x="32918" y="19812"/>
                </a:lnTo>
                <a:lnTo>
                  <a:pt x="30480" y="13717"/>
                </a:lnTo>
                <a:lnTo>
                  <a:pt x="30479" y="6096"/>
                </a:lnTo>
                <a:lnTo>
                  <a:pt x="32004" y="6094"/>
                </a:lnTo>
                <a:lnTo>
                  <a:pt x="33527" y="0"/>
                </a:lnTo>
                <a:lnTo>
                  <a:pt x="35051" y="0"/>
                </a:lnTo>
                <a:close/>
              </a:path>
              <a:path w="93345" h="66039">
                <a:moveTo>
                  <a:pt x="47243" y="28194"/>
                </a:moveTo>
                <a:lnTo>
                  <a:pt x="44195" y="28956"/>
                </a:lnTo>
                <a:lnTo>
                  <a:pt x="50291" y="28956"/>
                </a:lnTo>
                <a:lnTo>
                  <a:pt x="47243" y="28194"/>
                </a:lnTo>
                <a:close/>
              </a:path>
              <a:path w="93345" h="66039">
                <a:moveTo>
                  <a:pt x="59740" y="19812"/>
                </a:moveTo>
                <a:lnTo>
                  <a:pt x="59435" y="19812"/>
                </a:lnTo>
                <a:lnTo>
                  <a:pt x="54863" y="25908"/>
                </a:lnTo>
                <a:lnTo>
                  <a:pt x="56387" y="25908"/>
                </a:lnTo>
                <a:lnTo>
                  <a:pt x="47243" y="28194"/>
                </a:lnTo>
                <a:lnTo>
                  <a:pt x="50291" y="28956"/>
                </a:lnTo>
                <a:lnTo>
                  <a:pt x="89915" y="28956"/>
                </a:lnTo>
                <a:lnTo>
                  <a:pt x="89915" y="27432"/>
                </a:lnTo>
                <a:lnTo>
                  <a:pt x="91270" y="21336"/>
                </a:lnTo>
                <a:lnTo>
                  <a:pt x="59435" y="21336"/>
                </a:lnTo>
                <a:lnTo>
                  <a:pt x="59740" y="19812"/>
                </a:lnTo>
                <a:close/>
              </a:path>
              <a:path w="93345" h="66039">
                <a:moveTo>
                  <a:pt x="38099" y="25908"/>
                </a:moveTo>
                <a:lnTo>
                  <a:pt x="42671" y="27432"/>
                </a:lnTo>
                <a:lnTo>
                  <a:pt x="41850" y="26846"/>
                </a:lnTo>
                <a:lnTo>
                  <a:pt x="38099" y="25908"/>
                </a:lnTo>
                <a:close/>
              </a:path>
              <a:path w="93345" h="66039">
                <a:moveTo>
                  <a:pt x="41850" y="26846"/>
                </a:moveTo>
                <a:lnTo>
                  <a:pt x="42671" y="27432"/>
                </a:lnTo>
                <a:lnTo>
                  <a:pt x="44195" y="27432"/>
                </a:lnTo>
                <a:lnTo>
                  <a:pt x="41850" y="26846"/>
                </a:lnTo>
                <a:close/>
              </a:path>
              <a:path w="93345" h="66039">
                <a:moveTo>
                  <a:pt x="56823" y="21989"/>
                </a:moveTo>
                <a:lnTo>
                  <a:pt x="50291" y="27432"/>
                </a:lnTo>
                <a:lnTo>
                  <a:pt x="56387" y="25908"/>
                </a:lnTo>
                <a:lnTo>
                  <a:pt x="54863" y="25908"/>
                </a:lnTo>
                <a:lnTo>
                  <a:pt x="56823" y="21989"/>
                </a:lnTo>
                <a:close/>
              </a:path>
              <a:path w="93345" h="66039">
                <a:moveTo>
                  <a:pt x="34374" y="21505"/>
                </a:moveTo>
                <a:lnTo>
                  <a:pt x="36575" y="25908"/>
                </a:lnTo>
                <a:lnTo>
                  <a:pt x="38099" y="25908"/>
                </a:lnTo>
                <a:lnTo>
                  <a:pt x="41850" y="26846"/>
                </a:lnTo>
                <a:lnTo>
                  <a:pt x="34374" y="21505"/>
                </a:lnTo>
                <a:close/>
              </a:path>
              <a:path w="93345" h="66039">
                <a:moveTo>
                  <a:pt x="32003" y="19812"/>
                </a:moveTo>
                <a:lnTo>
                  <a:pt x="36575" y="25908"/>
                </a:lnTo>
                <a:lnTo>
                  <a:pt x="34374" y="21505"/>
                </a:lnTo>
                <a:lnTo>
                  <a:pt x="34137" y="21336"/>
                </a:lnTo>
                <a:lnTo>
                  <a:pt x="33527" y="21336"/>
                </a:lnTo>
                <a:lnTo>
                  <a:pt x="33283" y="20726"/>
                </a:lnTo>
                <a:lnTo>
                  <a:pt x="32003" y="19812"/>
                </a:lnTo>
                <a:close/>
              </a:path>
              <a:path w="93345" h="66039">
                <a:moveTo>
                  <a:pt x="59435" y="19812"/>
                </a:moveTo>
                <a:lnTo>
                  <a:pt x="56823" y="21989"/>
                </a:lnTo>
                <a:lnTo>
                  <a:pt x="54863" y="25908"/>
                </a:lnTo>
                <a:lnTo>
                  <a:pt x="59435" y="19812"/>
                </a:lnTo>
                <a:close/>
              </a:path>
              <a:path w="93345" h="66039">
                <a:moveTo>
                  <a:pt x="60959" y="13716"/>
                </a:moveTo>
                <a:lnTo>
                  <a:pt x="56823" y="21989"/>
                </a:lnTo>
                <a:lnTo>
                  <a:pt x="59435" y="19812"/>
                </a:lnTo>
                <a:lnTo>
                  <a:pt x="59740" y="19812"/>
                </a:lnTo>
                <a:lnTo>
                  <a:pt x="60959" y="13716"/>
                </a:lnTo>
                <a:close/>
              </a:path>
              <a:path w="93345" h="66039">
                <a:moveTo>
                  <a:pt x="33019" y="18796"/>
                </a:moveTo>
                <a:lnTo>
                  <a:pt x="33426" y="20828"/>
                </a:lnTo>
                <a:lnTo>
                  <a:pt x="34374" y="21505"/>
                </a:lnTo>
                <a:lnTo>
                  <a:pt x="33019" y="18796"/>
                </a:lnTo>
                <a:close/>
              </a:path>
              <a:path w="93345" h="66039">
                <a:moveTo>
                  <a:pt x="33283" y="20726"/>
                </a:moveTo>
                <a:lnTo>
                  <a:pt x="33527" y="21336"/>
                </a:lnTo>
                <a:lnTo>
                  <a:pt x="33426" y="20828"/>
                </a:lnTo>
                <a:lnTo>
                  <a:pt x="33283" y="20726"/>
                </a:lnTo>
                <a:close/>
              </a:path>
              <a:path w="93345" h="66039">
                <a:moveTo>
                  <a:pt x="33426" y="20828"/>
                </a:moveTo>
                <a:lnTo>
                  <a:pt x="33527" y="21336"/>
                </a:lnTo>
                <a:lnTo>
                  <a:pt x="34137" y="21336"/>
                </a:lnTo>
                <a:lnTo>
                  <a:pt x="33426" y="20828"/>
                </a:lnTo>
                <a:close/>
              </a:path>
              <a:path w="93345" h="66039">
                <a:moveTo>
                  <a:pt x="91608" y="0"/>
                </a:moveTo>
                <a:lnTo>
                  <a:pt x="59435" y="0"/>
                </a:lnTo>
                <a:lnTo>
                  <a:pt x="60959" y="6096"/>
                </a:lnTo>
                <a:lnTo>
                  <a:pt x="62483" y="6096"/>
                </a:lnTo>
                <a:lnTo>
                  <a:pt x="62483" y="13716"/>
                </a:lnTo>
                <a:lnTo>
                  <a:pt x="60959" y="13717"/>
                </a:lnTo>
                <a:lnTo>
                  <a:pt x="59435" y="21336"/>
                </a:lnTo>
                <a:lnTo>
                  <a:pt x="91270" y="21336"/>
                </a:lnTo>
                <a:lnTo>
                  <a:pt x="92963" y="13716"/>
                </a:lnTo>
                <a:lnTo>
                  <a:pt x="62483" y="13716"/>
                </a:lnTo>
                <a:lnTo>
                  <a:pt x="61681" y="10106"/>
                </a:lnTo>
                <a:lnTo>
                  <a:pt x="92963" y="10106"/>
                </a:lnTo>
                <a:lnTo>
                  <a:pt x="92963" y="6094"/>
                </a:lnTo>
                <a:lnTo>
                  <a:pt x="91608" y="0"/>
                </a:lnTo>
                <a:close/>
              </a:path>
              <a:path w="93345" h="66039">
                <a:moveTo>
                  <a:pt x="30479" y="13716"/>
                </a:moveTo>
                <a:lnTo>
                  <a:pt x="33283" y="20726"/>
                </a:lnTo>
                <a:lnTo>
                  <a:pt x="33426" y="20828"/>
                </a:lnTo>
                <a:lnTo>
                  <a:pt x="33019" y="18796"/>
                </a:lnTo>
                <a:lnTo>
                  <a:pt x="30479" y="13716"/>
                </a:lnTo>
                <a:close/>
              </a:path>
              <a:path w="93345" h="66039">
                <a:moveTo>
                  <a:pt x="32918" y="19812"/>
                </a:moveTo>
                <a:lnTo>
                  <a:pt x="32003" y="19812"/>
                </a:lnTo>
                <a:lnTo>
                  <a:pt x="33283" y="20726"/>
                </a:lnTo>
                <a:lnTo>
                  <a:pt x="32918" y="19812"/>
                </a:lnTo>
                <a:close/>
              </a:path>
              <a:path w="93345" h="66039">
                <a:moveTo>
                  <a:pt x="31281" y="10106"/>
                </a:moveTo>
                <a:lnTo>
                  <a:pt x="30480" y="13717"/>
                </a:lnTo>
                <a:lnTo>
                  <a:pt x="33019" y="18796"/>
                </a:lnTo>
                <a:lnTo>
                  <a:pt x="31281" y="10106"/>
                </a:lnTo>
                <a:close/>
              </a:path>
              <a:path w="93345" h="66039">
                <a:moveTo>
                  <a:pt x="30479" y="6096"/>
                </a:moveTo>
                <a:lnTo>
                  <a:pt x="30479" y="13716"/>
                </a:lnTo>
                <a:lnTo>
                  <a:pt x="31281" y="10106"/>
                </a:lnTo>
                <a:lnTo>
                  <a:pt x="30479" y="6096"/>
                </a:lnTo>
                <a:close/>
              </a:path>
              <a:path w="93345" h="66039">
                <a:moveTo>
                  <a:pt x="62483" y="6096"/>
                </a:moveTo>
                <a:lnTo>
                  <a:pt x="61681" y="10106"/>
                </a:lnTo>
                <a:lnTo>
                  <a:pt x="62483" y="13716"/>
                </a:lnTo>
                <a:lnTo>
                  <a:pt x="62483" y="6096"/>
                </a:lnTo>
                <a:close/>
              </a:path>
              <a:path w="93345" h="66039">
                <a:moveTo>
                  <a:pt x="32308" y="5486"/>
                </a:moveTo>
                <a:lnTo>
                  <a:pt x="32003" y="6096"/>
                </a:lnTo>
                <a:lnTo>
                  <a:pt x="30479" y="6096"/>
                </a:lnTo>
                <a:lnTo>
                  <a:pt x="31281" y="10106"/>
                </a:lnTo>
                <a:lnTo>
                  <a:pt x="32308" y="5486"/>
                </a:lnTo>
                <a:close/>
              </a:path>
              <a:path w="93345" h="66039">
                <a:moveTo>
                  <a:pt x="60654" y="5486"/>
                </a:moveTo>
                <a:lnTo>
                  <a:pt x="61681" y="10106"/>
                </a:lnTo>
                <a:lnTo>
                  <a:pt x="62483" y="6096"/>
                </a:lnTo>
                <a:lnTo>
                  <a:pt x="60958" y="6094"/>
                </a:lnTo>
                <a:lnTo>
                  <a:pt x="60654" y="5486"/>
                </a:lnTo>
                <a:close/>
              </a:path>
              <a:path w="93345" h="66039">
                <a:moveTo>
                  <a:pt x="33527" y="0"/>
                </a:moveTo>
                <a:lnTo>
                  <a:pt x="32003" y="6096"/>
                </a:lnTo>
                <a:lnTo>
                  <a:pt x="32308" y="5486"/>
                </a:lnTo>
                <a:lnTo>
                  <a:pt x="33527" y="0"/>
                </a:lnTo>
                <a:close/>
              </a:path>
              <a:path w="93345" h="66039">
                <a:moveTo>
                  <a:pt x="59435" y="0"/>
                </a:moveTo>
                <a:lnTo>
                  <a:pt x="60654" y="5486"/>
                </a:lnTo>
                <a:lnTo>
                  <a:pt x="60959" y="6096"/>
                </a:lnTo>
                <a:lnTo>
                  <a:pt x="59435" y="0"/>
                </a:lnTo>
                <a:close/>
              </a:path>
              <a:path w="93345" h="66039">
                <a:moveTo>
                  <a:pt x="35051" y="0"/>
                </a:moveTo>
                <a:lnTo>
                  <a:pt x="33527" y="0"/>
                </a:lnTo>
                <a:lnTo>
                  <a:pt x="32308" y="5486"/>
                </a:lnTo>
                <a:lnTo>
                  <a:pt x="35051" y="0"/>
                </a:lnTo>
                <a:close/>
              </a:path>
              <a:path w="93345" h="66039">
                <a:moveTo>
                  <a:pt x="91608" y="0"/>
                </a:moveTo>
                <a:lnTo>
                  <a:pt x="57911" y="0"/>
                </a:lnTo>
                <a:lnTo>
                  <a:pt x="60654" y="5486"/>
                </a:lnTo>
                <a:lnTo>
                  <a:pt x="59435" y="0"/>
                </a:lnTo>
                <a:lnTo>
                  <a:pt x="91608" y="0"/>
                </a:lnTo>
                <a:close/>
              </a:path>
            </a:pathLst>
          </a:custGeom>
          <a:solidFill>
            <a:srgbClr val="375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196">
            <a:extLst>
              <a:ext uri="{FF2B5EF4-FFF2-40B4-BE49-F238E27FC236}">
                <a16:creationId xmlns:a16="http://schemas.microsoft.com/office/drawing/2014/main" id="{5AC7D178-5C7B-4561-9288-7AC0002B3323}"/>
              </a:ext>
            </a:extLst>
          </p:cNvPr>
          <p:cNvSpPr/>
          <p:nvPr/>
        </p:nvSpPr>
        <p:spPr>
          <a:xfrm>
            <a:off x="7272406" y="3777986"/>
            <a:ext cx="1905" cy="6350"/>
          </a:xfrm>
          <a:custGeom>
            <a:avLst/>
            <a:gdLst/>
            <a:ahLst/>
            <a:cxnLst/>
            <a:rect l="l" t="t" r="r" b="b"/>
            <a:pathLst>
              <a:path w="1904" h="6350">
                <a:moveTo>
                  <a:pt x="0" y="6094"/>
                </a:moveTo>
                <a:lnTo>
                  <a:pt x="1354" y="0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197">
            <a:extLst>
              <a:ext uri="{FF2B5EF4-FFF2-40B4-BE49-F238E27FC236}">
                <a16:creationId xmlns:a16="http://schemas.microsoft.com/office/drawing/2014/main" id="{DD13C0E8-8666-4B71-BC83-6B9D5BB3259E}"/>
              </a:ext>
            </a:extLst>
          </p:cNvPr>
          <p:cNvSpPr/>
          <p:nvPr/>
        </p:nvSpPr>
        <p:spPr>
          <a:xfrm>
            <a:off x="7272406" y="3777986"/>
            <a:ext cx="93345" cy="66040"/>
          </a:xfrm>
          <a:custGeom>
            <a:avLst/>
            <a:gdLst/>
            <a:ahLst/>
            <a:cxnLst/>
            <a:rect l="l" t="t" r="r" b="b"/>
            <a:pathLst>
              <a:path w="93345" h="66039">
                <a:moveTo>
                  <a:pt x="91608" y="0"/>
                </a:moveTo>
                <a:lnTo>
                  <a:pt x="92963" y="6096"/>
                </a:lnTo>
                <a:lnTo>
                  <a:pt x="92963" y="9144"/>
                </a:lnTo>
                <a:lnTo>
                  <a:pt x="92963" y="10668"/>
                </a:lnTo>
                <a:lnTo>
                  <a:pt x="92963" y="13716"/>
                </a:lnTo>
                <a:lnTo>
                  <a:pt x="89915" y="27432"/>
                </a:lnTo>
                <a:lnTo>
                  <a:pt x="89915" y="30480"/>
                </a:lnTo>
                <a:lnTo>
                  <a:pt x="88391" y="32004"/>
                </a:lnTo>
                <a:lnTo>
                  <a:pt x="86867" y="35052"/>
                </a:lnTo>
                <a:lnTo>
                  <a:pt x="80771" y="45720"/>
                </a:lnTo>
                <a:lnTo>
                  <a:pt x="80771" y="47244"/>
                </a:lnTo>
                <a:lnTo>
                  <a:pt x="77723" y="50292"/>
                </a:lnTo>
                <a:lnTo>
                  <a:pt x="67055" y="57912"/>
                </a:lnTo>
                <a:lnTo>
                  <a:pt x="65531" y="59436"/>
                </a:lnTo>
                <a:lnTo>
                  <a:pt x="64007" y="60960"/>
                </a:lnTo>
                <a:lnTo>
                  <a:pt x="60959" y="60960"/>
                </a:lnTo>
                <a:lnTo>
                  <a:pt x="48767" y="64008"/>
                </a:lnTo>
                <a:lnTo>
                  <a:pt x="47243" y="65532"/>
                </a:lnTo>
                <a:lnTo>
                  <a:pt x="45719" y="65532"/>
                </a:lnTo>
                <a:lnTo>
                  <a:pt x="42671" y="64008"/>
                </a:lnTo>
                <a:lnTo>
                  <a:pt x="32003" y="60960"/>
                </a:lnTo>
                <a:lnTo>
                  <a:pt x="30479" y="60960"/>
                </a:lnTo>
                <a:lnTo>
                  <a:pt x="28955" y="59436"/>
                </a:lnTo>
                <a:lnTo>
                  <a:pt x="27431" y="59436"/>
                </a:lnTo>
                <a:lnTo>
                  <a:pt x="16763" y="51816"/>
                </a:lnTo>
                <a:lnTo>
                  <a:pt x="15239" y="50292"/>
                </a:lnTo>
                <a:lnTo>
                  <a:pt x="12191" y="48768"/>
                </a:lnTo>
                <a:lnTo>
                  <a:pt x="12191" y="45720"/>
                </a:lnTo>
                <a:lnTo>
                  <a:pt x="4571" y="35052"/>
                </a:lnTo>
                <a:lnTo>
                  <a:pt x="4571" y="32004"/>
                </a:lnTo>
                <a:lnTo>
                  <a:pt x="3047" y="30480"/>
                </a:lnTo>
                <a:lnTo>
                  <a:pt x="3047" y="27432"/>
                </a:lnTo>
                <a:lnTo>
                  <a:pt x="0" y="13717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198">
            <a:extLst>
              <a:ext uri="{FF2B5EF4-FFF2-40B4-BE49-F238E27FC236}">
                <a16:creationId xmlns:a16="http://schemas.microsoft.com/office/drawing/2014/main" id="{F5DBEFBE-944F-43CD-B1FE-19C850A0E24F}"/>
              </a:ext>
            </a:extLst>
          </p:cNvPr>
          <p:cNvSpPr/>
          <p:nvPr/>
        </p:nvSpPr>
        <p:spPr>
          <a:xfrm>
            <a:off x="7302886" y="3777986"/>
            <a:ext cx="32384" cy="29209"/>
          </a:xfrm>
          <a:custGeom>
            <a:avLst/>
            <a:gdLst/>
            <a:ahLst/>
            <a:cxnLst/>
            <a:rect l="l" t="t" r="r" b="b"/>
            <a:pathLst>
              <a:path w="32384" h="29210">
                <a:moveTo>
                  <a:pt x="3047" y="21336"/>
                </a:moveTo>
                <a:lnTo>
                  <a:pt x="0" y="13716"/>
                </a:lnTo>
                <a:lnTo>
                  <a:pt x="6095" y="25908"/>
                </a:lnTo>
                <a:lnTo>
                  <a:pt x="1523" y="19812"/>
                </a:lnTo>
                <a:lnTo>
                  <a:pt x="12191" y="27432"/>
                </a:lnTo>
                <a:lnTo>
                  <a:pt x="7619" y="25908"/>
                </a:lnTo>
                <a:lnTo>
                  <a:pt x="19811" y="28956"/>
                </a:lnTo>
                <a:lnTo>
                  <a:pt x="13715" y="28956"/>
                </a:lnTo>
                <a:lnTo>
                  <a:pt x="25907" y="25908"/>
                </a:lnTo>
                <a:lnTo>
                  <a:pt x="19811" y="27432"/>
                </a:lnTo>
                <a:lnTo>
                  <a:pt x="28955" y="19812"/>
                </a:lnTo>
                <a:lnTo>
                  <a:pt x="24383" y="25908"/>
                </a:lnTo>
                <a:lnTo>
                  <a:pt x="30479" y="13716"/>
                </a:lnTo>
                <a:lnTo>
                  <a:pt x="28955" y="21336"/>
                </a:lnTo>
                <a:lnTo>
                  <a:pt x="32003" y="6096"/>
                </a:lnTo>
                <a:lnTo>
                  <a:pt x="32003" y="13716"/>
                </a:lnTo>
                <a:lnTo>
                  <a:pt x="28955" y="0"/>
                </a:lnTo>
                <a:lnTo>
                  <a:pt x="30479" y="6096"/>
                </a:lnTo>
                <a:lnTo>
                  <a:pt x="27431" y="0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199">
            <a:extLst>
              <a:ext uri="{FF2B5EF4-FFF2-40B4-BE49-F238E27FC236}">
                <a16:creationId xmlns:a16="http://schemas.microsoft.com/office/drawing/2014/main" id="{EA87E048-4944-46E1-BEF9-178C4D1DC13A}"/>
              </a:ext>
            </a:extLst>
          </p:cNvPr>
          <p:cNvSpPr/>
          <p:nvPr/>
        </p:nvSpPr>
        <p:spPr>
          <a:xfrm>
            <a:off x="7302886" y="3777986"/>
            <a:ext cx="5080" cy="21590"/>
          </a:xfrm>
          <a:custGeom>
            <a:avLst/>
            <a:gdLst/>
            <a:ahLst/>
            <a:cxnLst/>
            <a:rect l="l" t="t" r="r" b="b"/>
            <a:pathLst>
              <a:path w="5079" h="21589">
                <a:moveTo>
                  <a:pt x="4571" y="0"/>
                </a:moveTo>
                <a:lnTo>
                  <a:pt x="1523" y="6096"/>
                </a:lnTo>
                <a:lnTo>
                  <a:pt x="3047" y="0"/>
                </a:lnTo>
                <a:lnTo>
                  <a:pt x="0" y="13716"/>
                </a:lnTo>
                <a:lnTo>
                  <a:pt x="0" y="6096"/>
                </a:lnTo>
                <a:lnTo>
                  <a:pt x="3047" y="21336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200">
            <a:extLst>
              <a:ext uri="{FF2B5EF4-FFF2-40B4-BE49-F238E27FC236}">
                <a16:creationId xmlns:a16="http://schemas.microsoft.com/office/drawing/2014/main" id="{C27627FE-8839-421B-896B-0A9C6DE71D0B}"/>
              </a:ext>
            </a:extLst>
          </p:cNvPr>
          <p:cNvSpPr/>
          <p:nvPr/>
        </p:nvSpPr>
        <p:spPr>
          <a:xfrm>
            <a:off x="7803153" y="3777985"/>
            <a:ext cx="61594" cy="33655"/>
          </a:xfrm>
          <a:custGeom>
            <a:avLst/>
            <a:gdLst/>
            <a:ahLst/>
            <a:cxnLst/>
            <a:rect l="l" t="t" r="r" b="b"/>
            <a:pathLst>
              <a:path w="61595" h="33654">
                <a:moveTo>
                  <a:pt x="61561" y="0"/>
                </a:moveTo>
                <a:lnTo>
                  <a:pt x="0" y="0"/>
                </a:lnTo>
                <a:lnTo>
                  <a:pt x="1161" y="8936"/>
                </a:lnTo>
                <a:lnTo>
                  <a:pt x="7476" y="21904"/>
                </a:lnTo>
                <a:lnTo>
                  <a:pt x="17522" y="30448"/>
                </a:lnTo>
                <a:lnTo>
                  <a:pt x="30084" y="33528"/>
                </a:lnTo>
                <a:lnTo>
                  <a:pt x="41205" y="31486"/>
                </a:lnTo>
                <a:lnTo>
                  <a:pt x="52154" y="24103"/>
                </a:lnTo>
                <a:lnTo>
                  <a:pt x="59441" y="12266"/>
                </a:lnTo>
                <a:lnTo>
                  <a:pt x="61561" y="0"/>
                </a:lnTo>
                <a:close/>
              </a:path>
            </a:pathLst>
          </a:custGeom>
          <a:solidFill>
            <a:srgbClr val="4E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201">
            <a:extLst>
              <a:ext uri="{FF2B5EF4-FFF2-40B4-BE49-F238E27FC236}">
                <a16:creationId xmlns:a16="http://schemas.microsoft.com/office/drawing/2014/main" id="{4F303CD7-BDF4-48F5-8E45-66B64460D6E9}"/>
              </a:ext>
            </a:extLst>
          </p:cNvPr>
          <p:cNvSpPr/>
          <p:nvPr/>
        </p:nvSpPr>
        <p:spPr>
          <a:xfrm>
            <a:off x="7787518" y="3777985"/>
            <a:ext cx="93345" cy="53340"/>
          </a:xfrm>
          <a:custGeom>
            <a:avLst/>
            <a:gdLst/>
            <a:ahLst/>
            <a:cxnLst/>
            <a:rect l="l" t="t" r="r" b="b"/>
            <a:pathLst>
              <a:path w="93345" h="53339">
                <a:moveTo>
                  <a:pt x="62483" y="48768"/>
                </a:moveTo>
                <a:lnTo>
                  <a:pt x="32003" y="48768"/>
                </a:lnTo>
                <a:lnTo>
                  <a:pt x="42671" y="51816"/>
                </a:lnTo>
                <a:lnTo>
                  <a:pt x="45719" y="53340"/>
                </a:lnTo>
                <a:lnTo>
                  <a:pt x="47243" y="53340"/>
                </a:lnTo>
                <a:lnTo>
                  <a:pt x="50291" y="51816"/>
                </a:lnTo>
                <a:lnTo>
                  <a:pt x="62483" y="48768"/>
                </a:lnTo>
                <a:close/>
              </a:path>
              <a:path w="93345" h="53339">
                <a:moveTo>
                  <a:pt x="30479" y="0"/>
                </a:moveTo>
                <a:lnTo>
                  <a:pt x="0" y="0"/>
                </a:lnTo>
                <a:lnTo>
                  <a:pt x="0" y="1526"/>
                </a:lnTo>
                <a:lnTo>
                  <a:pt x="3047" y="15240"/>
                </a:lnTo>
                <a:lnTo>
                  <a:pt x="4571" y="18288"/>
                </a:lnTo>
                <a:lnTo>
                  <a:pt x="4571" y="22860"/>
                </a:lnTo>
                <a:lnTo>
                  <a:pt x="12191" y="33528"/>
                </a:lnTo>
                <a:lnTo>
                  <a:pt x="12191" y="36576"/>
                </a:lnTo>
                <a:lnTo>
                  <a:pt x="15239" y="38100"/>
                </a:lnTo>
                <a:lnTo>
                  <a:pt x="16763" y="39624"/>
                </a:lnTo>
                <a:lnTo>
                  <a:pt x="27431" y="47244"/>
                </a:lnTo>
                <a:lnTo>
                  <a:pt x="28955" y="47244"/>
                </a:lnTo>
                <a:lnTo>
                  <a:pt x="30479" y="48768"/>
                </a:lnTo>
                <a:lnTo>
                  <a:pt x="64007" y="48768"/>
                </a:lnTo>
                <a:lnTo>
                  <a:pt x="67055" y="45720"/>
                </a:lnTo>
                <a:lnTo>
                  <a:pt x="77723" y="38100"/>
                </a:lnTo>
                <a:lnTo>
                  <a:pt x="79247" y="38100"/>
                </a:lnTo>
                <a:lnTo>
                  <a:pt x="80771" y="35052"/>
                </a:lnTo>
                <a:lnTo>
                  <a:pt x="80771" y="33528"/>
                </a:lnTo>
                <a:lnTo>
                  <a:pt x="88391" y="22860"/>
                </a:lnTo>
                <a:lnTo>
                  <a:pt x="88391" y="19812"/>
                </a:lnTo>
                <a:lnTo>
                  <a:pt x="89915" y="18288"/>
                </a:lnTo>
                <a:lnTo>
                  <a:pt x="89915" y="16764"/>
                </a:lnTo>
                <a:lnTo>
                  <a:pt x="44195" y="16764"/>
                </a:lnTo>
                <a:lnTo>
                  <a:pt x="47243" y="16002"/>
                </a:lnTo>
                <a:lnTo>
                  <a:pt x="44195" y="15240"/>
                </a:lnTo>
                <a:lnTo>
                  <a:pt x="42671" y="15240"/>
                </a:lnTo>
                <a:lnTo>
                  <a:pt x="38099" y="13716"/>
                </a:lnTo>
                <a:lnTo>
                  <a:pt x="34670" y="9144"/>
                </a:lnTo>
                <a:lnTo>
                  <a:pt x="33527" y="9144"/>
                </a:lnTo>
                <a:lnTo>
                  <a:pt x="30480" y="1526"/>
                </a:lnTo>
                <a:lnTo>
                  <a:pt x="30479" y="0"/>
                </a:lnTo>
                <a:close/>
              </a:path>
              <a:path w="93345" h="53339">
                <a:moveTo>
                  <a:pt x="47243" y="16002"/>
                </a:moveTo>
                <a:lnTo>
                  <a:pt x="44195" y="16764"/>
                </a:lnTo>
                <a:lnTo>
                  <a:pt x="50291" y="16764"/>
                </a:lnTo>
                <a:lnTo>
                  <a:pt x="47243" y="16002"/>
                </a:lnTo>
                <a:close/>
              </a:path>
              <a:path w="93345" h="53339">
                <a:moveTo>
                  <a:pt x="59740" y="7620"/>
                </a:moveTo>
                <a:lnTo>
                  <a:pt x="59435" y="7620"/>
                </a:lnTo>
                <a:lnTo>
                  <a:pt x="54863" y="13716"/>
                </a:lnTo>
                <a:lnTo>
                  <a:pt x="56387" y="13716"/>
                </a:lnTo>
                <a:lnTo>
                  <a:pt x="47243" y="16002"/>
                </a:lnTo>
                <a:lnTo>
                  <a:pt x="50291" y="16764"/>
                </a:lnTo>
                <a:lnTo>
                  <a:pt x="89915" y="16764"/>
                </a:lnTo>
                <a:lnTo>
                  <a:pt x="89915" y="15240"/>
                </a:lnTo>
                <a:lnTo>
                  <a:pt x="91270" y="9144"/>
                </a:lnTo>
                <a:lnTo>
                  <a:pt x="59435" y="9144"/>
                </a:lnTo>
                <a:lnTo>
                  <a:pt x="59740" y="7620"/>
                </a:lnTo>
                <a:close/>
              </a:path>
              <a:path w="93345" h="53339">
                <a:moveTo>
                  <a:pt x="38099" y="13716"/>
                </a:moveTo>
                <a:lnTo>
                  <a:pt x="42671" y="15240"/>
                </a:lnTo>
                <a:lnTo>
                  <a:pt x="42018" y="14695"/>
                </a:lnTo>
                <a:lnTo>
                  <a:pt x="38099" y="13716"/>
                </a:lnTo>
                <a:close/>
              </a:path>
              <a:path w="93345" h="53339">
                <a:moveTo>
                  <a:pt x="42018" y="14695"/>
                </a:moveTo>
                <a:lnTo>
                  <a:pt x="42671" y="15240"/>
                </a:lnTo>
                <a:lnTo>
                  <a:pt x="44195" y="15240"/>
                </a:lnTo>
                <a:lnTo>
                  <a:pt x="42018" y="14695"/>
                </a:lnTo>
                <a:close/>
              </a:path>
              <a:path w="93345" h="53339">
                <a:moveTo>
                  <a:pt x="57845" y="8945"/>
                </a:moveTo>
                <a:lnTo>
                  <a:pt x="50291" y="15240"/>
                </a:lnTo>
                <a:lnTo>
                  <a:pt x="56387" y="13716"/>
                </a:lnTo>
                <a:lnTo>
                  <a:pt x="54863" y="13716"/>
                </a:lnTo>
                <a:lnTo>
                  <a:pt x="57845" y="8945"/>
                </a:lnTo>
                <a:close/>
              </a:path>
              <a:path w="93345" h="53339">
                <a:moveTo>
                  <a:pt x="35117" y="8945"/>
                </a:moveTo>
                <a:lnTo>
                  <a:pt x="38099" y="13716"/>
                </a:lnTo>
                <a:lnTo>
                  <a:pt x="42018" y="14695"/>
                </a:lnTo>
                <a:lnTo>
                  <a:pt x="35117" y="8945"/>
                </a:lnTo>
                <a:close/>
              </a:path>
              <a:path w="93345" h="53339">
                <a:moveTo>
                  <a:pt x="33527" y="7620"/>
                </a:moveTo>
                <a:lnTo>
                  <a:pt x="38099" y="13716"/>
                </a:lnTo>
                <a:lnTo>
                  <a:pt x="35117" y="8945"/>
                </a:lnTo>
                <a:lnTo>
                  <a:pt x="33527" y="7620"/>
                </a:lnTo>
                <a:close/>
              </a:path>
              <a:path w="93345" h="53339">
                <a:moveTo>
                  <a:pt x="59435" y="7620"/>
                </a:moveTo>
                <a:lnTo>
                  <a:pt x="57845" y="8945"/>
                </a:lnTo>
                <a:lnTo>
                  <a:pt x="54863" y="13716"/>
                </a:lnTo>
                <a:lnTo>
                  <a:pt x="59435" y="7620"/>
                </a:lnTo>
                <a:close/>
              </a:path>
              <a:path w="93345" h="53339">
                <a:moveTo>
                  <a:pt x="30479" y="1524"/>
                </a:moveTo>
                <a:lnTo>
                  <a:pt x="33527" y="9144"/>
                </a:lnTo>
                <a:lnTo>
                  <a:pt x="32720" y="5110"/>
                </a:lnTo>
                <a:lnTo>
                  <a:pt x="30479" y="1524"/>
                </a:lnTo>
                <a:close/>
              </a:path>
              <a:path w="93345" h="53339">
                <a:moveTo>
                  <a:pt x="32720" y="5110"/>
                </a:moveTo>
                <a:lnTo>
                  <a:pt x="33527" y="9144"/>
                </a:lnTo>
                <a:lnTo>
                  <a:pt x="34670" y="9144"/>
                </a:lnTo>
                <a:lnTo>
                  <a:pt x="33527" y="7620"/>
                </a:lnTo>
                <a:lnTo>
                  <a:pt x="34289" y="7620"/>
                </a:lnTo>
                <a:lnTo>
                  <a:pt x="32720" y="5110"/>
                </a:lnTo>
                <a:close/>
              </a:path>
              <a:path w="93345" h="53339">
                <a:moveTo>
                  <a:pt x="62483" y="1524"/>
                </a:moveTo>
                <a:lnTo>
                  <a:pt x="60242" y="5110"/>
                </a:lnTo>
                <a:lnTo>
                  <a:pt x="59435" y="9144"/>
                </a:lnTo>
                <a:lnTo>
                  <a:pt x="62483" y="1524"/>
                </a:lnTo>
                <a:close/>
              </a:path>
              <a:path w="93345" h="53339">
                <a:moveTo>
                  <a:pt x="92963" y="0"/>
                </a:moveTo>
                <a:lnTo>
                  <a:pt x="62483" y="0"/>
                </a:lnTo>
                <a:lnTo>
                  <a:pt x="62482" y="1526"/>
                </a:lnTo>
                <a:lnTo>
                  <a:pt x="59435" y="9144"/>
                </a:lnTo>
                <a:lnTo>
                  <a:pt x="91270" y="9144"/>
                </a:lnTo>
                <a:lnTo>
                  <a:pt x="92963" y="1526"/>
                </a:lnTo>
                <a:lnTo>
                  <a:pt x="92963" y="0"/>
                </a:lnTo>
                <a:close/>
              </a:path>
              <a:path w="93345" h="53339">
                <a:moveTo>
                  <a:pt x="34289" y="7620"/>
                </a:moveTo>
                <a:lnTo>
                  <a:pt x="33527" y="7620"/>
                </a:lnTo>
                <a:lnTo>
                  <a:pt x="35117" y="8945"/>
                </a:lnTo>
                <a:lnTo>
                  <a:pt x="34289" y="7620"/>
                </a:lnTo>
                <a:close/>
              </a:path>
              <a:path w="93345" h="53339">
                <a:moveTo>
                  <a:pt x="60242" y="5110"/>
                </a:moveTo>
                <a:lnTo>
                  <a:pt x="57845" y="8945"/>
                </a:lnTo>
                <a:lnTo>
                  <a:pt x="59435" y="7620"/>
                </a:lnTo>
                <a:lnTo>
                  <a:pt x="59740" y="7620"/>
                </a:lnTo>
                <a:lnTo>
                  <a:pt x="60242" y="5110"/>
                </a:lnTo>
                <a:close/>
              </a:path>
              <a:path w="93345" h="53339">
                <a:moveTo>
                  <a:pt x="31698" y="0"/>
                </a:moveTo>
                <a:lnTo>
                  <a:pt x="30818" y="0"/>
                </a:lnTo>
                <a:lnTo>
                  <a:pt x="30480" y="1526"/>
                </a:lnTo>
                <a:lnTo>
                  <a:pt x="32720" y="5110"/>
                </a:lnTo>
                <a:lnTo>
                  <a:pt x="31698" y="0"/>
                </a:lnTo>
                <a:close/>
              </a:path>
              <a:path w="93345" h="53339">
                <a:moveTo>
                  <a:pt x="62144" y="0"/>
                </a:moveTo>
                <a:lnTo>
                  <a:pt x="61264" y="0"/>
                </a:lnTo>
                <a:lnTo>
                  <a:pt x="60242" y="5110"/>
                </a:lnTo>
                <a:lnTo>
                  <a:pt x="62483" y="1524"/>
                </a:lnTo>
                <a:lnTo>
                  <a:pt x="62144" y="0"/>
                </a:lnTo>
                <a:close/>
              </a:path>
              <a:path w="93345" h="53339">
                <a:moveTo>
                  <a:pt x="30818" y="0"/>
                </a:moveTo>
                <a:lnTo>
                  <a:pt x="30479" y="0"/>
                </a:lnTo>
                <a:lnTo>
                  <a:pt x="30479" y="1524"/>
                </a:lnTo>
                <a:lnTo>
                  <a:pt x="30818" y="0"/>
                </a:lnTo>
                <a:close/>
              </a:path>
              <a:path w="93345" h="53339">
                <a:moveTo>
                  <a:pt x="62483" y="0"/>
                </a:moveTo>
                <a:lnTo>
                  <a:pt x="62144" y="0"/>
                </a:lnTo>
                <a:lnTo>
                  <a:pt x="62483" y="1524"/>
                </a:lnTo>
                <a:lnTo>
                  <a:pt x="62483" y="0"/>
                </a:lnTo>
                <a:close/>
              </a:path>
            </a:pathLst>
          </a:custGeom>
          <a:solidFill>
            <a:srgbClr val="375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202">
            <a:extLst>
              <a:ext uri="{FF2B5EF4-FFF2-40B4-BE49-F238E27FC236}">
                <a16:creationId xmlns:a16="http://schemas.microsoft.com/office/drawing/2014/main" id="{8DAB108C-351E-410E-B11D-CA3DB2F64604}"/>
              </a:ext>
            </a:extLst>
          </p:cNvPr>
          <p:cNvSpPr/>
          <p:nvPr/>
        </p:nvSpPr>
        <p:spPr>
          <a:xfrm>
            <a:off x="7787518" y="3777986"/>
            <a:ext cx="93345" cy="53340"/>
          </a:xfrm>
          <a:custGeom>
            <a:avLst/>
            <a:gdLst/>
            <a:ahLst/>
            <a:cxnLst/>
            <a:rect l="l" t="t" r="r" b="b"/>
            <a:pathLst>
              <a:path w="93345" h="53339">
                <a:moveTo>
                  <a:pt x="92963" y="0"/>
                </a:moveTo>
                <a:lnTo>
                  <a:pt x="92963" y="1524"/>
                </a:lnTo>
                <a:lnTo>
                  <a:pt x="89915" y="15240"/>
                </a:lnTo>
                <a:lnTo>
                  <a:pt x="89915" y="18288"/>
                </a:lnTo>
                <a:lnTo>
                  <a:pt x="88391" y="19812"/>
                </a:lnTo>
                <a:lnTo>
                  <a:pt x="88391" y="22860"/>
                </a:lnTo>
                <a:lnTo>
                  <a:pt x="80771" y="33528"/>
                </a:lnTo>
                <a:lnTo>
                  <a:pt x="80771" y="35052"/>
                </a:lnTo>
                <a:lnTo>
                  <a:pt x="79247" y="38100"/>
                </a:lnTo>
                <a:lnTo>
                  <a:pt x="77723" y="38100"/>
                </a:lnTo>
                <a:lnTo>
                  <a:pt x="67055" y="45720"/>
                </a:lnTo>
                <a:lnTo>
                  <a:pt x="65531" y="47244"/>
                </a:lnTo>
                <a:lnTo>
                  <a:pt x="64007" y="48768"/>
                </a:lnTo>
                <a:lnTo>
                  <a:pt x="62483" y="48768"/>
                </a:lnTo>
                <a:lnTo>
                  <a:pt x="50291" y="51816"/>
                </a:lnTo>
                <a:lnTo>
                  <a:pt x="47243" y="53340"/>
                </a:lnTo>
                <a:lnTo>
                  <a:pt x="45719" y="53340"/>
                </a:lnTo>
                <a:lnTo>
                  <a:pt x="42671" y="51816"/>
                </a:lnTo>
                <a:lnTo>
                  <a:pt x="32003" y="48768"/>
                </a:lnTo>
                <a:lnTo>
                  <a:pt x="30479" y="48768"/>
                </a:lnTo>
                <a:lnTo>
                  <a:pt x="28955" y="47244"/>
                </a:lnTo>
                <a:lnTo>
                  <a:pt x="27431" y="47244"/>
                </a:lnTo>
                <a:lnTo>
                  <a:pt x="16763" y="39624"/>
                </a:lnTo>
                <a:lnTo>
                  <a:pt x="15239" y="38100"/>
                </a:lnTo>
                <a:lnTo>
                  <a:pt x="12191" y="36576"/>
                </a:lnTo>
                <a:lnTo>
                  <a:pt x="12191" y="33528"/>
                </a:lnTo>
                <a:lnTo>
                  <a:pt x="4571" y="22860"/>
                </a:lnTo>
                <a:lnTo>
                  <a:pt x="4571" y="19812"/>
                </a:lnTo>
                <a:lnTo>
                  <a:pt x="4571" y="18288"/>
                </a:lnTo>
                <a:lnTo>
                  <a:pt x="3047" y="15240"/>
                </a:lnTo>
                <a:lnTo>
                  <a:pt x="0" y="1526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203">
            <a:extLst>
              <a:ext uri="{FF2B5EF4-FFF2-40B4-BE49-F238E27FC236}">
                <a16:creationId xmlns:a16="http://schemas.microsoft.com/office/drawing/2014/main" id="{46260F28-D614-4B2C-BEA5-324798B1F744}"/>
              </a:ext>
            </a:extLst>
          </p:cNvPr>
          <p:cNvSpPr/>
          <p:nvPr/>
        </p:nvSpPr>
        <p:spPr>
          <a:xfrm>
            <a:off x="7817997" y="3777986"/>
            <a:ext cx="32384" cy="17145"/>
          </a:xfrm>
          <a:custGeom>
            <a:avLst/>
            <a:gdLst/>
            <a:ahLst/>
            <a:cxnLst/>
            <a:rect l="l" t="t" r="r" b="b"/>
            <a:pathLst>
              <a:path w="32384" h="17145">
                <a:moveTo>
                  <a:pt x="3047" y="9144"/>
                </a:moveTo>
                <a:lnTo>
                  <a:pt x="0" y="1524"/>
                </a:lnTo>
                <a:lnTo>
                  <a:pt x="7619" y="13716"/>
                </a:lnTo>
                <a:lnTo>
                  <a:pt x="3047" y="7620"/>
                </a:lnTo>
                <a:lnTo>
                  <a:pt x="12191" y="15240"/>
                </a:lnTo>
                <a:lnTo>
                  <a:pt x="7619" y="13716"/>
                </a:lnTo>
                <a:lnTo>
                  <a:pt x="19811" y="16764"/>
                </a:lnTo>
                <a:lnTo>
                  <a:pt x="13715" y="16764"/>
                </a:lnTo>
                <a:lnTo>
                  <a:pt x="25907" y="13716"/>
                </a:lnTo>
                <a:lnTo>
                  <a:pt x="19811" y="15240"/>
                </a:lnTo>
                <a:lnTo>
                  <a:pt x="28955" y="7620"/>
                </a:lnTo>
                <a:lnTo>
                  <a:pt x="24383" y="13716"/>
                </a:lnTo>
                <a:lnTo>
                  <a:pt x="32003" y="1524"/>
                </a:lnTo>
                <a:lnTo>
                  <a:pt x="28955" y="9144"/>
                </a:lnTo>
                <a:lnTo>
                  <a:pt x="30784" y="0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204">
            <a:extLst>
              <a:ext uri="{FF2B5EF4-FFF2-40B4-BE49-F238E27FC236}">
                <a16:creationId xmlns:a16="http://schemas.microsoft.com/office/drawing/2014/main" id="{E7A3BC08-35EC-4638-A62F-0E124BDF977F}"/>
              </a:ext>
            </a:extLst>
          </p:cNvPr>
          <p:cNvSpPr/>
          <p:nvPr/>
        </p:nvSpPr>
        <p:spPr>
          <a:xfrm>
            <a:off x="7849663" y="3777986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338" y="0"/>
                </a:moveTo>
                <a:lnTo>
                  <a:pt x="338" y="1524"/>
                </a:lnTo>
                <a:lnTo>
                  <a:pt x="0" y="0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205">
            <a:extLst>
              <a:ext uri="{FF2B5EF4-FFF2-40B4-BE49-F238E27FC236}">
                <a16:creationId xmlns:a16="http://schemas.microsoft.com/office/drawing/2014/main" id="{DCA99D49-692D-49CE-B3E7-471FB57FB91A}"/>
              </a:ext>
            </a:extLst>
          </p:cNvPr>
          <p:cNvSpPr/>
          <p:nvPr/>
        </p:nvSpPr>
        <p:spPr>
          <a:xfrm>
            <a:off x="7817997" y="3777986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338" y="0"/>
                </a:moveTo>
                <a:lnTo>
                  <a:pt x="0" y="1524"/>
                </a:lnTo>
                <a:lnTo>
                  <a:pt x="0" y="0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206">
            <a:extLst>
              <a:ext uri="{FF2B5EF4-FFF2-40B4-BE49-F238E27FC236}">
                <a16:creationId xmlns:a16="http://schemas.microsoft.com/office/drawing/2014/main" id="{E7115FA2-0C44-495D-AB2A-F36902CB6D84}"/>
              </a:ext>
            </a:extLst>
          </p:cNvPr>
          <p:cNvSpPr/>
          <p:nvPr/>
        </p:nvSpPr>
        <p:spPr>
          <a:xfrm>
            <a:off x="7819217" y="3777986"/>
            <a:ext cx="1905" cy="9525"/>
          </a:xfrm>
          <a:custGeom>
            <a:avLst/>
            <a:gdLst/>
            <a:ahLst/>
            <a:cxnLst/>
            <a:rect l="l" t="t" r="r" b="b"/>
            <a:pathLst>
              <a:path w="1904" h="9525">
                <a:moveTo>
                  <a:pt x="0" y="0"/>
                </a:moveTo>
                <a:lnTo>
                  <a:pt x="1828" y="9144"/>
                </a:lnTo>
              </a:path>
            </a:pathLst>
          </a:custGeom>
          <a:ln w="3175">
            <a:solidFill>
              <a:srgbClr val="375C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207">
            <a:extLst>
              <a:ext uri="{FF2B5EF4-FFF2-40B4-BE49-F238E27FC236}">
                <a16:creationId xmlns:a16="http://schemas.microsoft.com/office/drawing/2014/main" id="{A47053F9-D342-4849-BC95-6737A17CF335}"/>
              </a:ext>
            </a:extLst>
          </p:cNvPr>
          <p:cNvSpPr/>
          <p:nvPr/>
        </p:nvSpPr>
        <p:spPr>
          <a:xfrm>
            <a:off x="3149224" y="4121648"/>
            <a:ext cx="94487" cy="1127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208">
            <a:extLst>
              <a:ext uri="{FF2B5EF4-FFF2-40B4-BE49-F238E27FC236}">
                <a16:creationId xmlns:a16="http://schemas.microsoft.com/office/drawing/2014/main" id="{B28B02BB-1384-4C4B-ADC6-C678256E10D3}"/>
              </a:ext>
            </a:extLst>
          </p:cNvPr>
          <p:cNvSpPr/>
          <p:nvPr/>
        </p:nvSpPr>
        <p:spPr>
          <a:xfrm>
            <a:off x="3138556" y="4511797"/>
            <a:ext cx="94487" cy="11125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209">
            <a:extLst>
              <a:ext uri="{FF2B5EF4-FFF2-40B4-BE49-F238E27FC236}">
                <a16:creationId xmlns:a16="http://schemas.microsoft.com/office/drawing/2014/main" id="{41001156-AA0E-4239-A593-1622B7C7516C}"/>
              </a:ext>
            </a:extLst>
          </p:cNvPr>
          <p:cNvSpPr/>
          <p:nvPr/>
        </p:nvSpPr>
        <p:spPr>
          <a:xfrm>
            <a:off x="3149224" y="4901941"/>
            <a:ext cx="94487" cy="11125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210">
            <a:extLst>
              <a:ext uri="{FF2B5EF4-FFF2-40B4-BE49-F238E27FC236}">
                <a16:creationId xmlns:a16="http://schemas.microsoft.com/office/drawing/2014/main" id="{A7B68114-0902-4025-8F09-24FB4D701E0E}"/>
              </a:ext>
            </a:extLst>
          </p:cNvPr>
          <p:cNvSpPr/>
          <p:nvPr/>
        </p:nvSpPr>
        <p:spPr>
          <a:xfrm>
            <a:off x="3149224" y="5292085"/>
            <a:ext cx="94487" cy="11125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211">
            <a:extLst>
              <a:ext uri="{FF2B5EF4-FFF2-40B4-BE49-F238E27FC236}">
                <a16:creationId xmlns:a16="http://schemas.microsoft.com/office/drawing/2014/main" id="{E26D59E4-B8B5-433C-A42C-1527EDED5156}"/>
              </a:ext>
            </a:extLst>
          </p:cNvPr>
          <p:cNvSpPr/>
          <p:nvPr/>
        </p:nvSpPr>
        <p:spPr>
          <a:xfrm>
            <a:off x="3138556" y="5682229"/>
            <a:ext cx="94487" cy="11125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212">
            <a:extLst>
              <a:ext uri="{FF2B5EF4-FFF2-40B4-BE49-F238E27FC236}">
                <a16:creationId xmlns:a16="http://schemas.microsoft.com/office/drawing/2014/main" id="{2BD0F3C8-1685-4BEE-9B77-3B45A25CF39F}"/>
              </a:ext>
            </a:extLst>
          </p:cNvPr>
          <p:cNvSpPr/>
          <p:nvPr/>
        </p:nvSpPr>
        <p:spPr>
          <a:xfrm>
            <a:off x="3138556" y="6072373"/>
            <a:ext cx="94487" cy="11125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213">
            <a:extLst>
              <a:ext uri="{FF2B5EF4-FFF2-40B4-BE49-F238E27FC236}">
                <a16:creationId xmlns:a16="http://schemas.microsoft.com/office/drawing/2014/main" id="{CF154D7F-1382-4425-AADA-8D4DD098E2ED}"/>
              </a:ext>
            </a:extLst>
          </p:cNvPr>
          <p:cNvSpPr txBox="1"/>
          <p:nvPr/>
        </p:nvSpPr>
        <p:spPr>
          <a:xfrm>
            <a:off x="2946796" y="6310411"/>
            <a:ext cx="83502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5" dirty="0">
                <a:latin typeface="Calibri"/>
                <a:cs typeface="Calibri"/>
              </a:rPr>
              <a:t>s</a:t>
            </a:r>
            <a:r>
              <a:rPr sz="1400" spc="-60" dirty="0">
                <a:latin typeface="Calibri"/>
                <a:cs typeface="Calibri"/>
              </a:rPr>
              <a:t>e</a:t>
            </a:r>
            <a:r>
              <a:rPr sz="1400" spc="-95" dirty="0">
                <a:latin typeface="Calibri"/>
                <a:cs typeface="Calibri"/>
              </a:rPr>
              <a:t>b</a:t>
            </a:r>
            <a:r>
              <a:rPr sz="1400" spc="-310" dirty="0">
                <a:latin typeface="Calibri"/>
                <a:cs typeface="Calibri"/>
              </a:rPr>
              <a:t>u</a:t>
            </a:r>
            <a:r>
              <a:rPr sz="2550" spc="-982" baseline="-16339" dirty="0">
                <a:solidFill>
                  <a:srgbClr val="FFFFFF"/>
                </a:solidFill>
                <a:latin typeface="Calibri"/>
                <a:cs typeface="Calibri"/>
              </a:rPr>
              <a:t>€</a:t>
            </a:r>
            <a:r>
              <a:rPr sz="1400" spc="-105" dirty="0">
                <a:latin typeface="Calibri"/>
                <a:cs typeface="Calibri"/>
              </a:rPr>
              <a:t>a</a:t>
            </a:r>
            <a:r>
              <a:rPr sz="1400" spc="-100" dirty="0">
                <a:latin typeface="Calibri"/>
                <a:cs typeface="Calibri"/>
              </a:rPr>
              <a:t>h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-95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i</a:t>
            </a:r>
            <a:r>
              <a:rPr sz="1400" spc="-50" dirty="0">
                <a:latin typeface="Calibri"/>
                <a:cs typeface="Calibri"/>
              </a:rPr>
              <a:t>x</a:t>
            </a:r>
            <a:r>
              <a:rPr sz="1400" spc="-45" dirty="0">
                <a:latin typeface="Calibri"/>
                <a:cs typeface="Calibri"/>
              </a:rPr>
              <a:t>el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00" name="object 214">
            <a:extLst>
              <a:ext uri="{FF2B5EF4-FFF2-40B4-BE49-F238E27FC236}">
                <a16:creationId xmlns:a16="http://schemas.microsoft.com/office/drawing/2014/main" id="{B5264637-AB96-4457-BBC2-3033356C8023}"/>
              </a:ext>
            </a:extLst>
          </p:cNvPr>
          <p:cNvSpPr txBox="1"/>
          <p:nvPr/>
        </p:nvSpPr>
        <p:spPr>
          <a:xfrm>
            <a:off x="7584331" y="6310411"/>
            <a:ext cx="36195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latin typeface="Calibri"/>
                <a:cs typeface="Calibri"/>
              </a:rPr>
              <a:t>f(</a:t>
            </a:r>
            <a:r>
              <a:rPr sz="1400" spc="-50" dirty="0">
                <a:latin typeface="Calibri"/>
                <a:cs typeface="Calibri"/>
              </a:rPr>
              <a:t>x</a:t>
            </a:r>
            <a:r>
              <a:rPr sz="1400" spc="-30" dirty="0">
                <a:latin typeface="Calibri"/>
                <a:cs typeface="Calibri"/>
              </a:rPr>
              <a:t>,</a:t>
            </a:r>
            <a:r>
              <a:rPr sz="1400" spc="-65" dirty="0">
                <a:latin typeface="Calibri"/>
                <a:cs typeface="Calibri"/>
              </a:rPr>
              <a:t>y</a:t>
            </a:r>
            <a:r>
              <a:rPr sz="1400" spc="-60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01" name="object 216">
            <a:extLst>
              <a:ext uri="{FF2B5EF4-FFF2-40B4-BE49-F238E27FC236}">
                <a16:creationId xmlns:a16="http://schemas.microsoft.com/office/drawing/2014/main" id="{8F708A22-28C3-4568-90D6-2AF790A6008C}"/>
              </a:ext>
            </a:extLst>
          </p:cNvPr>
          <p:cNvSpPr/>
          <p:nvPr/>
        </p:nvSpPr>
        <p:spPr>
          <a:xfrm>
            <a:off x="3664336" y="4121648"/>
            <a:ext cx="94487" cy="11277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217">
            <a:extLst>
              <a:ext uri="{FF2B5EF4-FFF2-40B4-BE49-F238E27FC236}">
                <a16:creationId xmlns:a16="http://schemas.microsoft.com/office/drawing/2014/main" id="{1B2910F8-83B0-4282-8F54-157895E42255}"/>
              </a:ext>
            </a:extLst>
          </p:cNvPr>
          <p:cNvSpPr/>
          <p:nvPr/>
        </p:nvSpPr>
        <p:spPr>
          <a:xfrm>
            <a:off x="3653668" y="4511797"/>
            <a:ext cx="96011" cy="11125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218">
            <a:extLst>
              <a:ext uri="{FF2B5EF4-FFF2-40B4-BE49-F238E27FC236}">
                <a16:creationId xmlns:a16="http://schemas.microsoft.com/office/drawing/2014/main" id="{C833090E-827A-47AF-B8A1-E9358C8CB5E7}"/>
              </a:ext>
            </a:extLst>
          </p:cNvPr>
          <p:cNvSpPr/>
          <p:nvPr/>
        </p:nvSpPr>
        <p:spPr>
          <a:xfrm>
            <a:off x="3664336" y="4901941"/>
            <a:ext cx="94487" cy="11125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219">
            <a:extLst>
              <a:ext uri="{FF2B5EF4-FFF2-40B4-BE49-F238E27FC236}">
                <a16:creationId xmlns:a16="http://schemas.microsoft.com/office/drawing/2014/main" id="{9656A832-CDCF-4B2B-A5DF-1049455C3475}"/>
              </a:ext>
            </a:extLst>
          </p:cNvPr>
          <p:cNvSpPr/>
          <p:nvPr/>
        </p:nvSpPr>
        <p:spPr>
          <a:xfrm>
            <a:off x="3653668" y="5292085"/>
            <a:ext cx="96011" cy="11125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220">
            <a:extLst>
              <a:ext uri="{FF2B5EF4-FFF2-40B4-BE49-F238E27FC236}">
                <a16:creationId xmlns:a16="http://schemas.microsoft.com/office/drawing/2014/main" id="{577671E5-221F-4D58-85C4-3D775605D69B}"/>
              </a:ext>
            </a:extLst>
          </p:cNvPr>
          <p:cNvSpPr/>
          <p:nvPr/>
        </p:nvSpPr>
        <p:spPr>
          <a:xfrm>
            <a:off x="3653668" y="5682229"/>
            <a:ext cx="96011" cy="11125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221">
            <a:extLst>
              <a:ext uri="{FF2B5EF4-FFF2-40B4-BE49-F238E27FC236}">
                <a16:creationId xmlns:a16="http://schemas.microsoft.com/office/drawing/2014/main" id="{E60CC11D-4AF5-48EB-AAB2-A078521B211F}"/>
              </a:ext>
            </a:extLst>
          </p:cNvPr>
          <p:cNvSpPr/>
          <p:nvPr/>
        </p:nvSpPr>
        <p:spPr>
          <a:xfrm>
            <a:off x="3664336" y="6072373"/>
            <a:ext cx="94487" cy="11125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222">
            <a:extLst>
              <a:ext uri="{FF2B5EF4-FFF2-40B4-BE49-F238E27FC236}">
                <a16:creationId xmlns:a16="http://schemas.microsoft.com/office/drawing/2014/main" id="{EFD48BDC-F90F-47F9-8C12-B9D8E46AA56B}"/>
              </a:ext>
            </a:extLst>
          </p:cNvPr>
          <p:cNvSpPr/>
          <p:nvPr/>
        </p:nvSpPr>
        <p:spPr>
          <a:xfrm>
            <a:off x="4179447" y="4121648"/>
            <a:ext cx="94487" cy="11277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223">
            <a:extLst>
              <a:ext uri="{FF2B5EF4-FFF2-40B4-BE49-F238E27FC236}">
                <a16:creationId xmlns:a16="http://schemas.microsoft.com/office/drawing/2014/main" id="{843D8FE5-FE21-4D82-8225-9661E70BF9E1}"/>
              </a:ext>
            </a:extLst>
          </p:cNvPr>
          <p:cNvSpPr/>
          <p:nvPr/>
        </p:nvSpPr>
        <p:spPr>
          <a:xfrm>
            <a:off x="4179447" y="4511797"/>
            <a:ext cx="94487" cy="1112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224">
            <a:extLst>
              <a:ext uri="{FF2B5EF4-FFF2-40B4-BE49-F238E27FC236}">
                <a16:creationId xmlns:a16="http://schemas.microsoft.com/office/drawing/2014/main" id="{3F07DC05-9C71-4347-A911-D3638E2FD45F}"/>
              </a:ext>
            </a:extLst>
          </p:cNvPr>
          <p:cNvSpPr/>
          <p:nvPr/>
        </p:nvSpPr>
        <p:spPr>
          <a:xfrm>
            <a:off x="4168780" y="4901941"/>
            <a:ext cx="96011" cy="11125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225">
            <a:extLst>
              <a:ext uri="{FF2B5EF4-FFF2-40B4-BE49-F238E27FC236}">
                <a16:creationId xmlns:a16="http://schemas.microsoft.com/office/drawing/2014/main" id="{A947B03C-C473-4A44-8DD4-412EA9262D60}"/>
              </a:ext>
            </a:extLst>
          </p:cNvPr>
          <p:cNvSpPr/>
          <p:nvPr/>
        </p:nvSpPr>
        <p:spPr>
          <a:xfrm>
            <a:off x="4168780" y="5292085"/>
            <a:ext cx="96011" cy="1112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226">
            <a:extLst>
              <a:ext uri="{FF2B5EF4-FFF2-40B4-BE49-F238E27FC236}">
                <a16:creationId xmlns:a16="http://schemas.microsoft.com/office/drawing/2014/main" id="{6C43E528-FB06-40FD-9315-8B261D5E4B78}"/>
              </a:ext>
            </a:extLst>
          </p:cNvPr>
          <p:cNvSpPr/>
          <p:nvPr/>
        </p:nvSpPr>
        <p:spPr>
          <a:xfrm>
            <a:off x="4179447" y="5682229"/>
            <a:ext cx="94487" cy="11125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227">
            <a:extLst>
              <a:ext uri="{FF2B5EF4-FFF2-40B4-BE49-F238E27FC236}">
                <a16:creationId xmlns:a16="http://schemas.microsoft.com/office/drawing/2014/main" id="{3A3F785B-8457-4A0D-9397-4E44BB66557F}"/>
              </a:ext>
            </a:extLst>
          </p:cNvPr>
          <p:cNvSpPr/>
          <p:nvPr/>
        </p:nvSpPr>
        <p:spPr>
          <a:xfrm>
            <a:off x="4179447" y="6072373"/>
            <a:ext cx="94487" cy="11125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228">
            <a:extLst>
              <a:ext uri="{FF2B5EF4-FFF2-40B4-BE49-F238E27FC236}">
                <a16:creationId xmlns:a16="http://schemas.microsoft.com/office/drawing/2014/main" id="{6CF6C5A5-21F6-468B-8B6F-071C65C47210}"/>
              </a:ext>
            </a:extLst>
          </p:cNvPr>
          <p:cNvSpPr/>
          <p:nvPr/>
        </p:nvSpPr>
        <p:spPr>
          <a:xfrm>
            <a:off x="4694559" y="4121648"/>
            <a:ext cx="96011" cy="112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229">
            <a:extLst>
              <a:ext uri="{FF2B5EF4-FFF2-40B4-BE49-F238E27FC236}">
                <a16:creationId xmlns:a16="http://schemas.microsoft.com/office/drawing/2014/main" id="{465C80A1-4CA2-4560-9DEC-3C7699D650C6}"/>
              </a:ext>
            </a:extLst>
          </p:cNvPr>
          <p:cNvSpPr/>
          <p:nvPr/>
        </p:nvSpPr>
        <p:spPr>
          <a:xfrm>
            <a:off x="4694559" y="4511797"/>
            <a:ext cx="96011" cy="11125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230">
            <a:extLst>
              <a:ext uri="{FF2B5EF4-FFF2-40B4-BE49-F238E27FC236}">
                <a16:creationId xmlns:a16="http://schemas.microsoft.com/office/drawing/2014/main" id="{410ADCEE-08F0-4EBA-ADA2-D6059B3F50F5}"/>
              </a:ext>
            </a:extLst>
          </p:cNvPr>
          <p:cNvSpPr/>
          <p:nvPr/>
        </p:nvSpPr>
        <p:spPr>
          <a:xfrm>
            <a:off x="4685415" y="4901941"/>
            <a:ext cx="94487" cy="11125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231">
            <a:extLst>
              <a:ext uri="{FF2B5EF4-FFF2-40B4-BE49-F238E27FC236}">
                <a16:creationId xmlns:a16="http://schemas.microsoft.com/office/drawing/2014/main" id="{5508CCE5-453D-4F33-B565-08A0EBE738F9}"/>
              </a:ext>
            </a:extLst>
          </p:cNvPr>
          <p:cNvSpPr/>
          <p:nvPr/>
        </p:nvSpPr>
        <p:spPr>
          <a:xfrm>
            <a:off x="4694559" y="5292085"/>
            <a:ext cx="96011" cy="11125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232">
            <a:extLst>
              <a:ext uri="{FF2B5EF4-FFF2-40B4-BE49-F238E27FC236}">
                <a16:creationId xmlns:a16="http://schemas.microsoft.com/office/drawing/2014/main" id="{1144BEC7-8632-4D9B-81AD-B45D98B16772}"/>
              </a:ext>
            </a:extLst>
          </p:cNvPr>
          <p:cNvSpPr/>
          <p:nvPr/>
        </p:nvSpPr>
        <p:spPr>
          <a:xfrm>
            <a:off x="4685415" y="5682229"/>
            <a:ext cx="94487" cy="11125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233">
            <a:extLst>
              <a:ext uri="{FF2B5EF4-FFF2-40B4-BE49-F238E27FC236}">
                <a16:creationId xmlns:a16="http://schemas.microsoft.com/office/drawing/2014/main" id="{B45CFD9E-E7B0-4F20-9F18-5ADB1026CD12}"/>
              </a:ext>
            </a:extLst>
          </p:cNvPr>
          <p:cNvSpPr/>
          <p:nvPr/>
        </p:nvSpPr>
        <p:spPr>
          <a:xfrm>
            <a:off x="4685415" y="6072373"/>
            <a:ext cx="94487" cy="11125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234">
            <a:extLst>
              <a:ext uri="{FF2B5EF4-FFF2-40B4-BE49-F238E27FC236}">
                <a16:creationId xmlns:a16="http://schemas.microsoft.com/office/drawing/2014/main" id="{3F7A24F3-BA93-4D06-A8C4-C16B60CF6002}"/>
              </a:ext>
            </a:extLst>
          </p:cNvPr>
          <p:cNvSpPr/>
          <p:nvPr/>
        </p:nvSpPr>
        <p:spPr>
          <a:xfrm>
            <a:off x="5200527" y="4121648"/>
            <a:ext cx="94487" cy="11277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235">
            <a:extLst>
              <a:ext uri="{FF2B5EF4-FFF2-40B4-BE49-F238E27FC236}">
                <a16:creationId xmlns:a16="http://schemas.microsoft.com/office/drawing/2014/main" id="{76E0B6DF-B701-474F-83B2-4A65F102D81F}"/>
              </a:ext>
            </a:extLst>
          </p:cNvPr>
          <p:cNvSpPr/>
          <p:nvPr/>
        </p:nvSpPr>
        <p:spPr>
          <a:xfrm>
            <a:off x="5209671" y="4511797"/>
            <a:ext cx="96011" cy="11125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236">
            <a:extLst>
              <a:ext uri="{FF2B5EF4-FFF2-40B4-BE49-F238E27FC236}">
                <a16:creationId xmlns:a16="http://schemas.microsoft.com/office/drawing/2014/main" id="{E6634E06-214E-4924-BE7D-19CA610648C8}"/>
              </a:ext>
            </a:extLst>
          </p:cNvPr>
          <p:cNvSpPr/>
          <p:nvPr/>
        </p:nvSpPr>
        <p:spPr>
          <a:xfrm>
            <a:off x="5209671" y="4901941"/>
            <a:ext cx="96011" cy="11125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237">
            <a:extLst>
              <a:ext uri="{FF2B5EF4-FFF2-40B4-BE49-F238E27FC236}">
                <a16:creationId xmlns:a16="http://schemas.microsoft.com/office/drawing/2014/main" id="{A6419DC0-C7F3-4C47-85B9-71BF9D9B897B}"/>
              </a:ext>
            </a:extLst>
          </p:cNvPr>
          <p:cNvSpPr/>
          <p:nvPr/>
        </p:nvSpPr>
        <p:spPr>
          <a:xfrm>
            <a:off x="5209671" y="5292085"/>
            <a:ext cx="96011" cy="1112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238">
            <a:extLst>
              <a:ext uri="{FF2B5EF4-FFF2-40B4-BE49-F238E27FC236}">
                <a16:creationId xmlns:a16="http://schemas.microsoft.com/office/drawing/2014/main" id="{54CC9FE0-95B7-48DB-9768-D43022F078F7}"/>
              </a:ext>
            </a:extLst>
          </p:cNvPr>
          <p:cNvSpPr/>
          <p:nvPr/>
        </p:nvSpPr>
        <p:spPr>
          <a:xfrm>
            <a:off x="5209671" y="5682229"/>
            <a:ext cx="96011" cy="11125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239">
            <a:extLst>
              <a:ext uri="{FF2B5EF4-FFF2-40B4-BE49-F238E27FC236}">
                <a16:creationId xmlns:a16="http://schemas.microsoft.com/office/drawing/2014/main" id="{2E1A61C7-FA40-441F-8714-CBBCD8D5BD77}"/>
              </a:ext>
            </a:extLst>
          </p:cNvPr>
          <p:cNvSpPr/>
          <p:nvPr/>
        </p:nvSpPr>
        <p:spPr>
          <a:xfrm>
            <a:off x="5209671" y="6072373"/>
            <a:ext cx="96011" cy="11125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240">
            <a:extLst>
              <a:ext uri="{FF2B5EF4-FFF2-40B4-BE49-F238E27FC236}">
                <a16:creationId xmlns:a16="http://schemas.microsoft.com/office/drawing/2014/main" id="{592085F0-00EF-4F36-A2BE-202459B42771}"/>
              </a:ext>
            </a:extLst>
          </p:cNvPr>
          <p:cNvSpPr/>
          <p:nvPr/>
        </p:nvSpPr>
        <p:spPr>
          <a:xfrm>
            <a:off x="5726307" y="4121648"/>
            <a:ext cx="94487" cy="11277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241">
            <a:extLst>
              <a:ext uri="{FF2B5EF4-FFF2-40B4-BE49-F238E27FC236}">
                <a16:creationId xmlns:a16="http://schemas.microsoft.com/office/drawing/2014/main" id="{6DA959B6-FABE-4EAB-9AAD-B946494BA439}"/>
              </a:ext>
            </a:extLst>
          </p:cNvPr>
          <p:cNvSpPr/>
          <p:nvPr/>
        </p:nvSpPr>
        <p:spPr>
          <a:xfrm>
            <a:off x="5715639" y="4511797"/>
            <a:ext cx="94487" cy="11125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242">
            <a:extLst>
              <a:ext uri="{FF2B5EF4-FFF2-40B4-BE49-F238E27FC236}">
                <a16:creationId xmlns:a16="http://schemas.microsoft.com/office/drawing/2014/main" id="{E3E2A15C-9131-4F32-A657-3B40991275BF}"/>
              </a:ext>
            </a:extLst>
          </p:cNvPr>
          <p:cNvSpPr/>
          <p:nvPr/>
        </p:nvSpPr>
        <p:spPr>
          <a:xfrm>
            <a:off x="5726307" y="4901941"/>
            <a:ext cx="94487" cy="11125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243">
            <a:extLst>
              <a:ext uri="{FF2B5EF4-FFF2-40B4-BE49-F238E27FC236}">
                <a16:creationId xmlns:a16="http://schemas.microsoft.com/office/drawing/2014/main" id="{ACA5AF61-D2BF-4657-B648-33FF97CE10F9}"/>
              </a:ext>
            </a:extLst>
          </p:cNvPr>
          <p:cNvSpPr/>
          <p:nvPr/>
        </p:nvSpPr>
        <p:spPr>
          <a:xfrm>
            <a:off x="5715639" y="5292085"/>
            <a:ext cx="94487" cy="11125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244">
            <a:extLst>
              <a:ext uri="{FF2B5EF4-FFF2-40B4-BE49-F238E27FC236}">
                <a16:creationId xmlns:a16="http://schemas.microsoft.com/office/drawing/2014/main" id="{9350C0BE-D451-4890-A481-EF86E1EDE5CE}"/>
              </a:ext>
            </a:extLst>
          </p:cNvPr>
          <p:cNvSpPr/>
          <p:nvPr/>
        </p:nvSpPr>
        <p:spPr>
          <a:xfrm>
            <a:off x="5726307" y="5682229"/>
            <a:ext cx="94487" cy="11125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245">
            <a:extLst>
              <a:ext uri="{FF2B5EF4-FFF2-40B4-BE49-F238E27FC236}">
                <a16:creationId xmlns:a16="http://schemas.microsoft.com/office/drawing/2014/main" id="{B331363C-6234-497E-8004-F2EF3986E68B}"/>
              </a:ext>
            </a:extLst>
          </p:cNvPr>
          <p:cNvSpPr/>
          <p:nvPr/>
        </p:nvSpPr>
        <p:spPr>
          <a:xfrm>
            <a:off x="5726307" y="6072373"/>
            <a:ext cx="94487" cy="11125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246">
            <a:extLst>
              <a:ext uri="{FF2B5EF4-FFF2-40B4-BE49-F238E27FC236}">
                <a16:creationId xmlns:a16="http://schemas.microsoft.com/office/drawing/2014/main" id="{381F3290-8DB6-4C56-8821-D021CAC88279}"/>
              </a:ext>
            </a:extLst>
          </p:cNvPr>
          <p:cNvSpPr/>
          <p:nvPr/>
        </p:nvSpPr>
        <p:spPr>
          <a:xfrm>
            <a:off x="6241419" y="4121648"/>
            <a:ext cx="94487" cy="112775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247">
            <a:extLst>
              <a:ext uri="{FF2B5EF4-FFF2-40B4-BE49-F238E27FC236}">
                <a16:creationId xmlns:a16="http://schemas.microsoft.com/office/drawing/2014/main" id="{A87C66C0-EAF3-420E-A2A8-133872612604}"/>
              </a:ext>
            </a:extLst>
          </p:cNvPr>
          <p:cNvSpPr/>
          <p:nvPr/>
        </p:nvSpPr>
        <p:spPr>
          <a:xfrm>
            <a:off x="6230751" y="4511797"/>
            <a:ext cx="94487" cy="1112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248">
            <a:extLst>
              <a:ext uri="{FF2B5EF4-FFF2-40B4-BE49-F238E27FC236}">
                <a16:creationId xmlns:a16="http://schemas.microsoft.com/office/drawing/2014/main" id="{6C07A1CB-0850-4E11-87F4-7FF8CA729304}"/>
              </a:ext>
            </a:extLst>
          </p:cNvPr>
          <p:cNvSpPr/>
          <p:nvPr/>
        </p:nvSpPr>
        <p:spPr>
          <a:xfrm>
            <a:off x="6241419" y="4901941"/>
            <a:ext cx="94487" cy="11125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249">
            <a:extLst>
              <a:ext uri="{FF2B5EF4-FFF2-40B4-BE49-F238E27FC236}">
                <a16:creationId xmlns:a16="http://schemas.microsoft.com/office/drawing/2014/main" id="{B0CF0746-9A30-440B-864F-711A60091B4D}"/>
              </a:ext>
            </a:extLst>
          </p:cNvPr>
          <p:cNvSpPr/>
          <p:nvPr/>
        </p:nvSpPr>
        <p:spPr>
          <a:xfrm>
            <a:off x="6230751" y="5292085"/>
            <a:ext cx="94487" cy="1112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250">
            <a:extLst>
              <a:ext uri="{FF2B5EF4-FFF2-40B4-BE49-F238E27FC236}">
                <a16:creationId xmlns:a16="http://schemas.microsoft.com/office/drawing/2014/main" id="{FF542FB2-266B-43B8-AF9A-D52068BFE3FD}"/>
              </a:ext>
            </a:extLst>
          </p:cNvPr>
          <p:cNvSpPr/>
          <p:nvPr/>
        </p:nvSpPr>
        <p:spPr>
          <a:xfrm>
            <a:off x="6241419" y="5682229"/>
            <a:ext cx="94487" cy="11125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251">
            <a:extLst>
              <a:ext uri="{FF2B5EF4-FFF2-40B4-BE49-F238E27FC236}">
                <a16:creationId xmlns:a16="http://schemas.microsoft.com/office/drawing/2014/main" id="{AC6DBD9B-7CCF-4553-A68A-6658C0888C0C}"/>
              </a:ext>
            </a:extLst>
          </p:cNvPr>
          <p:cNvSpPr/>
          <p:nvPr/>
        </p:nvSpPr>
        <p:spPr>
          <a:xfrm>
            <a:off x="6241419" y="6072373"/>
            <a:ext cx="94487" cy="11125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252">
            <a:extLst>
              <a:ext uri="{FF2B5EF4-FFF2-40B4-BE49-F238E27FC236}">
                <a16:creationId xmlns:a16="http://schemas.microsoft.com/office/drawing/2014/main" id="{5A9BF0F3-6147-48B4-970C-60E255ABF2D3}"/>
              </a:ext>
            </a:extLst>
          </p:cNvPr>
          <p:cNvSpPr/>
          <p:nvPr/>
        </p:nvSpPr>
        <p:spPr>
          <a:xfrm>
            <a:off x="6767200" y="4121648"/>
            <a:ext cx="94487" cy="11277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253">
            <a:extLst>
              <a:ext uri="{FF2B5EF4-FFF2-40B4-BE49-F238E27FC236}">
                <a16:creationId xmlns:a16="http://schemas.microsoft.com/office/drawing/2014/main" id="{CA5D697E-F55C-4DE0-963A-FAF2474A9310}"/>
              </a:ext>
            </a:extLst>
          </p:cNvPr>
          <p:cNvSpPr/>
          <p:nvPr/>
        </p:nvSpPr>
        <p:spPr>
          <a:xfrm>
            <a:off x="6756531" y="4511797"/>
            <a:ext cx="94487" cy="11125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254">
            <a:extLst>
              <a:ext uri="{FF2B5EF4-FFF2-40B4-BE49-F238E27FC236}">
                <a16:creationId xmlns:a16="http://schemas.microsoft.com/office/drawing/2014/main" id="{323A5882-1EFD-419E-9DF2-246214F65728}"/>
              </a:ext>
            </a:extLst>
          </p:cNvPr>
          <p:cNvSpPr/>
          <p:nvPr/>
        </p:nvSpPr>
        <p:spPr>
          <a:xfrm>
            <a:off x="6756531" y="4901941"/>
            <a:ext cx="94487" cy="11125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255">
            <a:extLst>
              <a:ext uri="{FF2B5EF4-FFF2-40B4-BE49-F238E27FC236}">
                <a16:creationId xmlns:a16="http://schemas.microsoft.com/office/drawing/2014/main" id="{86519027-CCD3-4C92-A619-CBD07FD44136}"/>
              </a:ext>
            </a:extLst>
          </p:cNvPr>
          <p:cNvSpPr/>
          <p:nvPr/>
        </p:nvSpPr>
        <p:spPr>
          <a:xfrm>
            <a:off x="6756531" y="5292085"/>
            <a:ext cx="94487" cy="11125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256">
            <a:extLst>
              <a:ext uri="{FF2B5EF4-FFF2-40B4-BE49-F238E27FC236}">
                <a16:creationId xmlns:a16="http://schemas.microsoft.com/office/drawing/2014/main" id="{31E01A44-ED39-4493-8934-6140C46B9174}"/>
              </a:ext>
            </a:extLst>
          </p:cNvPr>
          <p:cNvSpPr/>
          <p:nvPr/>
        </p:nvSpPr>
        <p:spPr>
          <a:xfrm>
            <a:off x="6756531" y="5682229"/>
            <a:ext cx="94487" cy="111251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257">
            <a:extLst>
              <a:ext uri="{FF2B5EF4-FFF2-40B4-BE49-F238E27FC236}">
                <a16:creationId xmlns:a16="http://schemas.microsoft.com/office/drawing/2014/main" id="{6E33BA42-3487-43D0-B867-ABFBD4B9A540}"/>
              </a:ext>
            </a:extLst>
          </p:cNvPr>
          <p:cNvSpPr/>
          <p:nvPr/>
        </p:nvSpPr>
        <p:spPr>
          <a:xfrm>
            <a:off x="6745864" y="6072373"/>
            <a:ext cx="94487" cy="111251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258">
            <a:extLst>
              <a:ext uri="{FF2B5EF4-FFF2-40B4-BE49-F238E27FC236}">
                <a16:creationId xmlns:a16="http://schemas.microsoft.com/office/drawing/2014/main" id="{5C74B6BF-BA88-4350-B3FA-D7DF5BE89592}"/>
              </a:ext>
            </a:extLst>
          </p:cNvPr>
          <p:cNvSpPr/>
          <p:nvPr/>
        </p:nvSpPr>
        <p:spPr>
          <a:xfrm>
            <a:off x="7271643" y="4121648"/>
            <a:ext cx="94487" cy="112775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259">
            <a:extLst>
              <a:ext uri="{FF2B5EF4-FFF2-40B4-BE49-F238E27FC236}">
                <a16:creationId xmlns:a16="http://schemas.microsoft.com/office/drawing/2014/main" id="{6462224D-40A8-4CF6-B337-030B531189C3}"/>
              </a:ext>
            </a:extLst>
          </p:cNvPr>
          <p:cNvSpPr/>
          <p:nvPr/>
        </p:nvSpPr>
        <p:spPr>
          <a:xfrm>
            <a:off x="7260976" y="4511797"/>
            <a:ext cx="94487" cy="11125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260">
            <a:extLst>
              <a:ext uri="{FF2B5EF4-FFF2-40B4-BE49-F238E27FC236}">
                <a16:creationId xmlns:a16="http://schemas.microsoft.com/office/drawing/2014/main" id="{319F5EF5-4D7E-47F7-8E99-D19B13FF18F3}"/>
              </a:ext>
            </a:extLst>
          </p:cNvPr>
          <p:cNvSpPr/>
          <p:nvPr/>
        </p:nvSpPr>
        <p:spPr>
          <a:xfrm>
            <a:off x="7260976" y="4889749"/>
            <a:ext cx="94487" cy="11125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261">
            <a:extLst>
              <a:ext uri="{FF2B5EF4-FFF2-40B4-BE49-F238E27FC236}">
                <a16:creationId xmlns:a16="http://schemas.microsoft.com/office/drawing/2014/main" id="{A93242B3-37A8-4711-A476-D038735B5EE4}"/>
              </a:ext>
            </a:extLst>
          </p:cNvPr>
          <p:cNvSpPr/>
          <p:nvPr/>
        </p:nvSpPr>
        <p:spPr>
          <a:xfrm>
            <a:off x="7271643" y="5292085"/>
            <a:ext cx="94487" cy="1112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262">
            <a:extLst>
              <a:ext uri="{FF2B5EF4-FFF2-40B4-BE49-F238E27FC236}">
                <a16:creationId xmlns:a16="http://schemas.microsoft.com/office/drawing/2014/main" id="{407C9E8A-E21F-4A07-B67E-13C0BAFC7FEB}"/>
              </a:ext>
            </a:extLst>
          </p:cNvPr>
          <p:cNvSpPr/>
          <p:nvPr/>
        </p:nvSpPr>
        <p:spPr>
          <a:xfrm>
            <a:off x="7271643" y="5682229"/>
            <a:ext cx="94487" cy="11125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263">
            <a:extLst>
              <a:ext uri="{FF2B5EF4-FFF2-40B4-BE49-F238E27FC236}">
                <a16:creationId xmlns:a16="http://schemas.microsoft.com/office/drawing/2014/main" id="{D1C8D4DD-4A90-4A0A-BE5D-F4D894003D45}"/>
              </a:ext>
            </a:extLst>
          </p:cNvPr>
          <p:cNvSpPr/>
          <p:nvPr/>
        </p:nvSpPr>
        <p:spPr>
          <a:xfrm>
            <a:off x="7271643" y="6072373"/>
            <a:ext cx="94487" cy="11125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264">
            <a:extLst>
              <a:ext uri="{FF2B5EF4-FFF2-40B4-BE49-F238E27FC236}">
                <a16:creationId xmlns:a16="http://schemas.microsoft.com/office/drawing/2014/main" id="{5846FD79-FB30-479F-92EB-6E68BEB972AF}"/>
              </a:ext>
            </a:extLst>
          </p:cNvPr>
          <p:cNvSpPr/>
          <p:nvPr/>
        </p:nvSpPr>
        <p:spPr>
          <a:xfrm>
            <a:off x="7786755" y="4121648"/>
            <a:ext cx="94487" cy="112775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265">
            <a:extLst>
              <a:ext uri="{FF2B5EF4-FFF2-40B4-BE49-F238E27FC236}">
                <a16:creationId xmlns:a16="http://schemas.microsoft.com/office/drawing/2014/main" id="{D4C7F46F-D733-46C4-97A8-F99AFE889422}"/>
              </a:ext>
            </a:extLst>
          </p:cNvPr>
          <p:cNvSpPr/>
          <p:nvPr/>
        </p:nvSpPr>
        <p:spPr>
          <a:xfrm>
            <a:off x="7786755" y="4511797"/>
            <a:ext cx="94487" cy="111251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266">
            <a:extLst>
              <a:ext uri="{FF2B5EF4-FFF2-40B4-BE49-F238E27FC236}">
                <a16:creationId xmlns:a16="http://schemas.microsoft.com/office/drawing/2014/main" id="{AE3EF243-757A-4783-A3CB-E279F3F3AC2C}"/>
              </a:ext>
            </a:extLst>
          </p:cNvPr>
          <p:cNvSpPr/>
          <p:nvPr/>
        </p:nvSpPr>
        <p:spPr>
          <a:xfrm>
            <a:off x="7776088" y="4889749"/>
            <a:ext cx="96011" cy="11125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267">
            <a:extLst>
              <a:ext uri="{FF2B5EF4-FFF2-40B4-BE49-F238E27FC236}">
                <a16:creationId xmlns:a16="http://schemas.microsoft.com/office/drawing/2014/main" id="{C966914C-D4C3-497F-9E4D-E538DF575D41}"/>
              </a:ext>
            </a:extLst>
          </p:cNvPr>
          <p:cNvSpPr/>
          <p:nvPr/>
        </p:nvSpPr>
        <p:spPr>
          <a:xfrm>
            <a:off x="7797424" y="5292085"/>
            <a:ext cx="94487" cy="111251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268">
            <a:extLst>
              <a:ext uri="{FF2B5EF4-FFF2-40B4-BE49-F238E27FC236}">
                <a16:creationId xmlns:a16="http://schemas.microsoft.com/office/drawing/2014/main" id="{70CA0E3A-CF21-40AB-B26A-7D619D085B5B}"/>
              </a:ext>
            </a:extLst>
          </p:cNvPr>
          <p:cNvSpPr/>
          <p:nvPr/>
        </p:nvSpPr>
        <p:spPr>
          <a:xfrm>
            <a:off x="7786755" y="5694421"/>
            <a:ext cx="94487" cy="111251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269">
            <a:extLst>
              <a:ext uri="{FF2B5EF4-FFF2-40B4-BE49-F238E27FC236}">
                <a16:creationId xmlns:a16="http://schemas.microsoft.com/office/drawing/2014/main" id="{1CF42B8E-2906-4F59-8B86-2DFC7541A75C}"/>
              </a:ext>
            </a:extLst>
          </p:cNvPr>
          <p:cNvSpPr/>
          <p:nvPr/>
        </p:nvSpPr>
        <p:spPr>
          <a:xfrm>
            <a:off x="7786755" y="6072373"/>
            <a:ext cx="94487" cy="111251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270">
            <a:extLst>
              <a:ext uri="{FF2B5EF4-FFF2-40B4-BE49-F238E27FC236}">
                <a16:creationId xmlns:a16="http://schemas.microsoft.com/office/drawing/2014/main" id="{1FA519EB-C04B-4781-8FC1-7DAED1D8BAA5}"/>
              </a:ext>
            </a:extLst>
          </p:cNvPr>
          <p:cNvSpPr/>
          <p:nvPr/>
        </p:nvSpPr>
        <p:spPr>
          <a:xfrm>
            <a:off x="2615065" y="3777991"/>
            <a:ext cx="143510" cy="2771140"/>
          </a:xfrm>
          <a:custGeom>
            <a:avLst/>
            <a:gdLst/>
            <a:ahLst/>
            <a:cxnLst/>
            <a:rect l="l" t="t" r="r" b="b"/>
            <a:pathLst>
              <a:path w="143510" h="2771140">
                <a:moveTo>
                  <a:pt x="10667" y="2610612"/>
                </a:moveTo>
                <a:lnTo>
                  <a:pt x="1523" y="2616708"/>
                </a:lnTo>
                <a:lnTo>
                  <a:pt x="0" y="2624328"/>
                </a:lnTo>
                <a:lnTo>
                  <a:pt x="1523" y="2630424"/>
                </a:lnTo>
                <a:lnTo>
                  <a:pt x="71627" y="2770632"/>
                </a:lnTo>
                <a:lnTo>
                  <a:pt x="83554" y="2746248"/>
                </a:lnTo>
                <a:lnTo>
                  <a:pt x="60959" y="2746248"/>
                </a:lnTo>
                <a:lnTo>
                  <a:pt x="60992" y="2700592"/>
                </a:lnTo>
                <a:lnTo>
                  <a:pt x="19811" y="2618232"/>
                </a:lnTo>
                <a:lnTo>
                  <a:pt x="18287" y="2612136"/>
                </a:lnTo>
                <a:lnTo>
                  <a:pt x="10667" y="2610612"/>
                </a:lnTo>
                <a:close/>
              </a:path>
              <a:path w="143510" h="2771140">
                <a:moveTo>
                  <a:pt x="60992" y="2700592"/>
                </a:moveTo>
                <a:lnTo>
                  <a:pt x="60959" y="2746248"/>
                </a:lnTo>
                <a:lnTo>
                  <a:pt x="80771" y="2746248"/>
                </a:lnTo>
                <a:lnTo>
                  <a:pt x="80776" y="2740152"/>
                </a:lnTo>
                <a:lnTo>
                  <a:pt x="62483" y="2740152"/>
                </a:lnTo>
                <a:lnTo>
                  <a:pt x="71512" y="2721632"/>
                </a:lnTo>
                <a:lnTo>
                  <a:pt x="60992" y="2700592"/>
                </a:lnTo>
                <a:close/>
              </a:path>
              <a:path w="143510" h="2771140">
                <a:moveTo>
                  <a:pt x="131063" y="2610612"/>
                </a:moveTo>
                <a:lnTo>
                  <a:pt x="126491" y="2612136"/>
                </a:lnTo>
                <a:lnTo>
                  <a:pt x="121919" y="2618232"/>
                </a:lnTo>
                <a:lnTo>
                  <a:pt x="80802" y="2702574"/>
                </a:lnTo>
                <a:lnTo>
                  <a:pt x="80771" y="2746248"/>
                </a:lnTo>
                <a:lnTo>
                  <a:pt x="83554" y="2746248"/>
                </a:lnTo>
                <a:lnTo>
                  <a:pt x="140207" y="2630424"/>
                </a:lnTo>
                <a:lnTo>
                  <a:pt x="143255" y="2624328"/>
                </a:lnTo>
                <a:lnTo>
                  <a:pt x="141731" y="2616708"/>
                </a:lnTo>
                <a:lnTo>
                  <a:pt x="137159" y="2613660"/>
                </a:lnTo>
                <a:lnTo>
                  <a:pt x="131063" y="2610612"/>
                </a:lnTo>
                <a:close/>
              </a:path>
              <a:path w="143510" h="2771140">
                <a:moveTo>
                  <a:pt x="71512" y="2721632"/>
                </a:moveTo>
                <a:lnTo>
                  <a:pt x="62483" y="2740152"/>
                </a:lnTo>
                <a:lnTo>
                  <a:pt x="80771" y="2740152"/>
                </a:lnTo>
                <a:lnTo>
                  <a:pt x="71512" y="2721632"/>
                </a:lnTo>
                <a:close/>
              </a:path>
              <a:path w="143510" h="2771140">
                <a:moveTo>
                  <a:pt x="80802" y="2702574"/>
                </a:moveTo>
                <a:lnTo>
                  <a:pt x="71512" y="2721632"/>
                </a:lnTo>
                <a:lnTo>
                  <a:pt x="80771" y="2740152"/>
                </a:lnTo>
                <a:lnTo>
                  <a:pt x="80802" y="2702574"/>
                </a:lnTo>
                <a:close/>
              </a:path>
              <a:path w="143510" h="2771140">
                <a:moveTo>
                  <a:pt x="82716" y="0"/>
                </a:moveTo>
                <a:lnTo>
                  <a:pt x="62904" y="0"/>
                </a:lnTo>
                <a:lnTo>
                  <a:pt x="60992" y="2700592"/>
                </a:lnTo>
                <a:lnTo>
                  <a:pt x="71512" y="2721632"/>
                </a:lnTo>
                <a:lnTo>
                  <a:pt x="80802" y="2702574"/>
                </a:lnTo>
                <a:lnTo>
                  <a:pt x="82716" y="0"/>
                </a:lnTo>
                <a:close/>
              </a:path>
            </a:pathLst>
          </a:custGeom>
          <a:solidFill>
            <a:srgbClr val="497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271">
            <a:extLst>
              <a:ext uri="{FF2B5EF4-FFF2-40B4-BE49-F238E27FC236}">
                <a16:creationId xmlns:a16="http://schemas.microsoft.com/office/drawing/2014/main" id="{588C038F-A2DB-48AC-97E0-193E85C0CF5F}"/>
              </a:ext>
            </a:extLst>
          </p:cNvPr>
          <p:cNvSpPr/>
          <p:nvPr/>
        </p:nvSpPr>
        <p:spPr>
          <a:xfrm>
            <a:off x="2676025" y="3777991"/>
            <a:ext cx="22225" cy="2746375"/>
          </a:xfrm>
          <a:custGeom>
            <a:avLst/>
            <a:gdLst/>
            <a:ahLst/>
            <a:cxnLst/>
            <a:rect l="l" t="t" r="r" b="b"/>
            <a:pathLst>
              <a:path w="22225" h="2746375">
                <a:moveTo>
                  <a:pt x="21756" y="0"/>
                </a:moveTo>
                <a:lnTo>
                  <a:pt x="19811" y="2746248"/>
                </a:lnTo>
                <a:lnTo>
                  <a:pt x="0" y="2746248"/>
                </a:lnTo>
                <a:lnTo>
                  <a:pt x="1944" y="0"/>
                </a:lnTo>
              </a:path>
            </a:pathLst>
          </a:custGeom>
          <a:ln w="317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272">
            <a:extLst>
              <a:ext uri="{FF2B5EF4-FFF2-40B4-BE49-F238E27FC236}">
                <a16:creationId xmlns:a16="http://schemas.microsoft.com/office/drawing/2014/main" id="{33F8C4B7-D538-4C4D-9DD7-18F127D81B47}"/>
              </a:ext>
            </a:extLst>
          </p:cNvPr>
          <p:cNvSpPr/>
          <p:nvPr/>
        </p:nvSpPr>
        <p:spPr>
          <a:xfrm>
            <a:off x="2615065" y="6402320"/>
            <a:ext cx="140335" cy="146685"/>
          </a:xfrm>
          <a:custGeom>
            <a:avLst/>
            <a:gdLst/>
            <a:ahLst/>
            <a:cxnLst/>
            <a:rect l="l" t="t" r="r" b="b"/>
            <a:pathLst>
              <a:path w="140335" h="146684">
                <a:moveTo>
                  <a:pt x="140207" y="6095"/>
                </a:moveTo>
                <a:lnTo>
                  <a:pt x="71627" y="146303"/>
                </a:lnTo>
                <a:lnTo>
                  <a:pt x="1523" y="6095"/>
                </a:lnTo>
                <a:lnTo>
                  <a:pt x="0" y="0"/>
                </a:lnTo>
              </a:path>
            </a:pathLst>
          </a:custGeom>
          <a:ln w="317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273">
            <a:extLst>
              <a:ext uri="{FF2B5EF4-FFF2-40B4-BE49-F238E27FC236}">
                <a16:creationId xmlns:a16="http://schemas.microsoft.com/office/drawing/2014/main" id="{1E3B5966-620E-4744-B791-3B456917E1C5}"/>
              </a:ext>
            </a:extLst>
          </p:cNvPr>
          <p:cNvSpPr/>
          <p:nvPr/>
        </p:nvSpPr>
        <p:spPr>
          <a:xfrm>
            <a:off x="2615065" y="6388603"/>
            <a:ext cx="143510" cy="129539"/>
          </a:xfrm>
          <a:custGeom>
            <a:avLst/>
            <a:gdLst/>
            <a:ahLst/>
            <a:cxnLst/>
            <a:rect l="l" t="t" r="r" b="b"/>
            <a:pathLst>
              <a:path w="143510" h="129540">
                <a:moveTo>
                  <a:pt x="0" y="13715"/>
                </a:moveTo>
                <a:lnTo>
                  <a:pt x="1523" y="6095"/>
                </a:lnTo>
                <a:lnTo>
                  <a:pt x="6095" y="3047"/>
                </a:lnTo>
                <a:lnTo>
                  <a:pt x="10667" y="0"/>
                </a:lnTo>
                <a:lnTo>
                  <a:pt x="18287" y="1523"/>
                </a:lnTo>
                <a:lnTo>
                  <a:pt x="19811" y="7619"/>
                </a:lnTo>
                <a:lnTo>
                  <a:pt x="80771" y="129539"/>
                </a:lnTo>
                <a:lnTo>
                  <a:pt x="62483" y="129539"/>
                </a:lnTo>
                <a:lnTo>
                  <a:pt x="121919" y="7619"/>
                </a:lnTo>
                <a:lnTo>
                  <a:pt x="126491" y="1523"/>
                </a:lnTo>
                <a:lnTo>
                  <a:pt x="131063" y="0"/>
                </a:lnTo>
                <a:lnTo>
                  <a:pt x="137159" y="3047"/>
                </a:lnTo>
                <a:lnTo>
                  <a:pt x="141731" y="6095"/>
                </a:lnTo>
                <a:lnTo>
                  <a:pt x="143255" y="13715"/>
                </a:lnTo>
                <a:lnTo>
                  <a:pt x="140207" y="19811"/>
                </a:lnTo>
              </a:path>
            </a:pathLst>
          </a:custGeom>
          <a:ln w="317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274">
            <a:extLst>
              <a:ext uri="{FF2B5EF4-FFF2-40B4-BE49-F238E27FC236}">
                <a16:creationId xmlns:a16="http://schemas.microsoft.com/office/drawing/2014/main" id="{8160FDFB-FAA9-49EB-8C37-978BE875579A}"/>
              </a:ext>
            </a:extLst>
          </p:cNvPr>
          <p:cNvSpPr/>
          <p:nvPr/>
        </p:nvSpPr>
        <p:spPr>
          <a:xfrm>
            <a:off x="2537341" y="3788654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16509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275">
            <a:extLst>
              <a:ext uri="{FF2B5EF4-FFF2-40B4-BE49-F238E27FC236}">
                <a16:creationId xmlns:a16="http://schemas.microsoft.com/office/drawing/2014/main" id="{6DF1E669-AA3A-4F87-A885-CABCDCF7096D}"/>
              </a:ext>
            </a:extLst>
          </p:cNvPr>
          <p:cNvSpPr/>
          <p:nvPr/>
        </p:nvSpPr>
        <p:spPr>
          <a:xfrm>
            <a:off x="2537341" y="3781033"/>
            <a:ext cx="279400" cy="15240"/>
          </a:xfrm>
          <a:custGeom>
            <a:avLst/>
            <a:gdLst/>
            <a:ahLst/>
            <a:cxnLst/>
            <a:rect l="l" t="t" r="r" b="b"/>
            <a:pathLst>
              <a:path w="279400" h="15239">
                <a:moveTo>
                  <a:pt x="0" y="0"/>
                </a:moveTo>
                <a:lnTo>
                  <a:pt x="278891" y="3047"/>
                </a:lnTo>
                <a:lnTo>
                  <a:pt x="277367" y="15239"/>
                </a:lnTo>
                <a:lnTo>
                  <a:pt x="0" y="1219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276">
            <a:extLst>
              <a:ext uri="{FF2B5EF4-FFF2-40B4-BE49-F238E27FC236}">
                <a16:creationId xmlns:a16="http://schemas.microsoft.com/office/drawing/2014/main" id="{124694D5-69A7-4759-9262-13A2F42A96F6}"/>
              </a:ext>
            </a:extLst>
          </p:cNvPr>
          <p:cNvSpPr/>
          <p:nvPr/>
        </p:nvSpPr>
        <p:spPr>
          <a:xfrm>
            <a:off x="2546485" y="4178798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16509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277">
            <a:extLst>
              <a:ext uri="{FF2B5EF4-FFF2-40B4-BE49-F238E27FC236}">
                <a16:creationId xmlns:a16="http://schemas.microsoft.com/office/drawing/2014/main" id="{6DABE834-5BBA-4840-AA5F-A0793143C651}"/>
              </a:ext>
            </a:extLst>
          </p:cNvPr>
          <p:cNvSpPr/>
          <p:nvPr/>
        </p:nvSpPr>
        <p:spPr>
          <a:xfrm>
            <a:off x="2546485" y="4171177"/>
            <a:ext cx="279400" cy="15240"/>
          </a:xfrm>
          <a:custGeom>
            <a:avLst/>
            <a:gdLst/>
            <a:ahLst/>
            <a:cxnLst/>
            <a:rect l="l" t="t" r="r" b="b"/>
            <a:pathLst>
              <a:path w="279400" h="15239">
                <a:moveTo>
                  <a:pt x="1523" y="0"/>
                </a:moveTo>
                <a:lnTo>
                  <a:pt x="278891" y="3047"/>
                </a:lnTo>
                <a:lnTo>
                  <a:pt x="278891" y="15239"/>
                </a:lnTo>
                <a:lnTo>
                  <a:pt x="0" y="12191"/>
                </a:lnTo>
                <a:lnTo>
                  <a:pt x="1523" y="0"/>
                </a:lnTo>
                <a:close/>
              </a:path>
            </a:pathLst>
          </a:custGeom>
          <a:ln w="317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278">
            <a:extLst>
              <a:ext uri="{FF2B5EF4-FFF2-40B4-BE49-F238E27FC236}">
                <a16:creationId xmlns:a16="http://schemas.microsoft.com/office/drawing/2014/main" id="{D2DA5178-8BAB-49B4-B145-11368E64AE71}"/>
              </a:ext>
            </a:extLst>
          </p:cNvPr>
          <p:cNvSpPr/>
          <p:nvPr/>
        </p:nvSpPr>
        <p:spPr>
          <a:xfrm>
            <a:off x="2526673" y="4568947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16509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279">
            <a:extLst>
              <a:ext uri="{FF2B5EF4-FFF2-40B4-BE49-F238E27FC236}">
                <a16:creationId xmlns:a16="http://schemas.microsoft.com/office/drawing/2014/main" id="{30DDECAA-AC51-4BDD-87DC-A0A68201A55C}"/>
              </a:ext>
            </a:extLst>
          </p:cNvPr>
          <p:cNvSpPr/>
          <p:nvPr/>
        </p:nvSpPr>
        <p:spPr>
          <a:xfrm>
            <a:off x="2526673" y="4561328"/>
            <a:ext cx="279400" cy="15240"/>
          </a:xfrm>
          <a:custGeom>
            <a:avLst/>
            <a:gdLst/>
            <a:ahLst/>
            <a:cxnLst/>
            <a:rect l="l" t="t" r="r" b="b"/>
            <a:pathLst>
              <a:path w="279400" h="15239">
                <a:moveTo>
                  <a:pt x="0" y="0"/>
                </a:moveTo>
                <a:lnTo>
                  <a:pt x="278891" y="3047"/>
                </a:lnTo>
                <a:lnTo>
                  <a:pt x="277367" y="15239"/>
                </a:lnTo>
                <a:lnTo>
                  <a:pt x="0" y="1219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280">
            <a:extLst>
              <a:ext uri="{FF2B5EF4-FFF2-40B4-BE49-F238E27FC236}">
                <a16:creationId xmlns:a16="http://schemas.microsoft.com/office/drawing/2014/main" id="{351E3674-6756-4294-990F-4B0E8A57063D}"/>
              </a:ext>
            </a:extLst>
          </p:cNvPr>
          <p:cNvSpPr/>
          <p:nvPr/>
        </p:nvSpPr>
        <p:spPr>
          <a:xfrm>
            <a:off x="2546485" y="4959091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16509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281">
            <a:extLst>
              <a:ext uri="{FF2B5EF4-FFF2-40B4-BE49-F238E27FC236}">
                <a16:creationId xmlns:a16="http://schemas.microsoft.com/office/drawing/2014/main" id="{857CF229-1994-4544-A5FB-60733FE5FB57}"/>
              </a:ext>
            </a:extLst>
          </p:cNvPr>
          <p:cNvSpPr/>
          <p:nvPr/>
        </p:nvSpPr>
        <p:spPr>
          <a:xfrm>
            <a:off x="2546485" y="4951472"/>
            <a:ext cx="279400" cy="15240"/>
          </a:xfrm>
          <a:custGeom>
            <a:avLst/>
            <a:gdLst/>
            <a:ahLst/>
            <a:cxnLst/>
            <a:rect l="l" t="t" r="r" b="b"/>
            <a:pathLst>
              <a:path w="279400" h="15239">
                <a:moveTo>
                  <a:pt x="1523" y="0"/>
                </a:moveTo>
                <a:lnTo>
                  <a:pt x="278891" y="3047"/>
                </a:lnTo>
                <a:lnTo>
                  <a:pt x="278891" y="15239"/>
                </a:lnTo>
                <a:lnTo>
                  <a:pt x="0" y="12191"/>
                </a:lnTo>
                <a:lnTo>
                  <a:pt x="1523" y="0"/>
                </a:lnTo>
                <a:close/>
              </a:path>
            </a:pathLst>
          </a:custGeom>
          <a:ln w="317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282">
            <a:extLst>
              <a:ext uri="{FF2B5EF4-FFF2-40B4-BE49-F238E27FC236}">
                <a16:creationId xmlns:a16="http://schemas.microsoft.com/office/drawing/2014/main" id="{FDFD3D9F-BB19-4078-A261-AD4A7E29B4E2}"/>
              </a:ext>
            </a:extLst>
          </p:cNvPr>
          <p:cNvSpPr/>
          <p:nvPr/>
        </p:nvSpPr>
        <p:spPr>
          <a:xfrm>
            <a:off x="2567820" y="5349235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16509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283">
            <a:extLst>
              <a:ext uri="{FF2B5EF4-FFF2-40B4-BE49-F238E27FC236}">
                <a16:creationId xmlns:a16="http://schemas.microsoft.com/office/drawing/2014/main" id="{FD1B6904-0148-48C0-91FE-14A6771CAFAF}"/>
              </a:ext>
            </a:extLst>
          </p:cNvPr>
          <p:cNvSpPr/>
          <p:nvPr/>
        </p:nvSpPr>
        <p:spPr>
          <a:xfrm>
            <a:off x="2567820" y="5341615"/>
            <a:ext cx="279400" cy="15240"/>
          </a:xfrm>
          <a:custGeom>
            <a:avLst/>
            <a:gdLst/>
            <a:ahLst/>
            <a:cxnLst/>
            <a:rect l="l" t="t" r="r" b="b"/>
            <a:pathLst>
              <a:path w="279400" h="15239">
                <a:moveTo>
                  <a:pt x="0" y="0"/>
                </a:moveTo>
                <a:lnTo>
                  <a:pt x="278891" y="3047"/>
                </a:lnTo>
                <a:lnTo>
                  <a:pt x="277367" y="15239"/>
                </a:lnTo>
                <a:lnTo>
                  <a:pt x="0" y="1219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284">
            <a:extLst>
              <a:ext uri="{FF2B5EF4-FFF2-40B4-BE49-F238E27FC236}">
                <a16:creationId xmlns:a16="http://schemas.microsoft.com/office/drawing/2014/main" id="{254CC332-FD03-4F84-BBC8-2AB64285A748}"/>
              </a:ext>
            </a:extLst>
          </p:cNvPr>
          <p:cNvSpPr/>
          <p:nvPr/>
        </p:nvSpPr>
        <p:spPr>
          <a:xfrm>
            <a:off x="2546485" y="5739379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16509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285">
            <a:extLst>
              <a:ext uri="{FF2B5EF4-FFF2-40B4-BE49-F238E27FC236}">
                <a16:creationId xmlns:a16="http://schemas.microsoft.com/office/drawing/2014/main" id="{D3C70EA2-5E67-4858-856E-0638DAF42519}"/>
              </a:ext>
            </a:extLst>
          </p:cNvPr>
          <p:cNvSpPr/>
          <p:nvPr/>
        </p:nvSpPr>
        <p:spPr>
          <a:xfrm>
            <a:off x="2546485" y="5731759"/>
            <a:ext cx="279400" cy="15240"/>
          </a:xfrm>
          <a:custGeom>
            <a:avLst/>
            <a:gdLst/>
            <a:ahLst/>
            <a:cxnLst/>
            <a:rect l="l" t="t" r="r" b="b"/>
            <a:pathLst>
              <a:path w="279400" h="15239">
                <a:moveTo>
                  <a:pt x="1523" y="0"/>
                </a:moveTo>
                <a:lnTo>
                  <a:pt x="278891" y="3047"/>
                </a:lnTo>
                <a:lnTo>
                  <a:pt x="278891" y="15239"/>
                </a:lnTo>
                <a:lnTo>
                  <a:pt x="0" y="12191"/>
                </a:lnTo>
                <a:lnTo>
                  <a:pt x="1523" y="0"/>
                </a:lnTo>
                <a:close/>
              </a:path>
            </a:pathLst>
          </a:custGeom>
          <a:ln w="317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286">
            <a:extLst>
              <a:ext uri="{FF2B5EF4-FFF2-40B4-BE49-F238E27FC236}">
                <a16:creationId xmlns:a16="http://schemas.microsoft.com/office/drawing/2014/main" id="{1C2BFB1D-4AE4-4BE3-B307-495E91146698}"/>
              </a:ext>
            </a:extLst>
          </p:cNvPr>
          <p:cNvSpPr/>
          <p:nvPr/>
        </p:nvSpPr>
        <p:spPr>
          <a:xfrm>
            <a:off x="2537341" y="6141715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16509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287">
            <a:extLst>
              <a:ext uri="{FF2B5EF4-FFF2-40B4-BE49-F238E27FC236}">
                <a16:creationId xmlns:a16="http://schemas.microsoft.com/office/drawing/2014/main" id="{FC129E85-3A9C-45AA-86AF-A0F5AC7511BB}"/>
              </a:ext>
            </a:extLst>
          </p:cNvPr>
          <p:cNvSpPr/>
          <p:nvPr/>
        </p:nvSpPr>
        <p:spPr>
          <a:xfrm>
            <a:off x="2537341" y="6134096"/>
            <a:ext cx="279400" cy="15240"/>
          </a:xfrm>
          <a:custGeom>
            <a:avLst/>
            <a:gdLst/>
            <a:ahLst/>
            <a:cxnLst/>
            <a:rect l="l" t="t" r="r" b="b"/>
            <a:pathLst>
              <a:path w="279400" h="15239">
                <a:moveTo>
                  <a:pt x="0" y="0"/>
                </a:moveTo>
                <a:lnTo>
                  <a:pt x="278891" y="3047"/>
                </a:lnTo>
                <a:lnTo>
                  <a:pt x="277367" y="15239"/>
                </a:lnTo>
                <a:lnTo>
                  <a:pt x="0" y="1219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288">
            <a:extLst>
              <a:ext uri="{FF2B5EF4-FFF2-40B4-BE49-F238E27FC236}">
                <a16:creationId xmlns:a16="http://schemas.microsoft.com/office/drawing/2014/main" id="{F3DF1E49-D61D-473C-8688-208B849FA182}"/>
              </a:ext>
            </a:extLst>
          </p:cNvPr>
          <p:cNvSpPr/>
          <p:nvPr/>
        </p:nvSpPr>
        <p:spPr>
          <a:xfrm>
            <a:off x="3825118" y="6205723"/>
            <a:ext cx="325120" cy="207645"/>
          </a:xfrm>
          <a:custGeom>
            <a:avLst/>
            <a:gdLst/>
            <a:ahLst/>
            <a:cxnLst/>
            <a:rect l="l" t="t" r="r" b="b"/>
            <a:pathLst>
              <a:path w="325120" h="207645">
                <a:moveTo>
                  <a:pt x="267694" y="33153"/>
                </a:moveTo>
                <a:lnTo>
                  <a:pt x="0" y="185927"/>
                </a:lnTo>
                <a:lnTo>
                  <a:pt x="9143" y="207263"/>
                </a:lnTo>
                <a:lnTo>
                  <a:pt x="277296" y="54227"/>
                </a:lnTo>
                <a:lnTo>
                  <a:pt x="288295" y="34978"/>
                </a:lnTo>
                <a:lnTo>
                  <a:pt x="267694" y="33153"/>
                </a:lnTo>
                <a:close/>
              </a:path>
              <a:path w="325120" h="207645">
                <a:moveTo>
                  <a:pt x="324611" y="13715"/>
                </a:moveTo>
                <a:lnTo>
                  <a:pt x="301751" y="13715"/>
                </a:lnTo>
                <a:lnTo>
                  <a:pt x="310895" y="35051"/>
                </a:lnTo>
                <a:lnTo>
                  <a:pt x="277296" y="54227"/>
                </a:lnTo>
                <a:lnTo>
                  <a:pt x="231647" y="134111"/>
                </a:lnTo>
                <a:lnTo>
                  <a:pt x="228599" y="140207"/>
                </a:lnTo>
                <a:lnTo>
                  <a:pt x="228599" y="147827"/>
                </a:lnTo>
                <a:lnTo>
                  <a:pt x="234695" y="150875"/>
                </a:lnTo>
                <a:lnTo>
                  <a:pt x="239267" y="155447"/>
                </a:lnTo>
                <a:lnTo>
                  <a:pt x="245363" y="153923"/>
                </a:lnTo>
                <a:lnTo>
                  <a:pt x="248411" y="147827"/>
                </a:lnTo>
                <a:lnTo>
                  <a:pt x="324611" y="13715"/>
                </a:lnTo>
                <a:close/>
              </a:path>
              <a:path w="325120" h="207645">
                <a:moveTo>
                  <a:pt x="288295" y="34978"/>
                </a:moveTo>
                <a:lnTo>
                  <a:pt x="277296" y="54227"/>
                </a:lnTo>
                <a:lnTo>
                  <a:pt x="308225" y="36575"/>
                </a:lnTo>
                <a:lnTo>
                  <a:pt x="306323" y="36575"/>
                </a:lnTo>
                <a:lnTo>
                  <a:pt x="288295" y="34978"/>
                </a:lnTo>
                <a:close/>
              </a:path>
              <a:path w="325120" h="207645">
                <a:moveTo>
                  <a:pt x="298703" y="16763"/>
                </a:moveTo>
                <a:lnTo>
                  <a:pt x="288295" y="34978"/>
                </a:lnTo>
                <a:lnTo>
                  <a:pt x="306323" y="36575"/>
                </a:lnTo>
                <a:lnTo>
                  <a:pt x="298703" y="16763"/>
                </a:lnTo>
                <a:close/>
              </a:path>
              <a:path w="325120" h="207645">
                <a:moveTo>
                  <a:pt x="303058" y="16763"/>
                </a:moveTo>
                <a:lnTo>
                  <a:pt x="298703" y="16763"/>
                </a:lnTo>
                <a:lnTo>
                  <a:pt x="306323" y="36575"/>
                </a:lnTo>
                <a:lnTo>
                  <a:pt x="308225" y="36575"/>
                </a:lnTo>
                <a:lnTo>
                  <a:pt x="310895" y="35051"/>
                </a:lnTo>
                <a:lnTo>
                  <a:pt x="303058" y="16763"/>
                </a:lnTo>
                <a:close/>
              </a:path>
              <a:path w="325120" h="207645">
                <a:moveTo>
                  <a:pt x="301751" y="13715"/>
                </a:moveTo>
                <a:lnTo>
                  <a:pt x="267694" y="33153"/>
                </a:lnTo>
                <a:lnTo>
                  <a:pt x="288295" y="34978"/>
                </a:lnTo>
                <a:lnTo>
                  <a:pt x="298703" y="16763"/>
                </a:lnTo>
                <a:lnTo>
                  <a:pt x="303058" y="16763"/>
                </a:lnTo>
                <a:lnTo>
                  <a:pt x="301751" y="13715"/>
                </a:lnTo>
                <a:close/>
              </a:path>
              <a:path w="325120" h="207645">
                <a:moveTo>
                  <a:pt x="182879" y="0"/>
                </a:moveTo>
                <a:lnTo>
                  <a:pt x="178307" y="6095"/>
                </a:lnTo>
                <a:lnTo>
                  <a:pt x="176783" y="12191"/>
                </a:lnTo>
                <a:lnTo>
                  <a:pt x="176783" y="19811"/>
                </a:lnTo>
                <a:lnTo>
                  <a:pt x="181355" y="24383"/>
                </a:lnTo>
                <a:lnTo>
                  <a:pt x="185927" y="25907"/>
                </a:lnTo>
                <a:lnTo>
                  <a:pt x="267694" y="33153"/>
                </a:lnTo>
                <a:lnTo>
                  <a:pt x="301751" y="13715"/>
                </a:lnTo>
                <a:lnTo>
                  <a:pt x="324611" y="13715"/>
                </a:lnTo>
                <a:lnTo>
                  <a:pt x="188975" y="1523"/>
                </a:lnTo>
                <a:lnTo>
                  <a:pt x="182879" y="0"/>
                </a:lnTo>
                <a:close/>
              </a:path>
            </a:pathLst>
          </a:custGeom>
          <a:solidFill>
            <a:srgbClr val="497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289">
            <a:extLst>
              <a:ext uri="{FF2B5EF4-FFF2-40B4-BE49-F238E27FC236}">
                <a16:creationId xmlns:a16="http://schemas.microsoft.com/office/drawing/2014/main" id="{0F5BACD2-011A-47DC-BB41-E41F3BD85792}"/>
              </a:ext>
            </a:extLst>
          </p:cNvPr>
          <p:cNvSpPr/>
          <p:nvPr/>
        </p:nvSpPr>
        <p:spPr>
          <a:xfrm>
            <a:off x="3825118" y="6219440"/>
            <a:ext cx="311150" cy="193675"/>
          </a:xfrm>
          <a:custGeom>
            <a:avLst/>
            <a:gdLst/>
            <a:ahLst/>
            <a:cxnLst/>
            <a:rect l="l" t="t" r="r" b="b"/>
            <a:pathLst>
              <a:path w="311150" h="193675">
                <a:moveTo>
                  <a:pt x="0" y="172211"/>
                </a:moveTo>
                <a:lnTo>
                  <a:pt x="301751" y="0"/>
                </a:lnTo>
                <a:lnTo>
                  <a:pt x="310895" y="21335"/>
                </a:lnTo>
                <a:lnTo>
                  <a:pt x="9143" y="193547"/>
                </a:lnTo>
                <a:lnTo>
                  <a:pt x="0" y="172211"/>
                </a:lnTo>
                <a:close/>
              </a:path>
            </a:pathLst>
          </a:custGeom>
          <a:ln w="317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290">
            <a:extLst>
              <a:ext uri="{FF2B5EF4-FFF2-40B4-BE49-F238E27FC236}">
                <a16:creationId xmlns:a16="http://schemas.microsoft.com/office/drawing/2014/main" id="{38764820-9402-42B6-B650-2BAFB4580473}"/>
              </a:ext>
            </a:extLst>
          </p:cNvPr>
          <p:cNvSpPr/>
          <p:nvPr/>
        </p:nvSpPr>
        <p:spPr>
          <a:xfrm>
            <a:off x="4001901" y="6205723"/>
            <a:ext cx="147955" cy="155575"/>
          </a:xfrm>
          <a:custGeom>
            <a:avLst/>
            <a:gdLst/>
            <a:ahLst/>
            <a:cxnLst/>
            <a:rect l="l" t="t" r="r" b="b"/>
            <a:pathLst>
              <a:path w="147954" h="155575">
                <a:moveTo>
                  <a:pt x="12191" y="1523"/>
                </a:moveTo>
                <a:lnTo>
                  <a:pt x="147827" y="13715"/>
                </a:lnTo>
                <a:lnTo>
                  <a:pt x="71627" y="147827"/>
                </a:lnTo>
                <a:lnTo>
                  <a:pt x="68579" y="153923"/>
                </a:lnTo>
                <a:lnTo>
                  <a:pt x="62483" y="155447"/>
                </a:lnTo>
                <a:lnTo>
                  <a:pt x="57911" y="150875"/>
                </a:lnTo>
                <a:lnTo>
                  <a:pt x="51815" y="147827"/>
                </a:lnTo>
                <a:lnTo>
                  <a:pt x="51815" y="140207"/>
                </a:lnTo>
                <a:lnTo>
                  <a:pt x="54863" y="134111"/>
                </a:lnTo>
                <a:lnTo>
                  <a:pt x="121919" y="16763"/>
                </a:lnTo>
                <a:lnTo>
                  <a:pt x="129539" y="36575"/>
                </a:lnTo>
                <a:lnTo>
                  <a:pt x="9143" y="25907"/>
                </a:lnTo>
                <a:lnTo>
                  <a:pt x="4571" y="24383"/>
                </a:lnTo>
                <a:lnTo>
                  <a:pt x="0" y="19811"/>
                </a:lnTo>
                <a:lnTo>
                  <a:pt x="0" y="12191"/>
                </a:lnTo>
                <a:lnTo>
                  <a:pt x="1523" y="6095"/>
                </a:lnTo>
                <a:lnTo>
                  <a:pt x="6095" y="0"/>
                </a:lnTo>
                <a:lnTo>
                  <a:pt x="12191" y="1523"/>
                </a:lnTo>
                <a:close/>
              </a:path>
            </a:pathLst>
          </a:custGeom>
          <a:ln w="3175">
            <a:solidFill>
              <a:srgbClr val="497D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37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B0B0-E64D-4FCF-AD7E-0B9506CD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Pengolahan</a:t>
            </a:r>
            <a:r>
              <a:rPr lang="en-US" dirty="0"/>
              <a:t> Citra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BF8F-AC57-4113-B1B9-CB5824ED5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7020" marR="5080" indent="-274320">
              <a:lnSpc>
                <a:spcPct val="150000"/>
              </a:lnSpc>
              <a:buClr>
                <a:srgbClr val="D3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lang="en-US" sz="2600" spc="-5" dirty="0" err="1">
                <a:latin typeface="Tw Cen MT"/>
                <a:cs typeface="Tw Cen MT"/>
              </a:rPr>
              <a:t>A</a:t>
            </a:r>
            <a:r>
              <a:rPr lang="en-US" sz="2600" dirty="0" err="1">
                <a:latin typeface="Tw Cen MT"/>
                <a:cs typeface="Tw Cen MT"/>
              </a:rPr>
              <a:t>lg</a:t>
            </a:r>
            <a:r>
              <a:rPr lang="en-US" sz="2600" spc="5" dirty="0" err="1">
                <a:latin typeface="Tw Cen MT"/>
                <a:cs typeface="Tw Cen MT"/>
              </a:rPr>
              <a:t>o</a:t>
            </a:r>
            <a:r>
              <a:rPr lang="en-US" sz="2600" spc="-5" dirty="0" err="1">
                <a:latin typeface="Tw Cen MT"/>
                <a:cs typeface="Tw Cen MT"/>
              </a:rPr>
              <a:t>r</a:t>
            </a:r>
            <a:r>
              <a:rPr lang="en-US" sz="2600" dirty="0" err="1">
                <a:latin typeface="Tw Cen MT"/>
                <a:cs typeface="Tw Cen MT"/>
              </a:rPr>
              <a:t>itma</a:t>
            </a:r>
            <a:r>
              <a:rPr lang="en-US" sz="2600" spc="25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p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dirty="0" err="1">
                <a:latin typeface="Tw Cen MT"/>
                <a:cs typeface="Tw Cen MT"/>
              </a:rPr>
              <a:t>g</a:t>
            </a:r>
            <a:r>
              <a:rPr lang="en-US" sz="2600" spc="5" dirty="0" err="1">
                <a:latin typeface="Tw Cen MT"/>
                <a:cs typeface="Tw Cen MT"/>
              </a:rPr>
              <a:t>o</a:t>
            </a:r>
            <a:r>
              <a:rPr lang="en-US" sz="2600" dirty="0" err="1">
                <a:latin typeface="Tw Cen MT"/>
                <a:cs typeface="Tw Cen MT"/>
              </a:rPr>
              <a:t>la</a:t>
            </a:r>
            <a:r>
              <a:rPr lang="en-US" sz="2600" spc="-5" dirty="0" err="1">
                <a:latin typeface="Tw Cen MT"/>
                <a:cs typeface="Tw Cen MT"/>
              </a:rPr>
              <a:t>h</a:t>
            </a:r>
            <a:r>
              <a:rPr lang="en-US" sz="2600" dirty="0" err="1">
                <a:latin typeface="Tw Cen MT"/>
                <a:cs typeface="Tw Cen MT"/>
              </a:rPr>
              <a:t>an</a:t>
            </a:r>
            <a:r>
              <a:rPr lang="en-US" sz="2600" spc="30" dirty="0">
                <a:latin typeface="Times New Roman"/>
                <a:cs typeface="Times New Roman"/>
              </a:rPr>
              <a:t> </a:t>
            </a:r>
            <a:r>
              <a:rPr lang="en-US" sz="2600" spc="-10" dirty="0" err="1">
                <a:latin typeface="Tw Cen MT"/>
                <a:cs typeface="Tw Cen MT"/>
              </a:rPr>
              <a:t>c</a:t>
            </a:r>
            <a:r>
              <a:rPr lang="en-US" sz="2600" dirty="0" err="1">
                <a:latin typeface="Tw Cen MT"/>
                <a:cs typeface="Tw Cen MT"/>
              </a:rPr>
              <a:t>it</a:t>
            </a:r>
            <a:r>
              <a:rPr lang="en-US" sz="2600" spc="-30" dirty="0" err="1">
                <a:latin typeface="Tw Cen MT"/>
                <a:cs typeface="Tw Cen MT"/>
              </a:rPr>
              <a:t>r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spc="50" dirty="0">
                <a:latin typeface="Times New Roman"/>
                <a:cs typeface="Times New Roman"/>
              </a:rPr>
              <a:t> </a:t>
            </a:r>
            <a:r>
              <a:rPr lang="en-US" sz="2600" spc="-5" dirty="0" err="1">
                <a:latin typeface="Tw Cen MT"/>
                <a:cs typeface="Tw Cen MT"/>
              </a:rPr>
              <a:t>s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spc="-45" dirty="0" err="1">
                <a:latin typeface="Tw Cen MT"/>
                <a:cs typeface="Tw Cen MT"/>
              </a:rPr>
              <a:t>g</a:t>
            </a:r>
            <a:r>
              <a:rPr lang="en-US" sz="2600" dirty="0" err="1">
                <a:latin typeface="Tw Cen MT"/>
                <a:cs typeface="Tw Cen MT"/>
              </a:rPr>
              <a:t>at</a:t>
            </a:r>
            <a:r>
              <a:rPr lang="en-US" sz="2600" spc="45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b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-5" dirty="0" err="1">
                <a:latin typeface="Tw Cen MT"/>
                <a:cs typeface="Tw Cen MT"/>
              </a:rPr>
              <a:t>r</a:t>
            </a:r>
            <a:r>
              <a:rPr lang="en-US" sz="2600" dirty="0" err="1">
                <a:latin typeface="Tw Cen MT"/>
                <a:cs typeface="Tw Cen MT"/>
              </a:rPr>
              <a:t>g</a:t>
            </a:r>
            <a:r>
              <a:rPr lang="en-US" sz="2600" spc="-5" dirty="0" err="1">
                <a:latin typeface="Tw Cen MT"/>
                <a:cs typeface="Tw Cen MT"/>
              </a:rPr>
              <a:t>un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spc="35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pada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spc="-105" dirty="0" err="1">
                <a:latin typeface="Tw Cen MT"/>
                <a:cs typeface="Tw Cen MT"/>
              </a:rPr>
              <a:t>w</a:t>
            </a:r>
            <a:r>
              <a:rPr lang="en-US" sz="2600" dirty="0" err="1">
                <a:latin typeface="Tw Cen MT"/>
                <a:cs typeface="Tw Cen MT"/>
              </a:rPr>
              <a:t>al</a:t>
            </a:r>
            <a:r>
              <a:rPr lang="en-US" sz="2600" spc="5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p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40" dirty="0" err="1">
                <a:latin typeface="Tw Cen MT"/>
                <a:cs typeface="Tw Cen MT"/>
              </a:rPr>
              <a:t>r</a:t>
            </a:r>
            <a:r>
              <a:rPr lang="en-US" sz="2600" spc="-50" dirty="0" err="1">
                <a:latin typeface="Tw Cen MT"/>
                <a:cs typeface="Tw Cen MT"/>
              </a:rPr>
              <a:t>k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dirty="0" err="1">
                <a:latin typeface="Tw Cen MT"/>
                <a:cs typeface="Tw Cen MT"/>
              </a:rPr>
              <a:t>mba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spc="-45" dirty="0" err="1">
                <a:latin typeface="Tw Cen MT"/>
                <a:cs typeface="Tw Cen MT"/>
              </a:rPr>
              <a:t>g</a:t>
            </a:r>
            <a:r>
              <a:rPr lang="en-US" sz="2600" dirty="0" err="1">
                <a:latin typeface="Tw Cen MT"/>
                <a:cs typeface="Tw Cen MT"/>
              </a:rPr>
              <a:t>an</a:t>
            </a:r>
            <a:r>
              <a:rPr lang="en-US" sz="2600" spc="20" dirty="0">
                <a:latin typeface="Times New Roman"/>
                <a:cs typeface="Times New Roman"/>
              </a:rPr>
              <a:t> </a:t>
            </a:r>
            <a:r>
              <a:rPr lang="en-US" sz="2600" spc="-5" dirty="0" err="1">
                <a:latin typeface="Tw Cen MT"/>
                <a:cs typeface="Tw Cen MT"/>
              </a:rPr>
              <a:t>s</a:t>
            </a:r>
            <a:r>
              <a:rPr lang="en-US" sz="2600" dirty="0" err="1">
                <a:latin typeface="Tw Cen MT"/>
                <a:cs typeface="Tw Cen MT"/>
              </a:rPr>
              <a:t>i</a:t>
            </a:r>
            <a:r>
              <a:rPr lang="en-US" sz="2600" spc="-5" dirty="0" err="1">
                <a:latin typeface="Tw Cen MT"/>
                <a:cs typeface="Tw Cen MT"/>
              </a:rPr>
              <a:t>s</a:t>
            </a:r>
            <a:r>
              <a:rPr lang="en-US" sz="2600" dirty="0" err="1">
                <a:latin typeface="Tw Cen MT"/>
                <a:cs typeface="Tw Cen MT"/>
              </a:rPr>
              <a:t>t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dirty="0" err="1">
                <a:latin typeface="Tw Cen MT"/>
                <a:cs typeface="Tw Cen MT"/>
              </a:rPr>
              <a:t>m</a:t>
            </a:r>
            <a:r>
              <a:rPr lang="en-US" sz="2600" spc="35" dirty="0">
                <a:latin typeface="Times New Roman"/>
                <a:cs typeface="Times New Roman"/>
              </a:rPr>
              <a:t> </a:t>
            </a:r>
            <a:r>
              <a:rPr lang="en-US" sz="2600" spc="-5" dirty="0">
                <a:latin typeface="Tw Cen MT"/>
                <a:cs typeface="Tw Cen MT"/>
              </a:rPr>
              <a:t>v</a:t>
            </a:r>
            <a:r>
              <a:rPr lang="en-US" sz="2600" dirty="0">
                <a:latin typeface="Tw Cen MT"/>
                <a:cs typeface="Tw Cen MT"/>
              </a:rPr>
              <a:t>i</a:t>
            </a:r>
            <a:r>
              <a:rPr lang="en-US" sz="2600" spc="-5" dirty="0">
                <a:latin typeface="Tw Cen MT"/>
                <a:cs typeface="Tw Cen MT"/>
              </a:rPr>
              <a:t>su</a:t>
            </a:r>
            <a:r>
              <a:rPr lang="en-US" sz="2600" dirty="0">
                <a:latin typeface="Tw Cen MT"/>
                <a:cs typeface="Tw Cen MT"/>
              </a:rPr>
              <a:t>al,</a:t>
            </a:r>
            <a:r>
              <a:rPr lang="en-US" sz="2600" spc="6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bia</a:t>
            </a:r>
            <a:r>
              <a:rPr lang="en-US" sz="2600" spc="-5" dirty="0" err="1">
                <a:latin typeface="Tw Cen MT"/>
                <a:cs typeface="Tw Cen MT"/>
              </a:rPr>
              <a:t>s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spc="-75" dirty="0" err="1">
                <a:latin typeface="Tw Cen MT"/>
                <a:cs typeface="Tw Cen MT"/>
              </a:rPr>
              <a:t>n</a:t>
            </a:r>
            <a:r>
              <a:rPr lang="en-US" sz="2600" spc="-105" dirty="0" err="1">
                <a:latin typeface="Tw Cen MT"/>
                <a:cs typeface="Tw Cen MT"/>
              </a:rPr>
              <a:t>y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spc="35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dig</a:t>
            </a:r>
            <a:r>
              <a:rPr lang="en-US" sz="2600" spc="-5" dirty="0" err="1">
                <a:latin typeface="Tw Cen MT"/>
                <a:cs typeface="Tw Cen MT"/>
              </a:rPr>
              <a:t>un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spc="-5" dirty="0" err="1">
                <a:latin typeface="Tw Cen MT"/>
                <a:cs typeface="Tw Cen MT"/>
              </a:rPr>
              <a:t>k</a:t>
            </a:r>
            <a:r>
              <a:rPr lang="en-US" sz="2600" dirty="0" err="1">
                <a:latin typeface="Tw Cen MT"/>
                <a:cs typeface="Tw Cen MT"/>
              </a:rPr>
              <a:t>an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spc="-5" dirty="0" err="1">
                <a:latin typeface="Tw Cen MT"/>
                <a:cs typeface="Tw Cen MT"/>
              </a:rPr>
              <a:t>un</a:t>
            </a:r>
            <a:r>
              <a:rPr lang="en-US" sz="2600" dirty="0" err="1">
                <a:latin typeface="Tw Cen MT"/>
                <a:cs typeface="Tw Cen MT"/>
              </a:rPr>
              <a:t>t</a:t>
            </a:r>
            <a:r>
              <a:rPr lang="en-US" sz="2600" spc="-5" dirty="0" err="1">
                <a:latin typeface="Tw Cen MT"/>
                <a:cs typeface="Tw Cen MT"/>
              </a:rPr>
              <a:t>u</a:t>
            </a:r>
            <a:r>
              <a:rPr lang="en-US" sz="2600" dirty="0" err="1">
                <a:latin typeface="Tw Cen MT"/>
                <a:cs typeface="Tw Cen MT"/>
              </a:rPr>
              <a:t>k</a:t>
            </a:r>
            <a:r>
              <a:rPr lang="en-US" sz="2600" spc="3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m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dirty="0" err="1">
                <a:latin typeface="Tw Cen MT"/>
                <a:cs typeface="Tw Cen MT"/>
              </a:rPr>
              <a:t>ajam</a:t>
            </a:r>
            <a:r>
              <a:rPr lang="en-US" sz="2600" spc="-5" dirty="0" err="1">
                <a:latin typeface="Tw Cen MT"/>
                <a:cs typeface="Tw Cen MT"/>
              </a:rPr>
              <a:t>k</a:t>
            </a:r>
            <a:r>
              <a:rPr lang="en-US" sz="2600" dirty="0" err="1">
                <a:latin typeface="Tw Cen MT"/>
                <a:cs typeface="Tw Cen MT"/>
              </a:rPr>
              <a:t>an</a:t>
            </a:r>
            <a:r>
              <a:rPr lang="en-US" sz="2600" spc="3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i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spc="-55" dirty="0" err="1">
                <a:latin typeface="Tw Cen MT"/>
                <a:cs typeface="Tw Cen MT"/>
              </a:rPr>
              <a:t>f</a:t>
            </a:r>
            <a:r>
              <a:rPr lang="en-US" sz="2600" spc="5" dirty="0" err="1">
                <a:latin typeface="Tw Cen MT"/>
                <a:cs typeface="Tw Cen MT"/>
              </a:rPr>
              <a:t>o</a:t>
            </a:r>
            <a:r>
              <a:rPr lang="en-US" sz="2600" spc="40" dirty="0" err="1">
                <a:latin typeface="Tw Cen MT"/>
                <a:cs typeface="Tw Cen MT"/>
              </a:rPr>
              <a:t>r</a:t>
            </a:r>
            <a:r>
              <a:rPr lang="en-US" sz="2600" dirty="0" err="1">
                <a:latin typeface="Tw Cen MT"/>
                <a:cs typeface="Tw Cen MT"/>
              </a:rPr>
              <a:t>ma</a:t>
            </a:r>
            <a:r>
              <a:rPr lang="en-US" sz="2600" spc="-5" dirty="0" err="1">
                <a:latin typeface="Tw Cen MT"/>
                <a:cs typeface="Tw Cen MT"/>
              </a:rPr>
              <a:t>s</a:t>
            </a:r>
            <a:r>
              <a:rPr lang="en-US" sz="2600" dirty="0" err="1">
                <a:latin typeface="Tw Cen MT"/>
                <a:cs typeface="Tw Cen MT"/>
              </a:rPr>
              <a:t>i</a:t>
            </a:r>
            <a:r>
              <a:rPr lang="en-US" sz="2600" spc="35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t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40" dirty="0" err="1">
                <a:latin typeface="Tw Cen MT"/>
                <a:cs typeface="Tw Cen MT"/>
              </a:rPr>
              <a:t>r</a:t>
            </a:r>
            <a:r>
              <a:rPr lang="en-US" sz="2600" dirty="0" err="1">
                <a:latin typeface="Tw Cen MT"/>
                <a:cs typeface="Tw Cen MT"/>
              </a:rPr>
              <a:t>t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dirty="0" err="1">
                <a:latin typeface="Tw Cen MT"/>
                <a:cs typeface="Tw Cen MT"/>
              </a:rPr>
              <a:t>tu</a:t>
            </a:r>
            <a:r>
              <a:rPr lang="en-US" sz="2600" spc="2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pada</a:t>
            </a:r>
            <a:r>
              <a:rPr lang="en-US" sz="2600" spc="60" dirty="0">
                <a:latin typeface="Times New Roman"/>
                <a:cs typeface="Times New Roman"/>
              </a:rPr>
              <a:t> </a:t>
            </a:r>
            <a:r>
              <a:rPr lang="en-US" sz="2600" spc="-10" dirty="0" err="1">
                <a:latin typeface="Tw Cen MT"/>
                <a:cs typeface="Tw Cen MT"/>
              </a:rPr>
              <a:t>c</a:t>
            </a:r>
            <a:r>
              <a:rPr lang="en-US" sz="2600" dirty="0" err="1">
                <a:latin typeface="Tw Cen MT"/>
                <a:cs typeface="Tw Cen MT"/>
              </a:rPr>
              <a:t>it</a:t>
            </a:r>
            <a:r>
              <a:rPr lang="en-US" sz="2600" spc="-30" dirty="0" err="1">
                <a:latin typeface="Tw Cen MT"/>
                <a:cs typeface="Tw Cen MT"/>
              </a:rPr>
              <a:t>r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dirty="0">
                <a:latin typeface="Tw Cen MT"/>
                <a:cs typeface="Tw Cen MT"/>
              </a:rPr>
              <a:t>,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spc="-5" dirty="0" err="1">
                <a:latin typeface="Tw Cen MT"/>
                <a:cs typeface="Tw Cen MT"/>
              </a:rPr>
              <a:t>s</a:t>
            </a:r>
            <a:r>
              <a:rPr lang="en-US" sz="2600" spc="-45" dirty="0" err="1">
                <a:latin typeface="Tw Cen MT"/>
                <a:cs typeface="Tw Cen MT"/>
              </a:rPr>
              <a:t>e</a:t>
            </a:r>
            <a:r>
              <a:rPr lang="en-US" sz="2600" dirty="0" err="1">
                <a:latin typeface="Tw Cen MT"/>
                <a:cs typeface="Tw Cen MT"/>
              </a:rPr>
              <a:t>b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dirty="0" err="1">
                <a:latin typeface="Tw Cen MT"/>
                <a:cs typeface="Tw Cen MT"/>
              </a:rPr>
              <a:t>l</a:t>
            </a:r>
            <a:r>
              <a:rPr lang="en-US" sz="2600" spc="-5" dirty="0" err="1">
                <a:latin typeface="Tw Cen MT"/>
                <a:cs typeface="Tw Cen MT"/>
              </a:rPr>
              <a:t>u</a:t>
            </a:r>
            <a:r>
              <a:rPr lang="en-US" sz="2600" dirty="0" err="1">
                <a:latin typeface="Tw Cen MT"/>
                <a:cs typeface="Tw Cen MT"/>
              </a:rPr>
              <a:t>m</a:t>
            </a:r>
            <a:r>
              <a:rPr lang="en-US" sz="2600" spc="25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di</a:t>
            </a:r>
            <a:r>
              <a:rPr lang="en-US" sz="2600" spc="5" dirty="0" err="1">
                <a:latin typeface="Tw Cen MT"/>
                <a:cs typeface="Tw Cen MT"/>
              </a:rPr>
              <a:t>o</a:t>
            </a:r>
            <a:r>
              <a:rPr lang="en-US" sz="2600" dirty="0" err="1">
                <a:latin typeface="Tw Cen MT"/>
                <a:cs typeface="Tw Cen MT"/>
              </a:rPr>
              <a:t>lah</a:t>
            </a:r>
            <a:r>
              <a:rPr lang="en-US" sz="2600" spc="45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l</a:t>
            </a:r>
            <a:r>
              <a:rPr lang="en-US" sz="2600" spc="-45" dirty="0" err="1">
                <a:latin typeface="Tw Cen MT"/>
                <a:cs typeface="Tw Cen MT"/>
              </a:rPr>
              <a:t>e</a:t>
            </a:r>
            <a:r>
              <a:rPr lang="en-US" sz="2600" dirty="0" err="1">
                <a:latin typeface="Tw Cen MT"/>
                <a:cs typeface="Tw Cen MT"/>
              </a:rPr>
              <a:t>bih</a:t>
            </a:r>
            <a:r>
              <a:rPr lang="en-US" sz="2600" spc="45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ja</a:t>
            </a:r>
            <a:r>
              <a:rPr lang="en-US" sz="2600" spc="-5" dirty="0" err="1">
                <a:latin typeface="Tw Cen MT"/>
                <a:cs typeface="Tw Cen MT"/>
              </a:rPr>
              <a:t>uh</a:t>
            </a:r>
            <a:r>
              <a:rPr lang="en-US" sz="2600" dirty="0">
                <a:latin typeface="Tw Cen MT"/>
                <a:cs typeface="Tw Cen MT"/>
              </a:rPr>
              <a:t>.</a:t>
            </a:r>
          </a:p>
          <a:p>
            <a:pPr marL="287020" marR="402590" indent="-274320">
              <a:lnSpc>
                <a:spcPct val="150000"/>
              </a:lnSpc>
              <a:spcBef>
                <a:spcPts val="600"/>
              </a:spcBef>
              <a:buClr>
                <a:srgbClr val="D3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lang="en-US" sz="2600" spc="-150" dirty="0" err="1">
                <a:latin typeface="Tw Cen MT"/>
                <a:cs typeface="Tw Cen MT"/>
              </a:rPr>
              <a:t>P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dirty="0" err="1">
                <a:latin typeface="Tw Cen MT"/>
                <a:cs typeface="Tw Cen MT"/>
              </a:rPr>
              <a:t>mb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dirty="0" err="1">
                <a:latin typeface="Tw Cen MT"/>
                <a:cs typeface="Tw Cen MT"/>
              </a:rPr>
              <a:t>t</a:t>
            </a:r>
            <a:r>
              <a:rPr lang="en-US" sz="2600" spc="-15" dirty="0" err="1">
                <a:latin typeface="Tw Cen MT"/>
                <a:cs typeface="Tw Cen MT"/>
              </a:rPr>
              <a:t>u</a:t>
            </a:r>
            <a:r>
              <a:rPr lang="en-US" sz="2600" spc="-5" dirty="0" err="1">
                <a:latin typeface="Tw Cen MT"/>
                <a:cs typeface="Tw Cen MT"/>
              </a:rPr>
              <a:t>k</a:t>
            </a:r>
            <a:r>
              <a:rPr lang="en-US" sz="2600" dirty="0" err="1">
                <a:latin typeface="Tw Cen MT"/>
                <a:cs typeface="Tw Cen MT"/>
              </a:rPr>
              <a:t>an</a:t>
            </a:r>
            <a:r>
              <a:rPr lang="en-US" sz="2600" spc="5" dirty="0">
                <a:latin typeface="Times New Roman"/>
                <a:cs typeface="Times New Roman"/>
              </a:rPr>
              <a:t> </a:t>
            </a:r>
            <a:r>
              <a:rPr lang="en-US" sz="2600" spc="-10" dirty="0" err="1">
                <a:latin typeface="Tw Cen MT"/>
                <a:cs typeface="Tw Cen MT"/>
              </a:rPr>
              <a:t>c</a:t>
            </a:r>
            <a:r>
              <a:rPr lang="en-US" sz="2600" dirty="0" err="1">
                <a:latin typeface="Tw Cen MT"/>
                <a:cs typeface="Tw Cen MT"/>
              </a:rPr>
              <a:t>it</a:t>
            </a:r>
            <a:r>
              <a:rPr lang="en-US" sz="2600" spc="-30" dirty="0" err="1">
                <a:latin typeface="Tw Cen MT"/>
                <a:cs typeface="Tw Cen MT"/>
              </a:rPr>
              <a:t>r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spc="6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w Cen MT"/>
                <a:cs typeface="Tw Cen MT"/>
              </a:rPr>
              <a:t>digital</a:t>
            </a:r>
            <a:r>
              <a:rPr lang="en-US" sz="2600" spc="5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w Cen MT"/>
                <a:cs typeface="Tw Cen MT"/>
              </a:rPr>
              <a:t>(</a:t>
            </a:r>
            <a:r>
              <a:rPr lang="en-US" sz="2600" dirty="0" err="1">
                <a:latin typeface="Tw Cen MT"/>
                <a:cs typeface="Tw Cen MT"/>
              </a:rPr>
              <a:t>di</a:t>
            </a:r>
            <a:r>
              <a:rPr lang="en-US" sz="2600" spc="-5" dirty="0" err="1">
                <a:latin typeface="Tw Cen MT"/>
                <a:cs typeface="Tw Cen MT"/>
              </a:rPr>
              <a:t>skr</a:t>
            </a:r>
            <a:r>
              <a:rPr lang="en-US" sz="2600" dirty="0" err="1">
                <a:latin typeface="Tw Cen MT"/>
                <a:cs typeface="Tw Cen MT"/>
              </a:rPr>
              <a:t>it</a:t>
            </a:r>
            <a:r>
              <a:rPr lang="en-US" sz="2600" dirty="0">
                <a:latin typeface="Tw Cen MT"/>
                <a:cs typeface="Tw Cen MT"/>
              </a:rPr>
              <a:t>)</a:t>
            </a:r>
            <a:r>
              <a:rPr lang="en-US" sz="2600" spc="2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m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dirty="0" err="1">
                <a:latin typeface="Tw Cen MT"/>
                <a:cs typeface="Tw Cen MT"/>
              </a:rPr>
              <a:t>lal</a:t>
            </a:r>
            <a:r>
              <a:rPr lang="en-US" sz="2600" spc="-5" dirty="0" err="1">
                <a:latin typeface="Tw Cen MT"/>
                <a:cs typeface="Tw Cen MT"/>
              </a:rPr>
              <a:t>u</a:t>
            </a:r>
            <a:r>
              <a:rPr lang="en-US" sz="2600" dirty="0" err="1">
                <a:latin typeface="Tw Cen MT"/>
                <a:cs typeface="Tw Cen MT"/>
              </a:rPr>
              <a:t>i</a:t>
            </a:r>
            <a:r>
              <a:rPr lang="en-US" sz="2600" spc="5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b</a:t>
            </a:r>
            <a:r>
              <a:rPr lang="en-US" sz="2600" spc="-45" dirty="0" err="1">
                <a:latin typeface="Tw Cen MT"/>
                <a:cs typeface="Tw Cen MT"/>
              </a:rPr>
              <a:t>e</a:t>
            </a:r>
            <a:r>
              <a:rPr lang="en-US" sz="2600" dirty="0" err="1">
                <a:latin typeface="Tw Cen MT"/>
                <a:cs typeface="Tw Cen MT"/>
              </a:rPr>
              <a:t>b</a:t>
            </a:r>
            <a:r>
              <a:rPr lang="en-US" sz="2600" spc="5" dirty="0" err="1">
                <a:latin typeface="Tw Cen MT"/>
                <a:cs typeface="Tw Cen MT"/>
              </a:rPr>
              <a:t>e</a:t>
            </a:r>
            <a:r>
              <a:rPr lang="en-US" sz="2600" spc="-30" dirty="0" err="1">
                <a:latin typeface="Tw Cen MT"/>
                <a:cs typeface="Tw Cen MT"/>
              </a:rPr>
              <a:t>r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spc="-5" dirty="0" err="1">
                <a:latin typeface="Tw Cen MT"/>
                <a:cs typeface="Tw Cen MT"/>
              </a:rPr>
              <a:t>p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 err="1">
                <a:latin typeface="Tw Cen MT"/>
                <a:cs typeface="Tw Cen MT"/>
              </a:rPr>
              <a:t>ta</a:t>
            </a:r>
            <a:r>
              <a:rPr lang="en-US" sz="2600" spc="-5" dirty="0" err="1">
                <a:latin typeface="Tw Cen MT"/>
                <a:cs typeface="Tw Cen MT"/>
              </a:rPr>
              <a:t>h</a:t>
            </a:r>
            <a:r>
              <a:rPr lang="en-US" sz="2600" dirty="0" err="1">
                <a:latin typeface="Tw Cen MT"/>
                <a:cs typeface="Tw Cen MT"/>
              </a:rPr>
              <a:t>apa</a:t>
            </a:r>
            <a:r>
              <a:rPr lang="en-US" sz="2600" spc="-5" dirty="0" err="1">
                <a:latin typeface="Tw Cen MT"/>
                <a:cs typeface="Tw Cen MT"/>
              </a:rPr>
              <a:t>n</a:t>
            </a:r>
            <a:r>
              <a:rPr lang="en-US" sz="2600" dirty="0">
                <a:latin typeface="Tw Cen MT"/>
                <a:cs typeface="Tw Cen MT"/>
              </a:rPr>
              <a:t>,</a:t>
            </a:r>
            <a:r>
              <a:rPr lang="en-US" sz="2600" spc="25" dirty="0">
                <a:latin typeface="Times New Roman"/>
                <a:cs typeface="Times New Roman"/>
              </a:rPr>
              <a:t> </a:t>
            </a:r>
            <a:r>
              <a:rPr lang="en-US" sz="2600" spc="-105" dirty="0" err="1">
                <a:latin typeface="Tw Cen MT"/>
                <a:cs typeface="Tw Cen MT"/>
              </a:rPr>
              <a:t>y</a:t>
            </a:r>
            <a:r>
              <a:rPr lang="en-US" sz="2600" dirty="0" err="1">
                <a:latin typeface="Tw Cen MT"/>
                <a:cs typeface="Tw Cen MT"/>
              </a:rPr>
              <a:t>ait</a:t>
            </a:r>
            <a:r>
              <a:rPr lang="en-US" sz="2600" spc="-5" dirty="0" err="1">
                <a:latin typeface="Tw Cen MT"/>
                <a:cs typeface="Tw Cen MT"/>
              </a:rPr>
              <a:t>u</a:t>
            </a:r>
            <a:r>
              <a:rPr lang="en-US" sz="2600" spc="-5" dirty="0">
                <a:latin typeface="Tw Cen MT"/>
                <a:cs typeface="Tw Cen MT"/>
              </a:rPr>
              <a:t> salah </a:t>
            </a:r>
            <a:r>
              <a:rPr lang="en-US" sz="2600" spc="-5" dirty="0" err="1">
                <a:latin typeface="Tw Cen MT"/>
                <a:cs typeface="Tw Cen MT"/>
              </a:rPr>
              <a:t>satunya</a:t>
            </a:r>
            <a:r>
              <a:rPr lang="en-US" sz="2600" dirty="0">
                <a:latin typeface="Tw Cen MT"/>
                <a:cs typeface="Tw Cen MT"/>
              </a:rPr>
              <a:t>:</a:t>
            </a:r>
          </a:p>
          <a:p>
            <a:pPr marL="661670" lvl="1" indent="-382270">
              <a:lnSpc>
                <a:spcPct val="150000"/>
              </a:lnSpc>
              <a:spcBef>
                <a:spcPts val="600"/>
              </a:spcBef>
              <a:buClr>
                <a:srgbClr val="D34716"/>
              </a:buClr>
              <a:buFont typeface="Wingdings"/>
              <a:buChar char=""/>
              <a:tabLst>
                <a:tab pos="662305" algn="l"/>
              </a:tabLst>
            </a:pPr>
            <a:r>
              <a:rPr lang="en-US" sz="2600" spc="-5" dirty="0" err="1">
                <a:latin typeface="Tw Cen MT"/>
                <a:cs typeface="Tw Cen MT"/>
              </a:rPr>
              <a:t>Aku</a:t>
            </a:r>
            <a:r>
              <a:rPr lang="en-US" sz="2600" dirty="0" err="1">
                <a:latin typeface="Tw Cen MT"/>
                <a:cs typeface="Tw Cen MT"/>
              </a:rPr>
              <a:t>i</a:t>
            </a:r>
            <a:r>
              <a:rPr lang="en-US" sz="2600" spc="-5" dirty="0" err="1">
                <a:latin typeface="Tw Cen MT"/>
                <a:cs typeface="Tw Cen MT"/>
              </a:rPr>
              <a:t>s</a:t>
            </a:r>
            <a:r>
              <a:rPr lang="en-US" sz="2600" dirty="0" err="1">
                <a:latin typeface="Tw Cen MT"/>
                <a:cs typeface="Tw Cen MT"/>
              </a:rPr>
              <a:t>i</a:t>
            </a:r>
            <a:r>
              <a:rPr lang="en-US" sz="2600" spc="-5" dirty="0" err="1">
                <a:latin typeface="Tw Cen MT"/>
                <a:cs typeface="Tw Cen MT"/>
              </a:rPr>
              <a:t>s</a:t>
            </a:r>
            <a:r>
              <a:rPr lang="en-US" sz="2600" dirty="0" err="1">
                <a:latin typeface="Tw Cen MT"/>
                <a:cs typeface="Tw Cen MT"/>
              </a:rPr>
              <a:t>i</a:t>
            </a:r>
            <a:r>
              <a:rPr lang="en-US" sz="2600" spc="60" dirty="0">
                <a:latin typeface="Times New Roman"/>
                <a:cs typeface="Times New Roman"/>
              </a:rPr>
              <a:t> </a:t>
            </a:r>
            <a:r>
              <a:rPr lang="en-US" sz="2600" spc="-10" dirty="0" err="1">
                <a:latin typeface="Tw Cen MT"/>
                <a:cs typeface="Tw Cen MT"/>
              </a:rPr>
              <a:t>c</a:t>
            </a:r>
            <a:r>
              <a:rPr lang="en-US" sz="2600" dirty="0" err="1">
                <a:latin typeface="Tw Cen MT"/>
                <a:cs typeface="Tw Cen MT"/>
              </a:rPr>
              <a:t>it</a:t>
            </a:r>
            <a:r>
              <a:rPr lang="en-US" sz="2600" spc="-30" dirty="0" err="1">
                <a:latin typeface="Tw Cen MT"/>
                <a:cs typeface="Tw Cen MT"/>
              </a:rPr>
              <a:t>r</a:t>
            </a:r>
            <a:r>
              <a:rPr lang="en-US" sz="2600" dirty="0" err="1">
                <a:latin typeface="Tw Cen MT"/>
                <a:cs typeface="Tw Cen MT"/>
              </a:rPr>
              <a:t>a</a:t>
            </a:r>
            <a:endParaRPr lang="en-US" sz="2600" dirty="0">
              <a:latin typeface="Tw Cen MT"/>
              <a:cs typeface="Tw Cen MT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4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3921-48F1-4081-963C-EAFE4606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System Visual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CC12-FF94-47BF-99EF-4EAD86287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  <a:tabLst>
                <a:tab pos="527685" algn="l"/>
              </a:tabLst>
            </a:pPr>
            <a:r>
              <a:rPr lang="en-US" dirty="0">
                <a:latin typeface="Tw Cen MT"/>
                <a:cs typeface="Tw Cen MT"/>
              </a:rPr>
              <a:t>1.</a:t>
            </a: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spc="5" dirty="0">
                <a:latin typeface="Tw Cen MT"/>
                <a:cs typeface="Tw Cen MT"/>
              </a:rPr>
              <a:t>Se</a:t>
            </a:r>
            <a:r>
              <a:rPr lang="en-US" spc="-5" dirty="0">
                <a:latin typeface="Tw Cen MT"/>
                <a:cs typeface="Tw Cen MT"/>
              </a:rPr>
              <a:t>ns</a:t>
            </a:r>
            <a:r>
              <a:rPr lang="en-US" spc="5" dirty="0">
                <a:latin typeface="Tw Cen MT"/>
                <a:cs typeface="Tw Cen MT"/>
              </a:rPr>
              <a:t>o</a:t>
            </a:r>
            <a:r>
              <a:rPr lang="en-US" dirty="0">
                <a:latin typeface="Tw Cen MT"/>
                <a:cs typeface="Tw Cen MT"/>
              </a:rPr>
              <a:t>r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w Cen MT"/>
                <a:cs typeface="Tw Cen MT"/>
              </a:rPr>
              <a:t>C</a:t>
            </a:r>
            <a:r>
              <a:rPr lang="en-US" dirty="0">
                <a:latin typeface="Tw Cen MT"/>
                <a:cs typeface="Tw Cen MT"/>
              </a:rPr>
              <a:t>it</a:t>
            </a:r>
            <a:r>
              <a:rPr lang="en-US" spc="-30" dirty="0">
                <a:latin typeface="Tw Cen MT"/>
                <a:cs typeface="Tw Cen MT"/>
              </a:rPr>
              <a:t>r</a:t>
            </a:r>
            <a:r>
              <a:rPr lang="en-US" dirty="0">
                <a:latin typeface="Tw Cen MT"/>
                <a:cs typeface="Tw Cen MT"/>
              </a:rPr>
              <a:t>a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w Cen MT"/>
                <a:cs typeface="Tw Cen MT"/>
              </a:rPr>
              <a:t>(Ima</a:t>
            </a:r>
            <a:r>
              <a:rPr lang="en-US" spc="-45" dirty="0">
                <a:latin typeface="Tw Cen MT"/>
                <a:cs typeface="Tw Cen MT"/>
              </a:rPr>
              <a:t>g</a:t>
            </a:r>
            <a:r>
              <a:rPr lang="en-US" dirty="0">
                <a:latin typeface="Tw Cen MT"/>
                <a:cs typeface="Tw Cen MT"/>
              </a:rPr>
              <a:t>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Tw Cen MT"/>
                <a:cs typeface="Tw Cen MT"/>
              </a:rPr>
              <a:t>Se</a:t>
            </a:r>
            <a:r>
              <a:rPr lang="en-US" spc="-5" dirty="0">
                <a:latin typeface="Tw Cen MT"/>
                <a:cs typeface="Tw Cen MT"/>
              </a:rPr>
              <a:t>ns</a:t>
            </a:r>
            <a:r>
              <a:rPr lang="en-US" spc="5" dirty="0">
                <a:latin typeface="Tw Cen MT"/>
                <a:cs typeface="Tw Cen MT"/>
              </a:rPr>
              <a:t>o</a:t>
            </a:r>
            <a:r>
              <a:rPr lang="en-US" spc="-5" dirty="0">
                <a:latin typeface="Tw Cen MT"/>
                <a:cs typeface="Tw Cen MT"/>
              </a:rPr>
              <a:t>r</a:t>
            </a:r>
            <a:r>
              <a:rPr lang="en-US" dirty="0">
                <a:latin typeface="Tw Cen MT"/>
                <a:cs typeface="Tw Cen MT"/>
              </a:rPr>
              <a:t>)</a:t>
            </a:r>
          </a:p>
          <a:p>
            <a:pPr marL="527685" marR="5080" algn="just">
              <a:lnSpc>
                <a:spcPct val="150000"/>
              </a:lnSpc>
              <a:spcBef>
                <a:spcPts val="600"/>
              </a:spcBef>
            </a:pPr>
            <a:r>
              <a:rPr lang="en-US" spc="-5" dirty="0" err="1">
                <a:latin typeface="Tw Cen MT"/>
                <a:cs typeface="Tw Cen MT"/>
              </a:rPr>
              <a:t>D</a:t>
            </a:r>
            <a:r>
              <a:rPr lang="en-US" dirty="0" err="1">
                <a:latin typeface="Tw Cen MT"/>
                <a:cs typeface="Tw Cen MT"/>
              </a:rPr>
              <a:t>ig</a:t>
            </a:r>
            <a:r>
              <a:rPr lang="en-US" spc="-5" dirty="0" err="1">
                <a:latin typeface="Tw Cen MT"/>
                <a:cs typeface="Tw Cen MT"/>
              </a:rPr>
              <a:t>un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-5" dirty="0" err="1">
                <a:latin typeface="Tw Cen MT"/>
                <a:cs typeface="Tw Cen MT"/>
              </a:rPr>
              <a:t>k</a:t>
            </a:r>
            <a:r>
              <a:rPr lang="en-US" dirty="0" err="1">
                <a:latin typeface="Tw Cen MT"/>
                <a:cs typeface="Tw Cen MT"/>
              </a:rPr>
              <a:t>an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w Cen MT"/>
                <a:cs typeface="Tw Cen MT"/>
              </a:rPr>
              <a:t>un</a:t>
            </a:r>
            <a:r>
              <a:rPr lang="en-US" dirty="0" err="1">
                <a:latin typeface="Tw Cen MT"/>
                <a:cs typeface="Tw Cen MT"/>
              </a:rPr>
              <a:t>t</a:t>
            </a:r>
            <a:r>
              <a:rPr lang="en-US" spc="-5" dirty="0" err="1">
                <a:latin typeface="Tw Cen MT"/>
                <a:cs typeface="Tw Cen MT"/>
              </a:rPr>
              <a:t>u</a:t>
            </a:r>
            <a:r>
              <a:rPr lang="en-US" dirty="0" err="1">
                <a:latin typeface="Tw Cen MT"/>
                <a:cs typeface="Tw Cen MT"/>
              </a:rPr>
              <a:t>k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m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dirty="0" err="1">
                <a:latin typeface="Tw Cen MT"/>
                <a:cs typeface="Tw Cen MT"/>
              </a:rPr>
              <a:t>g</a:t>
            </a:r>
            <a:r>
              <a:rPr lang="en-US" spc="-5" dirty="0" err="1">
                <a:latin typeface="Tw Cen MT"/>
                <a:cs typeface="Tw Cen MT"/>
              </a:rPr>
              <a:t>k</a:t>
            </a:r>
            <a:r>
              <a:rPr lang="en-US" dirty="0" err="1">
                <a:latin typeface="Tw Cen MT"/>
                <a:cs typeface="Tw Cen MT"/>
              </a:rPr>
              <a:t>ap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pa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dirty="0" err="1">
                <a:latin typeface="Tw Cen MT"/>
                <a:cs typeface="Tw Cen MT"/>
              </a:rPr>
              <a:t>t</a:t>
            </a:r>
            <a:r>
              <a:rPr lang="en-US" spc="-5" dirty="0" err="1">
                <a:latin typeface="Tw Cen MT"/>
                <a:cs typeface="Tw Cen MT"/>
              </a:rPr>
              <a:t>u</a:t>
            </a:r>
            <a:r>
              <a:rPr lang="en-US" dirty="0" err="1">
                <a:latin typeface="Tw Cen MT"/>
                <a:cs typeface="Tw Cen MT"/>
              </a:rPr>
              <a:t>lan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10" dirty="0" err="1">
                <a:latin typeface="Tw Cen MT"/>
                <a:cs typeface="Tw Cen MT"/>
              </a:rPr>
              <a:t>c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-5" dirty="0" err="1">
                <a:latin typeface="Tw Cen MT"/>
                <a:cs typeface="Tw Cen MT"/>
              </a:rPr>
              <a:t>h</a:t>
            </a:r>
            <a:r>
              <a:rPr lang="en-US" spc="-45" dirty="0" err="1">
                <a:latin typeface="Tw Cen MT"/>
                <a:cs typeface="Tw Cen MT"/>
              </a:rPr>
              <a:t>a</a:t>
            </a:r>
            <a:r>
              <a:rPr lang="en-US" spc="-105" dirty="0" err="1">
                <a:latin typeface="Tw Cen MT"/>
                <a:cs typeface="Tw Cen MT"/>
              </a:rPr>
              <a:t>y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spc="5" dirty="0" err="1">
                <a:latin typeface="Tw Cen MT"/>
                <a:cs typeface="Tw Cen MT"/>
              </a:rPr>
              <a:t>o</a:t>
            </a:r>
            <a:r>
              <a:rPr lang="en-US" dirty="0" err="1">
                <a:latin typeface="Tw Cen MT"/>
                <a:cs typeface="Tw Cen MT"/>
              </a:rPr>
              <a:t>l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5" dirty="0" err="1">
                <a:latin typeface="Tw Cen MT"/>
                <a:cs typeface="Tw Cen MT"/>
              </a:rPr>
              <a:t>o</a:t>
            </a:r>
            <a:r>
              <a:rPr lang="en-US" spc="-130" dirty="0" err="1">
                <a:latin typeface="Tw Cen MT"/>
                <a:cs typeface="Tw Cen MT"/>
              </a:rPr>
              <a:t>b</a:t>
            </a:r>
            <a:r>
              <a:rPr lang="en-US" spc="-45" dirty="0" err="1">
                <a:latin typeface="Tw Cen MT"/>
                <a:cs typeface="Tw Cen MT"/>
              </a:rPr>
              <a:t>y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k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105" dirty="0">
                <a:latin typeface="Tw Cen MT"/>
                <a:cs typeface="Tw Cen MT"/>
              </a:rPr>
              <a:t>y</a:t>
            </a:r>
            <a:r>
              <a:rPr lang="en-US" dirty="0">
                <a:latin typeface="Tw Cen MT"/>
                <a:cs typeface="Tw Cen MT"/>
              </a:rPr>
              <a:t>a</a:t>
            </a:r>
            <a:r>
              <a:rPr lang="en-US" spc="-5" dirty="0">
                <a:latin typeface="Tw Cen MT"/>
                <a:cs typeface="Tw Cen MT"/>
              </a:rPr>
              <a:t>n</a:t>
            </a:r>
            <a:r>
              <a:rPr lang="en-US" dirty="0">
                <a:latin typeface="Tw Cen MT"/>
                <a:cs typeface="Tw Cen MT"/>
              </a:rPr>
              <a:t>g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0" dirty="0" err="1">
                <a:latin typeface="Tw Cen MT"/>
                <a:cs typeface="Tw Cen MT"/>
              </a:rPr>
              <a:t>k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50" dirty="0" err="1">
                <a:latin typeface="Tw Cen MT"/>
                <a:cs typeface="Tw Cen MT"/>
              </a:rPr>
              <a:t>m</a:t>
            </a:r>
            <a:r>
              <a:rPr lang="en-US" spc="-5" dirty="0" err="1">
                <a:latin typeface="Tw Cen MT"/>
                <a:cs typeface="Tw Cen MT"/>
              </a:rPr>
              <a:t>u</a:t>
            </a:r>
            <a:r>
              <a:rPr lang="en-US" dirty="0" err="1">
                <a:latin typeface="Tw Cen MT"/>
                <a:cs typeface="Tw Cen MT"/>
              </a:rPr>
              <a:t>dian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-5" dirty="0" err="1">
                <a:latin typeface="Tw Cen MT"/>
                <a:cs typeface="Tw Cen MT"/>
              </a:rPr>
              <a:t>k</a:t>
            </a:r>
            <a:r>
              <a:rPr lang="en-US" dirty="0" err="1">
                <a:latin typeface="Tw Cen MT"/>
                <a:cs typeface="Tw Cen MT"/>
              </a:rPr>
              <a:t>an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di</a:t>
            </a:r>
            <a:r>
              <a:rPr lang="en-US" spc="-5" dirty="0" err="1">
                <a:latin typeface="Tw Cen MT"/>
                <a:cs typeface="Tw Cen MT"/>
              </a:rPr>
              <a:t>s</a:t>
            </a:r>
            <a:r>
              <a:rPr lang="en-US" dirty="0" err="1">
                <a:latin typeface="Tw Cen MT"/>
                <a:cs typeface="Tw Cen MT"/>
              </a:rPr>
              <a:t>impan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dalam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b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dirty="0" err="1">
                <a:latin typeface="Tw Cen MT"/>
                <a:cs typeface="Tw Cen MT"/>
              </a:rPr>
              <a:t>t</a:t>
            </a:r>
            <a:r>
              <a:rPr lang="en-US" spc="-5" dirty="0" err="1">
                <a:latin typeface="Tw Cen MT"/>
                <a:cs typeface="Tw Cen MT"/>
              </a:rPr>
              <a:t>u</a:t>
            </a:r>
            <a:r>
              <a:rPr lang="en-US" dirty="0" err="1">
                <a:latin typeface="Tw Cen MT"/>
                <a:cs typeface="Tw Cen MT"/>
              </a:rPr>
              <a:t>k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dirty="0" err="1">
                <a:latin typeface="Tw Cen MT"/>
                <a:cs typeface="Tw Cen MT"/>
              </a:rPr>
              <a:t>ilai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i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dirty="0" err="1">
                <a:latin typeface="Tw Cen MT"/>
                <a:cs typeface="Tw Cen MT"/>
              </a:rPr>
              <a:t>t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ns</a:t>
            </a:r>
            <a:r>
              <a:rPr lang="en-US" dirty="0" err="1">
                <a:latin typeface="Tw Cen MT"/>
                <a:cs typeface="Tw Cen MT"/>
              </a:rPr>
              <a:t>itas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w Cen MT"/>
                <a:cs typeface="Tw Cen MT"/>
              </a:rPr>
              <a:t>di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dalam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m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m</a:t>
            </a:r>
            <a:r>
              <a:rPr lang="en-US" spc="5" dirty="0" err="1">
                <a:latin typeface="Tw Cen MT"/>
                <a:cs typeface="Tw Cen MT"/>
              </a:rPr>
              <a:t>o</a:t>
            </a:r>
            <a:r>
              <a:rPr lang="en-US" spc="-5" dirty="0" err="1">
                <a:latin typeface="Tw Cen MT"/>
                <a:cs typeface="Tw Cen MT"/>
              </a:rPr>
              <a:t>r</a:t>
            </a:r>
            <a:r>
              <a:rPr lang="en-US" dirty="0" err="1">
                <a:latin typeface="Tw Cen MT"/>
                <a:cs typeface="Tw Cen MT"/>
              </a:rPr>
              <a:t>i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25" dirty="0" err="1">
                <a:latin typeface="Tw Cen MT"/>
                <a:cs typeface="Tw Cen MT"/>
              </a:rPr>
              <a:t>k</a:t>
            </a:r>
            <a:r>
              <a:rPr lang="en-US" spc="5" dirty="0" err="1">
                <a:latin typeface="Tw Cen MT"/>
                <a:cs typeface="Tw Cen MT"/>
              </a:rPr>
              <a:t>o</a:t>
            </a:r>
            <a:r>
              <a:rPr lang="en-US" dirty="0" err="1">
                <a:latin typeface="Tw Cen MT"/>
                <a:cs typeface="Tw Cen MT"/>
              </a:rPr>
              <a:t>mp</a:t>
            </a:r>
            <a:r>
              <a:rPr lang="en-US" spc="-5" dirty="0" err="1">
                <a:latin typeface="Tw Cen MT"/>
                <a:cs typeface="Tw Cen MT"/>
              </a:rPr>
              <a:t>u</a:t>
            </a:r>
            <a:r>
              <a:rPr lang="en-US" dirty="0" err="1">
                <a:latin typeface="Tw Cen MT"/>
                <a:cs typeface="Tw Cen MT"/>
              </a:rPr>
              <a:t>t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185" dirty="0" err="1">
                <a:latin typeface="Tw Cen MT"/>
                <a:cs typeface="Tw Cen MT"/>
              </a:rPr>
              <a:t>r</a:t>
            </a:r>
            <a:r>
              <a:rPr lang="en-US" dirty="0">
                <a:latin typeface="Tw Cen MT"/>
                <a:cs typeface="Tw Cen MT"/>
              </a:rPr>
              <a:t>.</a:t>
            </a:r>
          </a:p>
          <a:p>
            <a:pPr marL="527685" marR="346710">
              <a:lnSpc>
                <a:spcPct val="150000"/>
              </a:lnSpc>
              <a:spcBef>
                <a:spcPts val="600"/>
              </a:spcBef>
            </a:pPr>
            <a:r>
              <a:rPr lang="en-US" spc="5" dirty="0">
                <a:solidFill>
                  <a:srgbClr val="FF0000"/>
                </a:solidFill>
                <a:latin typeface="Tw Cen MT"/>
                <a:cs typeface="Tw Cen MT"/>
              </a:rPr>
              <a:t>So</a:t>
            </a:r>
            <a:r>
              <a:rPr lang="en-US" dirty="0">
                <a:solidFill>
                  <a:srgbClr val="FF0000"/>
                </a:solidFill>
                <a:latin typeface="Tw Cen MT"/>
                <a:cs typeface="Tw Cen MT"/>
              </a:rPr>
              <a:t>lid</a:t>
            </a:r>
            <a:r>
              <a:rPr lang="en-US" spc="-5" dirty="0">
                <a:solidFill>
                  <a:srgbClr val="FF0000"/>
                </a:solidFill>
                <a:latin typeface="Tw Cen MT"/>
                <a:cs typeface="Tw Cen MT"/>
              </a:rPr>
              <a:t>-s</a:t>
            </a:r>
            <a:r>
              <a:rPr lang="en-US" dirty="0">
                <a:solidFill>
                  <a:srgbClr val="FF0000"/>
                </a:solidFill>
                <a:latin typeface="Tw Cen MT"/>
                <a:cs typeface="Tw Cen MT"/>
              </a:rPr>
              <a:t>ta</a:t>
            </a:r>
            <a:r>
              <a:rPr lang="en-US" spc="-10" dirty="0">
                <a:solidFill>
                  <a:srgbClr val="FF0000"/>
                </a:solidFill>
                <a:latin typeface="Tw Cen MT"/>
                <a:cs typeface="Tw Cen MT"/>
              </a:rPr>
              <a:t>t</a:t>
            </a:r>
            <a:r>
              <a:rPr lang="en-US" dirty="0">
                <a:solidFill>
                  <a:srgbClr val="FF0000"/>
                </a:solidFill>
                <a:latin typeface="Tw Cen MT"/>
                <a:cs typeface="Tw Cen MT"/>
              </a:rPr>
              <a:t>e</a:t>
            </a:r>
            <a:r>
              <a:rPr lang="en-US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Tw Cen MT"/>
                <a:cs typeface="Tw Cen MT"/>
              </a:rPr>
              <a:t>ima</a:t>
            </a:r>
            <a:r>
              <a:rPr lang="en-US" spc="-45" dirty="0">
                <a:solidFill>
                  <a:srgbClr val="FF0000"/>
                </a:solidFill>
                <a:latin typeface="Tw Cen MT"/>
                <a:cs typeface="Tw Cen MT"/>
              </a:rPr>
              <a:t>g</a:t>
            </a:r>
            <a:r>
              <a:rPr lang="en-US" dirty="0">
                <a:solidFill>
                  <a:srgbClr val="FF0000"/>
                </a:solidFill>
                <a:latin typeface="Tw Cen MT"/>
                <a:cs typeface="Tw Cen MT"/>
              </a:rPr>
              <a:t>e</a:t>
            </a:r>
            <a:r>
              <a:rPr lang="en-US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Tw Cen MT"/>
                <a:cs typeface="Tw Cen MT"/>
              </a:rPr>
              <a:t>s</a:t>
            </a:r>
            <a:r>
              <a:rPr lang="en-US" spc="5" dirty="0">
                <a:solidFill>
                  <a:srgbClr val="FF0000"/>
                </a:solidFill>
                <a:latin typeface="Tw Cen MT"/>
                <a:cs typeface="Tw Cen MT"/>
              </a:rPr>
              <a:t>e</a:t>
            </a:r>
            <a:r>
              <a:rPr lang="en-US" spc="-5" dirty="0">
                <a:solidFill>
                  <a:srgbClr val="FF0000"/>
                </a:solidFill>
                <a:latin typeface="Tw Cen MT"/>
                <a:cs typeface="Tw Cen MT"/>
              </a:rPr>
              <a:t>ns</a:t>
            </a:r>
            <a:r>
              <a:rPr lang="en-US" spc="5" dirty="0">
                <a:solidFill>
                  <a:srgbClr val="FF0000"/>
                </a:solidFill>
                <a:latin typeface="Tw Cen MT"/>
                <a:cs typeface="Tw Cen MT"/>
              </a:rPr>
              <a:t>o</a:t>
            </a:r>
            <a:r>
              <a:rPr lang="en-US" dirty="0">
                <a:solidFill>
                  <a:srgbClr val="FF0000"/>
                </a:solidFill>
                <a:latin typeface="Tw Cen MT"/>
                <a:cs typeface="Tw Cen MT"/>
              </a:rPr>
              <a:t>r</a:t>
            </a:r>
            <a:r>
              <a:rPr lang="en-US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m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mp</a:t>
            </a:r>
            <a:r>
              <a:rPr lang="en-US" spc="-5" dirty="0" err="1">
                <a:latin typeface="Tw Cen MT"/>
                <a:cs typeface="Tw Cen MT"/>
              </a:rPr>
              <a:t>u</a:t>
            </a:r>
            <a:r>
              <a:rPr lang="en-US" spc="-75" dirty="0" err="1">
                <a:latin typeface="Tw Cen MT"/>
                <a:cs typeface="Tw Cen MT"/>
              </a:rPr>
              <a:t>n</a:t>
            </a:r>
            <a:r>
              <a:rPr lang="en-US" spc="-105" dirty="0" err="1">
                <a:latin typeface="Tw Cen MT"/>
                <a:cs typeface="Tw Cen MT"/>
              </a:rPr>
              <a:t>y</a:t>
            </a:r>
            <a:r>
              <a:rPr lang="en-US" dirty="0" err="1">
                <a:latin typeface="Tw Cen MT"/>
                <a:cs typeface="Tw Cen MT"/>
              </a:rPr>
              <a:t>ai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w Cen MT"/>
                <a:cs typeface="Tw Cen MT"/>
              </a:rPr>
              <a:t>s</a:t>
            </a:r>
            <a:r>
              <a:rPr lang="en-US" spc="-4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b</a:t>
            </a:r>
            <a:r>
              <a:rPr lang="en-US" spc="-5" dirty="0" err="1">
                <a:latin typeface="Tw Cen MT"/>
                <a:cs typeface="Tw Cen MT"/>
              </a:rPr>
              <a:t>u</a:t>
            </a:r>
            <a:r>
              <a:rPr lang="en-US" dirty="0" err="1">
                <a:latin typeface="Tw Cen MT"/>
                <a:cs typeface="Tw Cen MT"/>
              </a:rPr>
              <a:t>ah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la</a:t>
            </a:r>
            <a:r>
              <a:rPr lang="en-US" spc="-5" dirty="0" err="1">
                <a:latin typeface="Tw Cen MT"/>
                <a:cs typeface="Tw Cen MT"/>
              </a:rPr>
              <a:t>r</a:t>
            </a:r>
            <a:r>
              <a:rPr lang="en-US" dirty="0" err="1">
                <a:latin typeface="Tw Cen MT"/>
                <a:cs typeface="Tw Cen MT"/>
              </a:rPr>
              <a:t>ik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l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m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n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55" dirty="0" err="1">
                <a:latin typeface="Tw Cen MT"/>
                <a:cs typeface="Tw Cen MT"/>
              </a:rPr>
              <a:t>f</a:t>
            </a:r>
            <a:r>
              <a:rPr lang="en-US" spc="5" dirty="0" err="1">
                <a:latin typeface="Tw Cen MT"/>
                <a:cs typeface="Tw Cen MT"/>
              </a:rPr>
              <a:t>o</a:t>
            </a:r>
            <a:r>
              <a:rPr lang="en-US" dirty="0" err="1">
                <a:latin typeface="Tw Cen MT"/>
                <a:cs typeface="Tw Cen MT"/>
              </a:rPr>
              <a:t>t</a:t>
            </a:r>
            <a:r>
              <a:rPr lang="en-US" spc="5" dirty="0" err="1">
                <a:latin typeface="Tw Cen MT"/>
                <a:cs typeface="Tw Cen MT"/>
              </a:rPr>
              <a:t>o</a:t>
            </a:r>
            <a:r>
              <a:rPr lang="en-US" spc="-5" dirty="0" err="1">
                <a:latin typeface="Tw Cen MT"/>
                <a:cs typeface="Tw Cen MT"/>
              </a:rPr>
              <a:t>-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l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k</a:t>
            </a:r>
            <a:r>
              <a:rPr lang="en-US" spc="-10" dirty="0" err="1">
                <a:latin typeface="Tw Cen MT"/>
                <a:cs typeface="Tw Cen MT"/>
              </a:rPr>
              <a:t>t</a:t>
            </a:r>
            <a:r>
              <a:rPr lang="en-US" spc="-5" dirty="0" err="1">
                <a:latin typeface="Tw Cen MT"/>
                <a:cs typeface="Tw Cen MT"/>
              </a:rPr>
              <a:t>r</a:t>
            </a:r>
            <a:r>
              <a:rPr lang="en-US" dirty="0" err="1">
                <a:latin typeface="Tw Cen MT"/>
                <a:cs typeface="Tw Cen MT"/>
              </a:rPr>
              <a:t>ik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105" dirty="0">
                <a:latin typeface="Tw Cen MT"/>
                <a:cs typeface="Tw Cen MT"/>
              </a:rPr>
              <a:t>y</a:t>
            </a:r>
            <a:r>
              <a:rPr lang="en-US" dirty="0">
                <a:latin typeface="Tw Cen MT"/>
                <a:cs typeface="Tw Cen MT"/>
              </a:rPr>
              <a:t>a</a:t>
            </a:r>
            <a:r>
              <a:rPr lang="en-US" spc="-5" dirty="0">
                <a:latin typeface="Tw Cen MT"/>
                <a:cs typeface="Tw Cen MT"/>
              </a:rPr>
              <a:t>n</a:t>
            </a:r>
            <a:r>
              <a:rPr lang="en-US" dirty="0">
                <a:latin typeface="Tw Cen MT"/>
                <a:cs typeface="Tw Cen MT"/>
              </a:rPr>
              <a:t>g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dapat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m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mba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dirty="0" err="1">
                <a:latin typeface="Tw Cen MT"/>
                <a:cs typeface="Tw Cen MT"/>
              </a:rPr>
              <a:t>g</a:t>
            </a:r>
            <a:r>
              <a:rPr lang="en-US" spc="-5" dirty="0" err="1">
                <a:latin typeface="Tw Cen MT"/>
                <a:cs typeface="Tw Cen MT"/>
              </a:rPr>
              <a:t>k</a:t>
            </a:r>
            <a:r>
              <a:rPr lang="en-US" dirty="0" err="1">
                <a:latin typeface="Tw Cen MT"/>
                <a:cs typeface="Tw Cen MT"/>
              </a:rPr>
              <a:t>it</a:t>
            </a:r>
            <a:r>
              <a:rPr lang="en-US" spc="-5" dirty="0" err="1">
                <a:latin typeface="Tw Cen MT"/>
                <a:cs typeface="Tw Cen MT"/>
              </a:rPr>
              <a:t>k</a:t>
            </a:r>
            <a:r>
              <a:rPr lang="en-US" dirty="0" err="1">
                <a:latin typeface="Tw Cen MT"/>
                <a:cs typeface="Tw Cen MT"/>
              </a:rPr>
              <a:t>an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t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45" dirty="0" err="1">
                <a:latin typeface="Tw Cen MT"/>
                <a:cs typeface="Tw Cen MT"/>
              </a:rPr>
              <a:t>g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spc="-45" dirty="0" err="1">
                <a:latin typeface="Tw Cen MT"/>
                <a:cs typeface="Tw Cen MT"/>
              </a:rPr>
              <a:t>g</a:t>
            </a:r>
            <a:r>
              <a:rPr lang="en-US" dirty="0" err="1">
                <a:latin typeface="Tw Cen MT"/>
                <a:cs typeface="Tw Cen MT"/>
              </a:rPr>
              <a:t>an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li</a:t>
            </a:r>
            <a:r>
              <a:rPr lang="en-US" spc="-5" dirty="0" err="1">
                <a:latin typeface="Tw Cen MT"/>
                <a:cs typeface="Tw Cen MT"/>
              </a:rPr>
              <a:t>s</a:t>
            </a:r>
            <a:r>
              <a:rPr lang="en-US" dirty="0" err="1">
                <a:latin typeface="Tw Cen MT"/>
                <a:cs typeface="Tw Cen MT"/>
              </a:rPr>
              <a:t>t</a:t>
            </a:r>
            <a:r>
              <a:rPr lang="en-US" spc="-5" dirty="0" err="1">
                <a:latin typeface="Tw Cen MT"/>
                <a:cs typeface="Tw Cen MT"/>
              </a:rPr>
              <a:t>r</a:t>
            </a:r>
            <a:r>
              <a:rPr lang="en-US" dirty="0" err="1">
                <a:latin typeface="Tw Cen MT"/>
                <a:cs typeface="Tw Cen MT"/>
              </a:rPr>
              <a:t>ik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da</a:t>
            </a:r>
            <a:r>
              <a:rPr lang="en-US" spc="-5" dirty="0" err="1">
                <a:latin typeface="Tw Cen MT"/>
                <a:cs typeface="Tw Cen MT"/>
              </a:rPr>
              <a:t>r</a:t>
            </a:r>
            <a:r>
              <a:rPr lang="en-US" dirty="0" err="1">
                <a:latin typeface="Tw Cen MT"/>
                <a:cs typeface="Tw Cen MT"/>
              </a:rPr>
              <a:t>i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w Cen MT"/>
                <a:cs typeface="Tw Cen MT"/>
              </a:rPr>
              <a:t>p</a:t>
            </a:r>
            <a:r>
              <a:rPr lang="en-US" spc="-5" dirty="0">
                <a:latin typeface="Tw Cen MT"/>
                <a:cs typeface="Tw Cen MT"/>
              </a:rPr>
              <a:t>h</a:t>
            </a:r>
            <a:r>
              <a:rPr lang="en-US" spc="5" dirty="0">
                <a:latin typeface="Tw Cen MT"/>
                <a:cs typeface="Tw Cen MT"/>
              </a:rPr>
              <a:t>o</a:t>
            </a:r>
            <a:r>
              <a:rPr lang="en-US" dirty="0">
                <a:latin typeface="Tw Cen MT"/>
                <a:cs typeface="Tw Cen MT"/>
              </a:rPr>
              <a:t>t</a:t>
            </a:r>
            <a:r>
              <a:rPr lang="en-US" spc="5" dirty="0">
                <a:latin typeface="Tw Cen MT"/>
                <a:cs typeface="Tw Cen MT"/>
              </a:rPr>
              <a:t>o</a:t>
            </a:r>
            <a:r>
              <a:rPr lang="en-US" dirty="0">
                <a:latin typeface="Tw Cen MT"/>
                <a:cs typeface="Tw Cen MT"/>
              </a:rPr>
              <a:t>n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0" dirty="0" err="1">
                <a:latin typeface="Tw Cen MT"/>
                <a:cs typeface="Tw Cen MT"/>
              </a:rPr>
              <a:t>k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ti</a:t>
            </a:r>
            <a:r>
              <a:rPr lang="en-US" spc="-5" dirty="0" err="1">
                <a:latin typeface="Tw Cen MT"/>
                <a:cs typeface="Tw Cen MT"/>
              </a:rPr>
              <a:t>k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m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r</a:t>
            </a:r>
            <a:r>
              <a:rPr lang="en-US" dirty="0" err="1">
                <a:latin typeface="Tw Cen MT"/>
                <a:cs typeface="Tw Cen MT"/>
              </a:rPr>
              <a:t>ima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w Cen MT"/>
                <a:cs typeface="Tw Cen MT"/>
              </a:rPr>
              <a:t>s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j</a:t>
            </a:r>
            <a:r>
              <a:rPr lang="en-US" spc="-5" dirty="0" err="1">
                <a:latin typeface="Tw Cen MT"/>
                <a:cs typeface="Tw Cen MT"/>
              </a:rPr>
              <a:t>u</a:t>
            </a:r>
            <a:r>
              <a:rPr lang="en-US" dirty="0" err="1">
                <a:latin typeface="Tw Cen MT"/>
                <a:cs typeface="Tw Cen MT"/>
              </a:rPr>
              <a:t>mlah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r</a:t>
            </a:r>
            <a:r>
              <a:rPr lang="en-US" dirty="0" err="1">
                <a:latin typeface="Tw Cen MT"/>
                <a:cs typeface="Tw Cen MT"/>
              </a:rPr>
              <a:t>gi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10" dirty="0" err="1">
                <a:latin typeface="Tw Cen MT"/>
                <a:cs typeface="Tw Cen MT"/>
              </a:rPr>
              <a:t>c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-5" dirty="0" err="1">
                <a:latin typeface="Tw Cen MT"/>
                <a:cs typeface="Tw Cen MT"/>
              </a:rPr>
              <a:t>h</a:t>
            </a:r>
            <a:r>
              <a:rPr lang="en-US" spc="-45" dirty="0" err="1">
                <a:latin typeface="Tw Cen MT"/>
                <a:cs typeface="Tw Cen MT"/>
              </a:rPr>
              <a:t>a</a:t>
            </a:r>
            <a:r>
              <a:rPr lang="en-US" spc="-105" dirty="0" err="1">
                <a:latin typeface="Tw Cen MT"/>
                <a:cs typeface="Tw Cen MT"/>
              </a:rPr>
              <a:t>y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dirty="0">
                <a:latin typeface="Tw Cen MT"/>
                <a:cs typeface="Tw Cen MT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5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0F11-4244-47AE-A309-178F613F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System Visual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DAFB5-04A7-42F1-9B76-82A440921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87020" marR="5080" indent="-274320">
              <a:lnSpc>
                <a:spcPct val="150000"/>
              </a:lnSpc>
              <a:buClr>
                <a:srgbClr val="D3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lang="en-US" spc="5" dirty="0">
                <a:latin typeface="Tw Cen MT"/>
                <a:cs typeface="Tw Cen MT"/>
              </a:rPr>
              <a:t>So</a:t>
            </a:r>
            <a:r>
              <a:rPr lang="en-US" dirty="0">
                <a:latin typeface="Tw Cen MT"/>
                <a:cs typeface="Tw Cen MT"/>
              </a:rPr>
              <a:t>lid</a:t>
            </a:r>
            <a:r>
              <a:rPr lang="en-US" spc="-5" dirty="0">
                <a:latin typeface="Tw Cen MT"/>
                <a:cs typeface="Tw Cen MT"/>
              </a:rPr>
              <a:t>-s</a:t>
            </a:r>
            <a:r>
              <a:rPr lang="en-US" dirty="0">
                <a:latin typeface="Tw Cen MT"/>
                <a:cs typeface="Tw Cen MT"/>
              </a:rPr>
              <a:t>ta</a:t>
            </a:r>
            <a:r>
              <a:rPr lang="en-US" spc="-10" dirty="0">
                <a:latin typeface="Tw Cen MT"/>
                <a:cs typeface="Tw Cen MT"/>
              </a:rPr>
              <a:t>t</a:t>
            </a:r>
            <a:r>
              <a:rPr lang="en-US" dirty="0">
                <a:latin typeface="Tw Cen MT"/>
                <a:cs typeface="Tw Cen MT"/>
              </a:rPr>
              <a:t>e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w Cen MT"/>
                <a:cs typeface="Tw Cen MT"/>
              </a:rPr>
              <a:t>ima</a:t>
            </a:r>
            <a:r>
              <a:rPr lang="en-US" spc="-45" dirty="0">
                <a:latin typeface="Tw Cen MT"/>
                <a:cs typeface="Tw Cen MT"/>
              </a:rPr>
              <a:t>g</a:t>
            </a:r>
            <a:r>
              <a:rPr lang="en-US" dirty="0">
                <a:latin typeface="Tw Cen MT"/>
                <a:cs typeface="Tw Cen MT"/>
              </a:rPr>
              <a:t>e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w Cen MT"/>
                <a:cs typeface="Tw Cen MT"/>
              </a:rPr>
              <a:t>s</a:t>
            </a:r>
            <a:r>
              <a:rPr lang="en-US" spc="5" dirty="0">
                <a:latin typeface="Tw Cen MT"/>
                <a:cs typeface="Tw Cen MT"/>
              </a:rPr>
              <a:t>e</a:t>
            </a:r>
            <a:r>
              <a:rPr lang="en-US" spc="-5" dirty="0">
                <a:latin typeface="Tw Cen MT"/>
                <a:cs typeface="Tw Cen MT"/>
              </a:rPr>
              <a:t>ns</a:t>
            </a:r>
            <a:r>
              <a:rPr lang="en-US" spc="5" dirty="0">
                <a:latin typeface="Tw Cen MT"/>
                <a:cs typeface="Tw Cen MT"/>
              </a:rPr>
              <a:t>o</a:t>
            </a:r>
            <a:r>
              <a:rPr lang="en-US" dirty="0">
                <a:latin typeface="Tw Cen MT"/>
                <a:cs typeface="Tw Cen MT"/>
              </a:rPr>
              <a:t>r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di</a:t>
            </a:r>
            <a:r>
              <a:rPr lang="en-US" spc="-5" dirty="0" err="1">
                <a:latin typeface="Tw Cen MT"/>
                <a:cs typeface="Tw Cen MT"/>
              </a:rPr>
              <a:t>k</a:t>
            </a:r>
            <a:r>
              <a:rPr lang="en-US" dirty="0" err="1">
                <a:latin typeface="Tw Cen MT"/>
                <a:cs typeface="Tw Cen MT"/>
              </a:rPr>
              <a:t>la</a:t>
            </a:r>
            <a:r>
              <a:rPr lang="en-US" spc="-5" dirty="0" err="1">
                <a:latin typeface="Tw Cen MT"/>
                <a:cs typeface="Tw Cen MT"/>
              </a:rPr>
              <a:t>s</a:t>
            </a:r>
            <a:r>
              <a:rPr lang="en-US" dirty="0" err="1">
                <a:latin typeface="Tw Cen MT"/>
                <a:cs typeface="Tw Cen MT"/>
              </a:rPr>
              <a:t>i</a:t>
            </a:r>
            <a:r>
              <a:rPr lang="en-US" spc="-5" dirty="0" err="1">
                <a:latin typeface="Tw Cen MT"/>
                <a:cs typeface="Tw Cen MT"/>
              </a:rPr>
              <a:t>f</a:t>
            </a:r>
            <a:r>
              <a:rPr lang="en-US" dirty="0" err="1">
                <a:latin typeface="Tw Cen MT"/>
                <a:cs typeface="Tw Cen MT"/>
              </a:rPr>
              <a:t>i</a:t>
            </a:r>
            <a:r>
              <a:rPr lang="en-US" spc="-5" dirty="0" err="1">
                <a:latin typeface="Tw Cen MT"/>
                <a:cs typeface="Tw Cen MT"/>
              </a:rPr>
              <a:t>k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-5" dirty="0" err="1">
                <a:latin typeface="Tw Cen MT"/>
                <a:cs typeface="Tw Cen MT"/>
              </a:rPr>
              <a:t>s</a:t>
            </a:r>
            <a:r>
              <a:rPr lang="en-US" dirty="0" err="1">
                <a:latin typeface="Tw Cen MT"/>
                <a:cs typeface="Tw Cen MT"/>
              </a:rPr>
              <a:t>i</a:t>
            </a:r>
            <a:r>
              <a:rPr lang="en-US" spc="-5" dirty="0" err="1">
                <a:latin typeface="Tw Cen MT"/>
                <a:cs typeface="Tw Cen MT"/>
              </a:rPr>
              <a:t>k</a:t>
            </a:r>
            <a:r>
              <a:rPr lang="en-US" dirty="0" err="1">
                <a:latin typeface="Tw Cen MT"/>
                <a:cs typeface="Tw Cen MT"/>
              </a:rPr>
              <a:t>an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b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r</a:t>
            </a:r>
            <a:r>
              <a:rPr lang="en-US" dirty="0" err="1">
                <a:latin typeface="Tw Cen MT"/>
                <a:cs typeface="Tw Cen MT"/>
              </a:rPr>
              <a:t>da</a:t>
            </a:r>
            <a:r>
              <a:rPr lang="en-US" spc="-5" dirty="0" err="1">
                <a:latin typeface="Tw Cen MT"/>
                <a:cs typeface="Tw Cen MT"/>
              </a:rPr>
              <a:t>s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40" dirty="0" err="1">
                <a:latin typeface="Tw Cen MT"/>
                <a:cs typeface="Tw Cen MT"/>
              </a:rPr>
              <a:t>r</a:t>
            </a:r>
            <a:r>
              <a:rPr lang="en-US" spc="-5" dirty="0" err="1">
                <a:latin typeface="Tw Cen MT"/>
                <a:cs typeface="Tw Cen MT"/>
              </a:rPr>
              <a:t>k</a:t>
            </a:r>
            <a:r>
              <a:rPr lang="en-US" dirty="0" err="1">
                <a:latin typeface="Tw Cen MT"/>
                <a:cs typeface="Tw Cen MT"/>
              </a:rPr>
              <a:t>an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0" dirty="0" err="1">
                <a:latin typeface="Tw Cen MT"/>
                <a:cs typeface="Tw Cen MT"/>
              </a:rPr>
              <a:t>c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-30" dirty="0" err="1">
                <a:latin typeface="Tw Cen MT"/>
                <a:cs typeface="Tw Cen MT"/>
              </a:rPr>
              <a:t>r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-75" dirty="0" err="1">
                <a:latin typeface="Tw Cen MT"/>
                <a:cs typeface="Tw Cen MT"/>
              </a:rPr>
              <a:t>n</a:t>
            </a:r>
            <a:r>
              <a:rPr lang="en-US" spc="-105" dirty="0" err="1">
                <a:latin typeface="Tw Cen MT"/>
                <a:cs typeface="Tw Cen MT"/>
              </a:rPr>
              <a:t>y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m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la</a:t>
            </a:r>
            <a:r>
              <a:rPr lang="en-US" spc="-5" dirty="0" err="1">
                <a:latin typeface="Tw Cen MT"/>
                <a:cs typeface="Tw Cen MT"/>
              </a:rPr>
              <a:t>kuk</a:t>
            </a:r>
            <a:r>
              <a:rPr lang="en-US" dirty="0" err="1">
                <a:latin typeface="Tw Cen MT"/>
                <a:cs typeface="Tw Cen MT"/>
              </a:rPr>
              <a:t>an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w Cen MT"/>
                <a:cs typeface="Tw Cen MT"/>
              </a:rPr>
              <a:t>s</a:t>
            </a:r>
            <a:r>
              <a:rPr lang="en-US" spc="-10" dirty="0">
                <a:latin typeface="Tw Cen MT"/>
                <a:cs typeface="Tw Cen MT"/>
              </a:rPr>
              <a:t>c</a:t>
            </a:r>
            <a:r>
              <a:rPr lang="en-US" dirty="0">
                <a:latin typeface="Tw Cen MT"/>
                <a:cs typeface="Tw Cen MT"/>
              </a:rPr>
              <a:t>a</a:t>
            </a:r>
            <a:r>
              <a:rPr lang="en-US" spc="-5" dirty="0">
                <a:latin typeface="Tw Cen MT"/>
                <a:cs typeface="Tw Cen MT"/>
              </a:rPr>
              <a:t>nn</a:t>
            </a:r>
            <a:r>
              <a:rPr lang="en-US" dirty="0">
                <a:latin typeface="Tw Cen MT"/>
                <a:cs typeface="Tw Cen MT"/>
              </a:rPr>
              <a:t>i</a:t>
            </a:r>
            <a:r>
              <a:rPr lang="en-US" spc="-5" dirty="0">
                <a:latin typeface="Tw Cen MT"/>
                <a:cs typeface="Tw Cen MT"/>
              </a:rPr>
              <a:t>n</a:t>
            </a:r>
            <a:r>
              <a:rPr lang="en-US" dirty="0">
                <a:latin typeface="Tw Cen MT"/>
                <a:cs typeface="Tw Cen MT"/>
              </a:rPr>
              <a:t>g: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100" dirty="0">
                <a:latin typeface="Tw Cen MT"/>
                <a:cs typeface="Tw Cen MT"/>
              </a:rPr>
              <a:t>c</a:t>
            </a:r>
            <a:r>
              <a:rPr lang="en-US" spc="-5" dirty="0">
                <a:latin typeface="Tw Cen MT"/>
                <a:cs typeface="Tw Cen MT"/>
              </a:rPr>
              <a:t>h</a:t>
            </a:r>
            <a:r>
              <a:rPr lang="en-US" dirty="0">
                <a:latin typeface="Tw Cen MT"/>
                <a:cs typeface="Tw Cen MT"/>
              </a:rPr>
              <a:t>a</a:t>
            </a:r>
            <a:r>
              <a:rPr lang="en-US" spc="-5" dirty="0">
                <a:latin typeface="Tw Cen MT"/>
                <a:cs typeface="Tw Cen MT"/>
              </a:rPr>
              <a:t>r</a:t>
            </a:r>
            <a:r>
              <a:rPr lang="en-US" spc="-45" dirty="0">
                <a:latin typeface="Tw Cen MT"/>
                <a:cs typeface="Tw Cen MT"/>
              </a:rPr>
              <a:t>g</a:t>
            </a:r>
            <a:r>
              <a:rPr lang="en-US" spc="5" dirty="0">
                <a:latin typeface="Tw Cen MT"/>
                <a:cs typeface="Tw Cen MT"/>
              </a:rPr>
              <a:t>e</a:t>
            </a:r>
            <a:r>
              <a:rPr lang="en-US" spc="-5" dirty="0">
                <a:latin typeface="Tw Cen MT"/>
                <a:cs typeface="Tw Cen MT"/>
              </a:rPr>
              <a:t>-</a:t>
            </a:r>
            <a:r>
              <a:rPr lang="en-US" spc="-10" dirty="0">
                <a:latin typeface="Tw Cen MT"/>
                <a:cs typeface="Tw Cen MT"/>
              </a:rPr>
              <a:t>c</a:t>
            </a:r>
            <a:r>
              <a:rPr lang="en-US" spc="5" dirty="0">
                <a:latin typeface="Tw Cen MT"/>
                <a:cs typeface="Tw Cen MT"/>
              </a:rPr>
              <a:t>o</a:t>
            </a:r>
            <a:r>
              <a:rPr lang="en-US" spc="-5" dirty="0">
                <a:latin typeface="Tw Cen MT"/>
                <a:cs typeface="Tw Cen MT"/>
              </a:rPr>
              <a:t>u</a:t>
            </a:r>
            <a:r>
              <a:rPr lang="en-US" dirty="0">
                <a:latin typeface="Tw Cen MT"/>
                <a:cs typeface="Tw Cen MT"/>
              </a:rPr>
              <a:t>pl</a:t>
            </a:r>
            <a:r>
              <a:rPr lang="en-US" spc="5" dirty="0">
                <a:latin typeface="Tw Cen MT"/>
                <a:cs typeface="Tw Cen MT"/>
              </a:rPr>
              <a:t>e</a:t>
            </a:r>
            <a:r>
              <a:rPr lang="en-US" dirty="0">
                <a:latin typeface="Tw Cen MT"/>
                <a:cs typeface="Tw Cen MT"/>
              </a:rPr>
              <a:t>d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w Cen MT"/>
                <a:cs typeface="Tw Cen MT"/>
              </a:rPr>
              <a:t>d</a:t>
            </a:r>
            <a:r>
              <a:rPr lang="en-US" spc="5" dirty="0">
                <a:latin typeface="Tw Cen MT"/>
                <a:cs typeface="Tw Cen MT"/>
              </a:rPr>
              <a:t>e</a:t>
            </a:r>
            <a:r>
              <a:rPr lang="en-US" spc="-5" dirty="0">
                <a:latin typeface="Tw Cen MT"/>
                <a:cs typeface="Tw Cen MT"/>
              </a:rPr>
              <a:t>v</a:t>
            </a:r>
            <a:r>
              <a:rPr lang="en-US" dirty="0">
                <a:latin typeface="Tw Cen MT"/>
                <a:cs typeface="Tw Cen MT"/>
              </a:rPr>
              <a:t>i</a:t>
            </a:r>
            <a:r>
              <a:rPr lang="en-US" spc="-10" dirty="0">
                <a:latin typeface="Tw Cen MT"/>
                <a:cs typeface="Tw Cen MT"/>
              </a:rPr>
              <a:t>c</a:t>
            </a:r>
            <a:r>
              <a:rPr lang="en-US" dirty="0">
                <a:latin typeface="Tw Cen MT"/>
                <a:cs typeface="Tw Cen MT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w Cen MT"/>
                <a:cs typeface="Tw Cen MT"/>
              </a:rPr>
              <a:t>(</a:t>
            </a:r>
            <a:r>
              <a:rPr lang="en-US" spc="-5" dirty="0">
                <a:latin typeface="Tw Cen MT"/>
                <a:cs typeface="Tw Cen MT"/>
              </a:rPr>
              <a:t>CCD</a:t>
            </a:r>
            <a:r>
              <a:rPr lang="en-US" dirty="0">
                <a:latin typeface="Tw Cen MT"/>
                <a:cs typeface="Tw Cen MT"/>
              </a:rPr>
              <a:t>)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dan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w Cen MT"/>
                <a:cs typeface="Tw Cen MT"/>
              </a:rPr>
              <a:t>c</a:t>
            </a:r>
            <a:r>
              <a:rPr lang="en-US" spc="5" dirty="0">
                <a:latin typeface="Tw Cen MT"/>
                <a:cs typeface="Tw Cen MT"/>
              </a:rPr>
              <a:t>o</a:t>
            </a:r>
            <a:r>
              <a:rPr lang="en-US" dirty="0">
                <a:latin typeface="Tw Cen MT"/>
                <a:cs typeface="Tw Cen MT"/>
              </a:rPr>
              <a:t>mpl</a:t>
            </a:r>
            <a:r>
              <a:rPr lang="en-US" spc="5" dirty="0">
                <a:latin typeface="Tw Cen MT"/>
                <a:cs typeface="Tw Cen MT"/>
              </a:rPr>
              <a:t>e</a:t>
            </a:r>
            <a:r>
              <a:rPr lang="en-US" dirty="0">
                <a:latin typeface="Tw Cen MT"/>
                <a:cs typeface="Tw Cen MT"/>
              </a:rPr>
              <a:t>m</a:t>
            </a:r>
            <a:r>
              <a:rPr lang="en-US" spc="5" dirty="0">
                <a:latin typeface="Tw Cen MT"/>
                <a:cs typeface="Tw Cen MT"/>
              </a:rPr>
              <a:t>e</a:t>
            </a:r>
            <a:r>
              <a:rPr lang="en-US" spc="-5" dirty="0">
                <a:latin typeface="Tw Cen MT"/>
                <a:cs typeface="Tw Cen MT"/>
              </a:rPr>
              <a:t>n</a:t>
            </a:r>
            <a:r>
              <a:rPr lang="en-US" dirty="0">
                <a:latin typeface="Tw Cen MT"/>
                <a:cs typeface="Tw Cen MT"/>
              </a:rPr>
              <a:t>ta</a:t>
            </a:r>
            <a:r>
              <a:rPr lang="en-US" spc="-5" dirty="0">
                <a:latin typeface="Tw Cen MT"/>
                <a:cs typeface="Tw Cen MT"/>
              </a:rPr>
              <a:t>r</a:t>
            </a:r>
            <a:r>
              <a:rPr lang="en-US" dirty="0">
                <a:latin typeface="Tw Cen MT"/>
                <a:cs typeface="Tw Cen MT"/>
              </a:rPr>
              <a:t>y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w Cen MT"/>
                <a:cs typeface="Tw Cen MT"/>
              </a:rPr>
              <a:t>m</a:t>
            </a:r>
            <a:r>
              <a:rPr lang="en-US" spc="5" dirty="0">
                <a:latin typeface="Tw Cen MT"/>
                <a:cs typeface="Tw Cen MT"/>
              </a:rPr>
              <a:t>e</a:t>
            </a:r>
            <a:r>
              <a:rPr lang="en-US" dirty="0">
                <a:latin typeface="Tw Cen MT"/>
                <a:cs typeface="Tw Cen MT"/>
              </a:rPr>
              <a:t>tal</a:t>
            </a:r>
            <a:r>
              <a:rPr lang="en-US" spc="-5" dirty="0">
                <a:latin typeface="Tw Cen MT"/>
                <a:cs typeface="Tw Cen MT"/>
              </a:rPr>
              <a:t>-</a:t>
            </a:r>
            <a:r>
              <a:rPr lang="en-US" spc="-70" dirty="0">
                <a:latin typeface="Tw Cen MT"/>
                <a:cs typeface="Tw Cen MT"/>
              </a:rPr>
              <a:t>o</a:t>
            </a:r>
            <a:r>
              <a:rPr lang="en-US" spc="5" dirty="0">
                <a:latin typeface="Tw Cen MT"/>
                <a:cs typeface="Tw Cen MT"/>
              </a:rPr>
              <a:t>x</a:t>
            </a:r>
            <a:r>
              <a:rPr lang="en-US" dirty="0">
                <a:latin typeface="Tw Cen MT"/>
                <a:cs typeface="Tw Cen MT"/>
              </a:rPr>
              <a:t>ide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w Cen MT"/>
                <a:cs typeface="Tw Cen MT"/>
              </a:rPr>
              <a:t>s</a:t>
            </a:r>
            <a:r>
              <a:rPr lang="en-US" spc="5" dirty="0">
                <a:latin typeface="Tw Cen MT"/>
                <a:cs typeface="Tw Cen MT"/>
              </a:rPr>
              <a:t>e</a:t>
            </a:r>
            <a:r>
              <a:rPr lang="en-US" dirty="0">
                <a:latin typeface="Tw Cen MT"/>
                <a:cs typeface="Tw Cen MT"/>
              </a:rPr>
              <a:t>mi</a:t>
            </a:r>
            <a:r>
              <a:rPr lang="en-US" spc="-10" dirty="0">
                <a:latin typeface="Tw Cen MT"/>
                <a:cs typeface="Tw Cen MT"/>
              </a:rPr>
              <a:t>c</a:t>
            </a:r>
            <a:r>
              <a:rPr lang="en-US" spc="5" dirty="0">
                <a:latin typeface="Tw Cen MT"/>
                <a:cs typeface="Tw Cen MT"/>
              </a:rPr>
              <a:t>o</a:t>
            </a:r>
            <a:r>
              <a:rPr lang="en-US" spc="-5" dirty="0">
                <a:latin typeface="Tw Cen MT"/>
                <a:cs typeface="Tw Cen MT"/>
              </a:rPr>
              <a:t>n</a:t>
            </a:r>
            <a:r>
              <a:rPr lang="en-US" dirty="0">
                <a:latin typeface="Tw Cen MT"/>
                <a:cs typeface="Tw Cen MT"/>
              </a:rPr>
              <a:t>d</a:t>
            </a:r>
            <a:r>
              <a:rPr lang="en-US" spc="-5" dirty="0">
                <a:latin typeface="Tw Cen MT"/>
                <a:cs typeface="Tw Cen MT"/>
              </a:rPr>
              <a:t>u</a:t>
            </a:r>
            <a:r>
              <a:rPr lang="en-US" spc="-10" dirty="0">
                <a:latin typeface="Tw Cen MT"/>
                <a:cs typeface="Tw Cen MT"/>
              </a:rPr>
              <a:t>c</a:t>
            </a:r>
            <a:r>
              <a:rPr lang="en-US" dirty="0">
                <a:latin typeface="Tw Cen MT"/>
                <a:cs typeface="Tw Cen MT"/>
              </a:rPr>
              <a:t>t</a:t>
            </a:r>
            <a:r>
              <a:rPr lang="en-US" spc="5" dirty="0">
                <a:latin typeface="Tw Cen MT"/>
                <a:cs typeface="Tw Cen MT"/>
              </a:rPr>
              <a:t>o</a:t>
            </a:r>
            <a:r>
              <a:rPr lang="en-US" dirty="0">
                <a:latin typeface="Tw Cen MT"/>
                <a:cs typeface="Tw Cen MT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w Cen MT"/>
                <a:cs typeface="Tw Cen MT"/>
              </a:rPr>
              <a:t>(</a:t>
            </a:r>
            <a:r>
              <a:rPr lang="en-US" spc="-5" dirty="0">
                <a:latin typeface="Tw Cen MT"/>
                <a:cs typeface="Tw Cen MT"/>
              </a:rPr>
              <a:t>CMO</a:t>
            </a:r>
            <a:r>
              <a:rPr lang="en-US" spc="5" dirty="0">
                <a:latin typeface="Tw Cen MT"/>
                <a:cs typeface="Tw Cen MT"/>
              </a:rPr>
              <a:t>S</a:t>
            </a:r>
            <a:r>
              <a:rPr lang="en-US" dirty="0">
                <a:latin typeface="Tw Cen MT"/>
                <a:cs typeface="Tw Cen MT"/>
              </a:rPr>
              <a:t>).</a:t>
            </a:r>
          </a:p>
          <a:p>
            <a:pPr marL="287020" marR="332740" indent="-274320">
              <a:lnSpc>
                <a:spcPct val="150000"/>
              </a:lnSpc>
              <a:spcBef>
                <a:spcPts val="600"/>
              </a:spcBef>
              <a:buClr>
                <a:srgbClr val="D3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lang="en-US" spc="-25" dirty="0" err="1">
                <a:latin typeface="Tw Cen MT"/>
                <a:cs typeface="Tw Cen MT"/>
              </a:rPr>
              <a:t>K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l</a:t>
            </a:r>
            <a:r>
              <a:rPr lang="en-US" spc="-4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bi</a:t>
            </a:r>
            <a:r>
              <a:rPr lang="en-US" spc="-5" dirty="0" err="1">
                <a:latin typeface="Tw Cen MT"/>
                <a:cs typeface="Tw Cen MT"/>
              </a:rPr>
              <a:t>h</a:t>
            </a:r>
            <a:r>
              <a:rPr lang="en-US" dirty="0" err="1">
                <a:latin typeface="Tw Cen MT"/>
                <a:cs typeface="Tw Cen MT"/>
              </a:rPr>
              <a:t>an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w Cen MT"/>
                <a:cs typeface="Tw Cen MT"/>
              </a:rPr>
              <a:t>CCD</a:t>
            </a:r>
            <a:r>
              <a:rPr lang="en-US" dirty="0">
                <a:latin typeface="Tw Cen MT"/>
                <a:cs typeface="Tw Cen MT"/>
              </a:rPr>
              <a:t>:</a:t>
            </a:r>
            <a:r>
              <a:rPr lang="en-US" spc="70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w Cen MT"/>
                <a:cs typeface="Tw Cen MT"/>
              </a:rPr>
              <a:t>r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s</a:t>
            </a:r>
            <a:r>
              <a:rPr lang="en-US" spc="5" dirty="0" err="1">
                <a:latin typeface="Tw Cen MT"/>
                <a:cs typeface="Tw Cen MT"/>
              </a:rPr>
              <a:t>o</a:t>
            </a:r>
            <a:r>
              <a:rPr lang="en-US" dirty="0" err="1">
                <a:latin typeface="Tw Cen MT"/>
                <a:cs typeface="Tw Cen MT"/>
              </a:rPr>
              <a:t>l</a:t>
            </a:r>
            <a:r>
              <a:rPr lang="en-US" spc="-5" dirty="0" err="1">
                <a:latin typeface="Tw Cen MT"/>
                <a:cs typeface="Tw Cen MT"/>
              </a:rPr>
              <a:t>us</a:t>
            </a:r>
            <a:r>
              <a:rPr lang="en-US" dirty="0" err="1">
                <a:latin typeface="Tw Cen MT"/>
                <a:cs typeface="Tw Cen MT"/>
              </a:rPr>
              <a:t>i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ti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dirty="0" err="1">
                <a:latin typeface="Tw Cen MT"/>
                <a:cs typeface="Tw Cen MT"/>
              </a:rPr>
              <a:t>ggi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dan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spc="-25" dirty="0" err="1">
                <a:latin typeface="Tw Cen MT"/>
                <a:cs typeface="Tw Cen MT"/>
              </a:rPr>
              <a:t>k</a:t>
            </a:r>
            <a:r>
              <a:rPr lang="en-US" spc="5" dirty="0" err="1">
                <a:latin typeface="Tw Cen MT"/>
                <a:cs typeface="Tw Cen MT"/>
              </a:rPr>
              <a:t>o</a:t>
            </a:r>
            <a:r>
              <a:rPr lang="en-US" dirty="0" err="1">
                <a:latin typeface="Tw Cen MT"/>
                <a:cs typeface="Tw Cen MT"/>
              </a:rPr>
              <a:t>mp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ns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-5" dirty="0" err="1">
                <a:latin typeface="Tw Cen MT"/>
                <a:cs typeface="Tw Cen MT"/>
              </a:rPr>
              <a:t>s</a:t>
            </a:r>
            <a:r>
              <a:rPr lang="en-US" dirty="0" err="1">
                <a:latin typeface="Tw Cen MT"/>
                <a:cs typeface="Tw Cen MT"/>
              </a:rPr>
              <a:t>i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da</a:t>
            </a:r>
            <a:r>
              <a:rPr lang="en-US" spc="-5" dirty="0" err="1">
                <a:latin typeface="Tw Cen MT"/>
                <a:cs typeface="Tw Cen MT"/>
              </a:rPr>
              <a:t>r</a:t>
            </a:r>
            <a:r>
              <a:rPr lang="en-US" dirty="0" err="1">
                <a:latin typeface="Tw Cen MT"/>
                <a:cs typeface="Tw Cen MT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0" dirty="0" err="1">
                <a:latin typeface="Tw Cen MT"/>
                <a:cs typeface="Tw Cen MT"/>
              </a:rPr>
              <a:t>k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t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rs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10" dirty="0" err="1">
                <a:latin typeface="Tw Cen MT"/>
                <a:cs typeface="Tw Cen MT"/>
              </a:rPr>
              <a:t>d</a:t>
            </a:r>
            <a:r>
              <a:rPr lang="en-US" dirty="0" err="1">
                <a:latin typeface="Tw Cen MT"/>
                <a:cs typeface="Tw Cen MT"/>
              </a:rPr>
              <a:t>iaan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10" dirty="0" err="1">
                <a:latin typeface="Tw Cen MT"/>
                <a:cs typeface="Tw Cen MT"/>
              </a:rPr>
              <a:t>c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-5" dirty="0" err="1">
                <a:latin typeface="Tw Cen MT"/>
                <a:cs typeface="Tw Cen MT"/>
              </a:rPr>
              <a:t>h</a:t>
            </a:r>
            <a:r>
              <a:rPr lang="en-US" spc="-45" dirty="0" err="1">
                <a:latin typeface="Tw Cen MT"/>
                <a:cs typeface="Tw Cen MT"/>
              </a:rPr>
              <a:t>a</a:t>
            </a:r>
            <a:r>
              <a:rPr lang="en-US" spc="-105" dirty="0" err="1">
                <a:latin typeface="Tw Cen MT"/>
                <a:cs typeface="Tw Cen MT"/>
              </a:rPr>
              <a:t>y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105" dirty="0">
                <a:latin typeface="Tw Cen MT"/>
                <a:cs typeface="Tw Cen MT"/>
              </a:rPr>
              <a:t>y</a:t>
            </a:r>
            <a:r>
              <a:rPr lang="en-US" dirty="0">
                <a:latin typeface="Tw Cen MT"/>
                <a:cs typeface="Tw Cen MT"/>
              </a:rPr>
              <a:t>a</a:t>
            </a:r>
            <a:r>
              <a:rPr lang="en-US" spc="-5" dirty="0">
                <a:latin typeface="Tw Cen MT"/>
                <a:cs typeface="Tw Cen MT"/>
              </a:rPr>
              <a:t>n</a:t>
            </a:r>
            <a:r>
              <a:rPr lang="en-US" dirty="0">
                <a:latin typeface="Tw Cen MT"/>
                <a:cs typeface="Tw Cen MT"/>
              </a:rPr>
              <a:t>g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l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ma</a:t>
            </a:r>
            <a:r>
              <a:rPr lang="en-US" spc="-5" dirty="0" err="1">
                <a:latin typeface="Tw Cen MT"/>
                <a:cs typeface="Tw Cen MT"/>
              </a:rPr>
              <a:t>h</a:t>
            </a:r>
            <a:r>
              <a:rPr lang="en-US" dirty="0">
                <a:latin typeface="Tw Cen MT"/>
                <a:cs typeface="Tw Cen MT"/>
              </a:rPr>
              <a:t>.</a:t>
            </a:r>
          </a:p>
          <a:p>
            <a:pPr marL="287020" marR="598805" indent="-274320">
              <a:lnSpc>
                <a:spcPct val="150000"/>
              </a:lnSpc>
              <a:spcBef>
                <a:spcPts val="600"/>
              </a:spcBef>
              <a:buClr>
                <a:srgbClr val="D3471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lang="en-US" spc="-25" dirty="0" err="1">
                <a:latin typeface="Tw Cen MT"/>
                <a:cs typeface="Tw Cen MT"/>
              </a:rPr>
              <a:t>K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l</a:t>
            </a:r>
            <a:r>
              <a:rPr lang="en-US" spc="-4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bi</a:t>
            </a:r>
            <a:r>
              <a:rPr lang="en-US" spc="-5" dirty="0" err="1">
                <a:latin typeface="Tw Cen MT"/>
                <a:cs typeface="Tw Cen MT"/>
              </a:rPr>
              <a:t>h</a:t>
            </a:r>
            <a:r>
              <a:rPr lang="en-US" dirty="0" err="1">
                <a:latin typeface="Tw Cen MT"/>
                <a:cs typeface="Tw Cen MT"/>
              </a:rPr>
              <a:t>an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w Cen MT"/>
                <a:cs typeface="Tw Cen MT"/>
              </a:rPr>
              <a:t>CMO</a:t>
            </a:r>
            <a:r>
              <a:rPr lang="en-US" spc="5" dirty="0">
                <a:latin typeface="Tw Cen MT"/>
                <a:cs typeface="Tw Cen MT"/>
              </a:rPr>
              <a:t>S</a:t>
            </a:r>
            <a:r>
              <a:rPr lang="en-US" dirty="0">
                <a:latin typeface="Tw Cen MT"/>
                <a:cs typeface="Tw Cen MT"/>
              </a:rPr>
              <a:t>: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b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dirty="0" err="1">
                <a:latin typeface="Tw Cen MT"/>
                <a:cs typeface="Tw Cen MT"/>
              </a:rPr>
              <a:t>t</a:t>
            </a:r>
            <a:r>
              <a:rPr lang="en-US" spc="-5" dirty="0" err="1">
                <a:latin typeface="Tw Cen MT"/>
                <a:cs typeface="Tw Cen MT"/>
              </a:rPr>
              <a:t>u</a:t>
            </a:r>
            <a:r>
              <a:rPr lang="en-US" dirty="0" err="1">
                <a:latin typeface="Tw Cen MT"/>
                <a:cs typeface="Tw Cen MT"/>
              </a:rPr>
              <a:t>k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105" dirty="0">
                <a:latin typeface="Tw Cen MT"/>
                <a:cs typeface="Tw Cen MT"/>
              </a:rPr>
              <a:t>y</a:t>
            </a:r>
            <a:r>
              <a:rPr lang="en-US" dirty="0">
                <a:latin typeface="Tw Cen MT"/>
                <a:cs typeface="Tw Cen MT"/>
              </a:rPr>
              <a:t>a</a:t>
            </a:r>
            <a:r>
              <a:rPr lang="en-US" spc="-5" dirty="0">
                <a:latin typeface="Tw Cen MT"/>
                <a:cs typeface="Tw Cen MT"/>
              </a:rPr>
              <a:t>n</a:t>
            </a:r>
            <a:r>
              <a:rPr lang="en-US" dirty="0">
                <a:latin typeface="Tw Cen MT"/>
                <a:cs typeface="Tw Cen MT"/>
              </a:rPr>
              <a:t>g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0" dirty="0" err="1">
                <a:latin typeface="Tw Cen MT"/>
                <a:cs typeface="Tw Cen MT"/>
              </a:rPr>
              <a:t>k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10" dirty="0" err="1">
                <a:latin typeface="Tw Cen MT"/>
                <a:cs typeface="Tw Cen MT"/>
              </a:rPr>
              <a:t>c</a:t>
            </a:r>
            <a:r>
              <a:rPr lang="en-US" dirty="0" err="1">
                <a:latin typeface="Tw Cen MT"/>
                <a:cs typeface="Tw Cen MT"/>
              </a:rPr>
              <a:t>il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dan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w Cen MT"/>
                <a:cs typeface="Tw Cen MT"/>
              </a:rPr>
              <a:t>r</a:t>
            </a:r>
            <a:r>
              <a:rPr lang="en-US" dirty="0" err="1">
                <a:latin typeface="Tw Cen MT"/>
                <a:cs typeface="Tw Cen MT"/>
              </a:rPr>
              <a:t>i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spc="-45" dirty="0" err="1">
                <a:latin typeface="Tw Cen MT"/>
                <a:cs typeface="Tw Cen MT"/>
              </a:rPr>
              <a:t>g</a:t>
            </a:r>
            <a:r>
              <a:rPr lang="en-US" dirty="0" err="1">
                <a:latin typeface="Tw Cen MT"/>
                <a:cs typeface="Tw Cen MT"/>
              </a:rPr>
              <a:t>an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d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n</a:t>
            </a:r>
            <a:r>
              <a:rPr lang="en-US" spc="-45" dirty="0" err="1">
                <a:latin typeface="Tw Cen MT"/>
                <a:cs typeface="Tw Cen MT"/>
              </a:rPr>
              <a:t>g</a:t>
            </a:r>
            <a:r>
              <a:rPr lang="en-US" dirty="0" err="1">
                <a:latin typeface="Tw Cen MT"/>
                <a:cs typeface="Tw Cen MT"/>
              </a:rPr>
              <a:t>an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t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tap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m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dirty="0" err="1">
                <a:latin typeface="Tw Cen MT"/>
                <a:cs typeface="Tw Cen MT"/>
              </a:rPr>
              <a:t>mb</a:t>
            </a:r>
            <a:r>
              <a:rPr lang="en-US" spc="5" dirty="0" err="1">
                <a:latin typeface="Tw Cen MT"/>
                <a:cs typeface="Tw Cen MT"/>
              </a:rPr>
              <a:t>e</a:t>
            </a:r>
            <a:r>
              <a:rPr lang="en-US" spc="-5" dirty="0" err="1">
                <a:latin typeface="Tw Cen MT"/>
                <a:cs typeface="Tw Cen MT"/>
              </a:rPr>
              <a:t>r</a:t>
            </a:r>
            <a:r>
              <a:rPr lang="en-US" dirty="0" err="1">
                <a:latin typeface="Tw Cen MT"/>
                <a:cs typeface="Tw Cen MT"/>
              </a:rPr>
              <a:t>i</a:t>
            </a:r>
            <a:r>
              <a:rPr lang="en-US" spc="-5" dirty="0" err="1">
                <a:latin typeface="Tw Cen MT"/>
                <a:cs typeface="Tw Cen MT"/>
              </a:rPr>
              <a:t>k</a:t>
            </a:r>
            <a:r>
              <a:rPr lang="en-US" dirty="0" err="1">
                <a:latin typeface="Tw Cen MT"/>
                <a:cs typeface="Tw Cen MT"/>
              </a:rPr>
              <a:t>an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 err="1">
                <a:latin typeface="Tw Cen MT"/>
                <a:cs typeface="Tw Cen MT"/>
              </a:rPr>
              <a:t>h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-5" dirty="0" err="1">
                <a:latin typeface="Tw Cen MT"/>
                <a:cs typeface="Tw Cen MT"/>
              </a:rPr>
              <a:t>s</a:t>
            </a:r>
            <a:r>
              <a:rPr lang="en-US" dirty="0" err="1">
                <a:latin typeface="Tw Cen MT"/>
                <a:cs typeface="Tw Cen MT"/>
              </a:rPr>
              <a:t>il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spc="-10" dirty="0" err="1">
                <a:latin typeface="Tw Cen MT"/>
                <a:cs typeface="Tw Cen MT"/>
              </a:rPr>
              <a:t>c</a:t>
            </a:r>
            <a:r>
              <a:rPr lang="en-US" dirty="0" err="1">
                <a:latin typeface="Tw Cen MT"/>
                <a:cs typeface="Tw Cen MT"/>
              </a:rPr>
              <a:t>it</a:t>
            </a:r>
            <a:r>
              <a:rPr lang="en-US" spc="-30" dirty="0" err="1">
                <a:latin typeface="Tw Cen MT"/>
                <a:cs typeface="Tw Cen MT"/>
              </a:rPr>
              <a:t>r</a:t>
            </a:r>
            <a:r>
              <a:rPr lang="en-US" dirty="0" err="1">
                <a:latin typeface="Tw Cen MT"/>
                <a:cs typeface="Tw Cen MT"/>
              </a:rPr>
              <a:t>a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105" dirty="0">
                <a:latin typeface="Tw Cen MT"/>
                <a:cs typeface="Tw Cen MT"/>
              </a:rPr>
              <a:t>y</a:t>
            </a:r>
            <a:r>
              <a:rPr lang="en-US" dirty="0">
                <a:latin typeface="Tw Cen MT"/>
                <a:cs typeface="Tw Cen MT"/>
              </a:rPr>
              <a:t>a</a:t>
            </a:r>
            <a:r>
              <a:rPr lang="en-US" spc="-5" dirty="0">
                <a:latin typeface="Tw Cen MT"/>
                <a:cs typeface="Tw Cen MT"/>
              </a:rPr>
              <a:t>n</a:t>
            </a:r>
            <a:r>
              <a:rPr lang="en-US" dirty="0">
                <a:latin typeface="Tw Cen MT"/>
                <a:cs typeface="Tw Cen MT"/>
              </a:rPr>
              <a:t>g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w Cen MT"/>
                <a:cs typeface="Tw Cen MT"/>
              </a:rPr>
              <a:t>tajam</a:t>
            </a:r>
            <a:r>
              <a:rPr lang="en-US" dirty="0">
                <a:latin typeface="Tw Cen MT"/>
                <a:cs typeface="Tw Cen MT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171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2102-E3C3-431F-8DF3-CE358B7B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System Visual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8F28F-91A7-46AD-B72F-08B57DBE0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19075" indent="0">
              <a:lnSpc>
                <a:spcPct val="160000"/>
              </a:lnSpc>
              <a:buNone/>
              <a:tabLst>
                <a:tab pos="979169" algn="l"/>
              </a:tabLst>
            </a:pPr>
            <a:r>
              <a:rPr lang="en-US" dirty="0"/>
              <a:t>2.</a:t>
            </a:r>
            <a:r>
              <a:rPr lang="en-US" dirty="0">
                <a:latin typeface="Times New Roman"/>
                <a:cs typeface="Times New Roman"/>
              </a:rPr>
              <a:t>       </a:t>
            </a:r>
            <a:r>
              <a:rPr lang="en-US" spc="-45" dirty="0" err="1"/>
              <a:t>K</a:t>
            </a:r>
            <a:r>
              <a:rPr lang="en-US" spc="180" dirty="0" err="1"/>
              <a:t>a</a:t>
            </a:r>
            <a:r>
              <a:rPr lang="en-US" dirty="0" err="1"/>
              <a:t>m</a:t>
            </a:r>
            <a:r>
              <a:rPr lang="en-US" spc="5" dirty="0" err="1"/>
              <a:t>e</a:t>
            </a:r>
            <a:r>
              <a:rPr lang="en-US" spc="-30" dirty="0" err="1"/>
              <a:t>r</a:t>
            </a:r>
            <a:r>
              <a:rPr lang="en-US" dirty="0" err="1"/>
              <a:t>a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/>
              <a:t>T</a:t>
            </a:r>
            <a:r>
              <a:rPr lang="en-US" dirty="0"/>
              <a:t>V</a:t>
            </a:r>
          </a:p>
          <a:p>
            <a:pPr marL="979169" marR="5080">
              <a:lnSpc>
                <a:spcPct val="160000"/>
              </a:lnSpc>
              <a:spcBef>
                <a:spcPts val="600"/>
              </a:spcBef>
            </a:pPr>
            <a:r>
              <a:rPr lang="en-US" spc="5" dirty="0" err="1"/>
              <a:t>S</a:t>
            </a:r>
            <a:r>
              <a:rPr lang="en-US" spc="-45" dirty="0" err="1"/>
              <a:t>e</a:t>
            </a:r>
            <a:r>
              <a:rPr lang="en-US" dirty="0" err="1"/>
              <a:t>b</a:t>
            </a:r>
            <a:r>
              <a:rPr lang="en-US" spc="-5" dirty="0" err="1"/>
              <a:t>u</a:t>
            </a:r>
            <a:r>
              <a:rPr lang="en-US" dirty="0" err="1"/>
              <a:t>ah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5" dirty="0" err="1"/>
              <a:t>k</a:t>
            </a:r>
            <a:r>
              <a:rPr lang="en-US" dirty="0" err="1"/>
              <a:t>am</a:t>
            </a:r>
            <a:r>
              <a:rPr lang="en-US" spc="5" dirty="0" err="1"/>
              <a:t>e</a:t>
            </a:r>
            <a:r>
              <a:rPr lang="en-US" spc="-30" dirty="0" err="1"/>
              <a:t>r</a:t>
            </a:r>
            <a:r>
              <a:rPr lang="en-US" dirty="0" err="1"/>
              <a:t>a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/>
              <a:t>T</a:t>
            </a:r>
            <a:r>
              <a:rPr lang="en-US" dirty="0"/>
              <a:t>V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spc="-5" dirty="0" err="1"/>
              <a:t>u</a:t>
            </a:r>
            <a:r>
              <a:rPr lang="en-US" spc="50" dirty="0" err="1"/>
              <a:t>m</a:t>
            </a:r>
            <a:r>
              <a:rPr lang="en-US" spc="-5" dirty="0" err="1"/>
              <a:t>u</a:t>
            </a:r>
            <a:r>
              <a:rPr lang="en-US" dirty="0" err="1"/>
              <a:t>m</a:t>
            </a:r>
            <a:r>
              <a:rPr lang="en-US" spc="-75" dirty="0" err="1"/>
              <a:t>n</a:t>
            </a:r>
            <a:r>
              <a:rPr lang="en-US" spc="-105" dirty="0" err="1"/>
              <a:t>y</a:t>
            </a:r>
            <a:r>
              <a:rPr lang="en-US" dirty="0" err="1"/>
              <a:t>a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 err="1"/>
              <a:t>t</a:t>
            </a:r>
            <a:r>
              <a:rPr lang="en-US" spc="5" dirty="0" err="1"/>
              <a:t>e</a:t>
            </a:r>
            <a:r>
              <a:rPr lang="en-US" spc="-5" dirty="0" err="1"/>
              <a:t>r</a:t>
            </a:r>
            <a:r>
              <a:rPr lang="en-US" dirty="0" err="1"/>
              <a:t>di</a:t>
            </a:r>
            <a:r>
              <a:rPr lang="en-US" spc="-5" dirty="0" err="1"/>
              <a:t>r</a:t>
            </a:r>
            <a:r>
              <a:rPr lang="en-US" dirty="0" err="1"/>
              <a:t>i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dirty="0" err="1"/>
              <a:t>da</a:t>
            </a:r>
            <a:r>
              <a:rPr lang="en-US" spc="-5" dirty="0" err="1"/>
              <a:t>r</a:t>
            </a:r>
            <a:r>
              <a:rPr lang="en-US" dirty="0" err="1"/>
              <a:t>i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spc="-5" dirty="0" err="1"/>
              <a:t>s</a:t>
            </a:r>
            <a:r>
              <a:rPr lang="en-US" dirty="0" err="1"/>
              <a:t>atu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 err="1"/>
              <a:t>atau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/>
              <a:t>l</a:t>
            </a:r>
            <a:r>
              <a:rPr lang="en-US" spc="-45" dirty="0" err="1"/>
              <a:t>e</a:t>
            </a:r>
            <a:r>
              <a:rPr lang="en-US" dirty="0" err="1"/>
              <a:t>bih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/>
              <a:t>s</a:t>
            </a:r>
            <a:r>
              <a:rPr lang="en-US" spc="5" dirty="0"/>
              <a:t>e</a:t>
            </a:r>
            <a:r>
              <a:rPr lang="en-US" spc="-5" dirty="0"/>
              <a:t>ns</a:t>
            </a:r>
            <a:r>
              <a:rPr lang="en-US" spc="5" dirty="0"/>
              <a:t>o</a:t>
            </a:r>
            <a:r>
              <a:rPr lang="en-US" dirty="0"/>
              <a:t>r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10" dirty="0" err="1"/>
              <a:t>c</a:t>
            </a:r>
            <a:r>
              <a:rPr lang="en-US" dirty="0" err="1"/>
              <a:t>it</a:t>
            </a:r>
            <a:r>
              <a:rPr lang="en-US" spc="-30" dirty="0" err="1"/>
              <a:t>r</a:t>
            </a:r>
            <a:r>
              <a:rPr lang="en-US" dirty="0" err="1"/>
              <a:t>a</a:t>
            </a:r>
            <a:r>
              <a:rPr lang="en-US" dirty="0"/>
              <a:t>,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spc="-5" dirty="0" err="1"/>
              <a:t>s</a:t>
            </a:r>
            <a:r>
              <a:rPr lang="en-US" spc="-45" dirty="0" err="1"/>
              <a:t>e</a:t>
            </a:r>
            <a:r>
              <a:rPr lang="en-US" dirty="0" err="1"/>
              <a:t>b</a:t>
            </a:r>
            <a:r>
              <a:rPr lang="en-US" spc="-5" dirty="0" err="1"/>
              <a:t>u</a:t>
            </a:r>
            <a:r>
              <a:rPr lang="en-US" dirty="0" err="1"/>
              <a:t>ah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 err="1"/>
              <a:t>l</a:t>
            </a:r>
            <a:r>
              <a:rPr lang="en-US" spc="5" dirty="0" err="1"/>
              <a:t>e</a:t>
            </a:r>
            <a:r>
              <a:rPr lang="en-US" spc="-5" dirty="0" err="1"/>
              <a:t>ns</a:t>
            </a:r>
            <a:r>
              <a:rPr lang="en-US" dirty="0" err="1"/>
              <a:t>a</a:t>
            </a:r>
            <a:r>
              <a:rPr lang="en-US" dirty="0"/>
              <a:t>,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 err="1"/>
              <a:t>p</a:t>
            </a:r>
            <a:r>
              <a:rPr lang="en-US" spc="5" dirty="0" err="1"/>
              <a:t>e</a:t>
            </a:r>
            <a:r>
              <a:rPr lang="en-US" dirty="0" err="1"/>
              <a:t>mba</a:t>
            </a:r>
            <a:r>
              <a:rPr lang="en-US" spc="-5" dirty="0" err="1"/>
              <a:t>n</a:t>
            </a:r>
            <a:r>
              <a:rPr lang="en-US" dirty="0" err="1"/>
              <a:t>g</a:t>
            </a:r>
            <a:r>
              <a:rPr lang="en-US" spc="-5" dirty="0" err="1"/>
              <a:t>k</a:t>
            </a:r>
            <a:r>
              <a:rPr lang="en-US" dirty="0" err="1"/>
              <a:t>it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/>
              <a:t>s</a:t>
            </a:r>
            <a:r>
              <a:rPr lang="en-US" spc="-10" dirty="0"/>
              <a:t>c</a:t>
            </a:r>
            <a:r>
              <a:rPr lang="en-US" dirty="0"/>
              <a:t>a</a:t>
            </a:r>
            <a:r>
              <a:rPr lang="en-US" spc="-5" dirty="0"/>
              <a:t>nn</a:t>
            </a:r>
            <a:r>
              <a:rPr lang="en-US" dirty="0"/>
              <a:t>i</a:t>
            </a:r>
            <a:r>
              <a:rPr lang="en-US" spc="-5" dirty="0"/>
              <a:t>n</a:t>
            </a:r>
            <a:r>
              <a:rPr lang="en-US" spc="-45" dirty="0"/>
              <a:t>g</a:t>
            </a:r>
            <a:r>
              <a:rPr lang="en-US" dirty="0"/>
              <a:t>,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/>
              <a:t>p</a:t>
            </a:r>
            <a:r>
              <a:rPr lang="en-US" spc="5" dirty="0" err="1"/>
              <a:t>e</a:t>
            </a:r>
            <a:r>
              <a:rPr lang="en-US" spc="-5" dirty="0" err="1"/>
              <a:t>n</a:t>
            </a:r>
            <a:r>
              <a:rPr lang="en-US" dirty="0" err="1"/>
              <a:t>g</a:t>
            </a:r>
            <a:r>
              <a:rPr lang="en-US" spc="-5" dirty="0" err="1"/>
              <a:t>u</a:t>
            </a:r>
            <a:r>
              <a:rPr lang="en-US" dirty="0" err="1"/>
              <a:t>at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dirty="0"/>
              <a:t>(ampli</a:t>
            </a:r>
            <a:r>
              <a:rPr lang="en-US" spc="-5" dirty="0"/>
              <a:t>f</a:t>
            </a:r>
            <a:r>
              <a:rPr lang="en-US" dirty="0"/>
              <a:t>i</a:t>
            </a:r>
            <a:r>
              <a:rPr lang="en-US" spc="5" dirty="0"/>
              <a:t>e</a:t>
            </a:r>
            <a:r>
              <a:rPr lang="en-US" spc="-5" dirty="0"/>
              <a:t>r</a:t>
            </a:r>
            <a:r>
              <a:rPr lang="en-US" dirty="0"/>
              <a:t>)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dirty="0" err="1"/>
              <a:t>dan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spc="-30" dirty="0" err="1"/>
              <a:t>r</a:t>
            </a:r>
            <a:r>
              <a:rPr lang="en-US" dirty="0" err="1"/>
              <a:t>a</a:t>
            </a:r>
            <a:r>
              <a:rPr lang="en-US" spc="-5" dirty="0" err="1"/>
              <a:t>n</a:t>
            </a:r>
            <a:r>
              <a:rPr lang="en-US" dirty="0" err="1"/>
              <a:t>g</a:t>
            </a:r>
            <a:r>
              <a:rPr lang="en-US" spc="-5" dirty="0" err="1"/>
              <a:t>k</a:t>
            </a:r>
            <a:r>
              <a:rPr lang="en-US" dirty="0" err="1"/>
              <a:t>aian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 err="1"/>
              <a:t>p</a:t>
            </a:r>
            <a:r>
              <a:rPr lang="en-US" spc="5" dirty="0" err="1"/>
              <a:t>e</a:t>
            </a:r>
            <a:r>
              <a:rPr lang="en-US" dirty="0" err="1"/>
              <a:t>m</a:t>
            </a:r>
            <a:r>
              <a:rPr lang="en-US" spc="-55" dirty="0" err="1"/>
              <a:t>r</a:t>
            </a:r>
            <a:r>
              <a:rPr lang="en-US" spc="5" dirty="0" err="1"/>
              <a:t>o</a:t>
            </a:r>
            <a:r>
              <a:rPr lang="en-US" spc="-5" dirty="0" err="1"/>
              <a:t>s</a:t>
            </a:r>
            <a:r>
              <a:rPr lang="en-US" spc="5" dirty="0" err="1"/>
              <a:t>e</a:t>
            </a:r>
            <a:r>
              <a:rPr lang="en-US" dirty="0" err="1"/>
              <a:t>s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 err="1"/>
              <a:t>s</a:t>
            </a:r>
            <a:r>
              <a:rPr lang="en-US" dirty="0" err="1"/>
              <a:t>i</a:t>
            </a:r>
            <a:r>
              <a:rPr lang="en-US" spc="-75" dirty="0" err="1"/>
              <a:t>n</a:t>
            </a:r>
            <a:r>
              <a:rPr lang="en-US" spc="-105" dirty="0" err="1"/>
              <a:t>y</a:t>
            </a:r>
            <a:r>
              <a:rPr lang="en-US" dirty="0" err="1"/>
              <a:t>al</a:t>
            </a:r>
            <a:r>
              <a:rPr lang="en-US" dirty="0"/>
              <a:t>.</a:t>
            </a:r>
          </a:p>
          <a:p>
            <a:pPr marL="979169" marR="438150">
              <a:lnSpc>
                <a:spcPct val="160000"/>
              </a:lnSpc>
              <a:spcBef>
                <a:spcPts val="600"/>
              </a:spcBef>
            </a:pPr>
            <a:r>
              <a:rPr lang="en-US" spc="5" dirty="0" err="1"/>
              <a:t>S</a:t>
            </a:r>
            <a:r>
              <a:rPr lang="en-US" dirty="0" err="1"/>
              <a:t>i</a:t>
            </a:r>
            <a:r>
              <a:rPr lang="en-US" spc="-75" dirty="0" err="1"/>
              <a:t>n</a:t>
            </a:r>
            <a:r>
              <a:rPr lang="en-US" spc="-105" dirty="0" err="1"/>
              <a:t>y</a:t>
            </a:r>
            <a:r>
              <a:rPr lang="en-US" dirty="0" err="1"/>
              <a:t>al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105" dirty="0"/>
              <a:t>y</a:t>
            </a:r>
            <a:r>
              <a:rPr lang="en-US" dirty="0"/>
              <a:t>a</a:t>
            </a:r>
            <a:r>
              <a:rPr lang="en-US" spc="-5" dirty="0"/>
              <a:t>n</a:t>
            </a:r>
            <a:r>
              <a:rPr lang="en-US" dirty="0"/>
              <a:t>g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dirty="0" err="1"/>
              <a:t>di</a:t>
            </a:r>
            <a:r>
              <a:rPr lang="en-US" spc="-5" dirty="0" err="1"/>
              <a:t>h</a:t>
            </a:r>
            <a:r>
              <a:rPr lang="en-US" dirty="0" err="1"/>
              <a:t>a</a:t>
            </a:r>
            <a:r>
              <a:rPr lang="en-US" spc="-5" dirty="0" err="1"/>
              <a:t>s</a:t>
            </a:r>
            <a:r>
              <a:rPr lang="en-US" dirty="0" err="1"/>
              <a:t>il</a:t>
            </a:r>
            <a:r>
              <a:rPr lang="en-US" spc="-5" dirty="0" err="1"/>
              <a:t>k</a:t>
            </a:r>
            <a:r>
              <a:rPr lang="en-US" dirty="0" err="1"/>
              <a:t>an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spc="-5" dirty="0" err="1"/>
              <a:t>k</a:t>
            </a:r>
            <a:r>
              <a:rPr lang="en-US" dirty="0" err="1"/>
              <a:t>am</a:t>
            </a:r>
            <a:r>
              <a:rPr lang="en-US" spc="5" dirty="0" err="1"/>
              <a:t>e</a:t>
            </a:r>
            <a:r>
              <a:rPr lang="en-US" spc="-30" dirty="0" err="1"/>
              <a:t>r</a:t>
            </a:r>
            <a:r>
              <a:rPr lang="en-US" dirty="0" err="1"/>
              <a:t>a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/>
              <a:t>T</a:t>
            </a:r>
            <a:r>
              <a:rPr lang="en-US" dirty="0"/>
              <a:t>V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en-US" dirty="0" err="1"/>
              <a:t>adalah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spc="-5" dirty="0" err="1"/>
              <a:t>s</a:t>
            </a:r>
            <a:r>
              <a:rPr lang="en-US" dirty="0" err="1"/>
              <a:t>i</a:t>
            </a:r>
            <a:r>
              <a:rPr lang="en-US" spc="-75" dirty="0" err="1"/>
              <a:t>n</a:t>
            </a:r>
            <a:r>
              <a:rPr lang="en-US" spc="-105" dirty="0" err="1"/>
              <a:t>y</a:t>
            </a:r>
            <a:r>
              <a:rPr lang="en-US" dirty="0" err="1"/>
              <a:t>al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/>
              <a:t>a</a:t>
            </a:r>
            <a:r>
              <a:rPr lang="en-US" spc="-5" dirty="0"/>
              <a:t>n</a:t>
            </a:r>
            <a:r>
              <a:rPr lang="en-US" dirty="0"/>
              <a:t>al</a:t>
            </a:r>
            <a:r>
              <a:rPr lang="en-US" spc="5" dirty="0"/>
              <a:t>o</a:t>
            </a:r>
            <a:r>
              <a:rPr lang="en-US" dirty="0"/>
              <a:t>g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105" dirty="0"/>
              <a:t>y</a:t>
            </a:r>
            <a:r>
              <a:rPr lang="en-US" dirty="0"/>
              <a:t>a</a:t>
            </a:r>
            <a:r>
              <a:rPr lang="en-US" spc="-5" dirty="0"/>
              <a:t>n</a:t>
            </a:r>
            <a:r>
              <a:rPr lang="en-US" dirty="0"/>
              <a:t>g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 err="1"/>
              <a:t>di</a:t>
            </a:r>
            <a:r>
              <a:rPr lang="en-US" spc="-25" dirty="0" err="1"/>
              <a:t>k</a:t>
            </a:r>
            <a:r>
              <a:rPr lang="en-US" spc="5" dirty="0" err="1"/>
              <a:t>o</a:t>
            </a:r>
            <a:r>
              <a:rPr lang="en-US" spc="-5" dirty="0" err="1"/>
              <a:t>n</a:t>
            </a:r>
            <a:r>
              <a:rPr lang="en-US" spc="-50" dirty="0" err="1"/>
              <a:t>v</a:t>
            </a:r>
            <a:r>
              <a:rPr lang="en-US" spc="5" dirty="0" err="1"/>
              <a:t>e</a:t>
            </a:r>
            <a:r>
              <a:rPr lang="en-US" spc="-5" dirty="0" err="1"/>
              <a:t>rs</a:t>
            </a:r>
            <a:r>
              <a:rPr lang="en-US" dirty="0" err="1"/>
              <a:t>i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dirty="0" err="1"/>
              <a:t>m</a:t>
            </a:r>
            <a:r>
              <a:rPr lang="en-US" spc="5" dirty="0" err="1"/>
              <a:t>e</a:t>
            </a:r>
            <a:r>
              <a:rPr lang="en-US" spc="-5" dirty="0" err="1"/>
              <a:t>n</a:t>
            </a:r>
            <a:r>
              <a:rPr lang="en-US" dirty="0" err="1"/>
              <a:t>jadi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 err="1"/>
              <a:t>s</a:t>
            </a:r>
            <a:r>
              <a:rPr lang="en-US" dirty="0" err="1"/>
              <a:t>i</a:t>
            </a:r>
            <a:r>
              <a:rPr lang="en-US" spc="-75" dirty="0" err="1"/>
              <a:t>n</a:t>
            </a:r>
            <a:r>
              <a:rPr lang="en-US" spc="-105" dirty="0" err="1"/>
              <a:t>y</a:t>
            </a:r>
            <a:r>
              <a:rPr lang="en-US" dirty="0" err="1"/>
              <a:t>al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/>
              <a:t>digital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5" dirty="0" err="1"/>
              <a:t>o</a:t>
            </a:r>
            <a:r>
              <a:rPr lang="en-US" dirty="0" err="1"/>
              <a:t>l</a:t>
            </a:r>
            <a:r>
              <a:rPr lang="en-US" spc="5" dirty="0" err="1"/>
              <a:t>e</a:t>
            </a:r>
            <a:r>
              <a:rPr lang="en-US" dirty="0" err="1"/>
              <a:t>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 err="1"/>
              <a:t>s</a:t>
            </a:r>
            <a:r>
              <a:rPr lang="en-US" spc="-45" dirty="0" err="1"/>
              <a:t>e</a:t>
            </a:r>
            <a:r>
              <a:rPr lang="en-US" dirty="0" err="1"/>
              <a:t>b</a:t>
            </a:r>
            <a:r>
              <a:rPr lang="en-US" spc="-5" dirty="0" err="1"/>
              <a:t>u</a:t>
            </a:r>
            <a:r>
              <a:rPr lang="en-US" dirty="0" err="1"/>
              <a:t>ah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dirty="0"/>
              <a:t>a</a:t>
            </a:r>
            <a:r>
              <a:rPr lang="en-US" spc="-5" dirty="0"/>
              <a:t>n</a:t>
            </a:r>
            <a:r>
              <a:rPr lang="en-US" dirty="0"/>
              <a:t>al</a:t>
            </a:r>
            <a:r>
              <a:rPr lang="en-US" spc="5" dirty="0"/>
              <a:t>o</a:t>
            </a:r>
            <a:r>
              <a:rPr lang="en-US" dirty="0"/>
              <a:t>g</a:t>
            </a:r>
            <a:r>
              <a:rPr lang="en-US" spc="-5" dirty="0"/>
              <a:t>-</a:t>
            </a:r>
            <a:r>
              <a:rPr lang="en-US" dirty="0"/>
              <a:t>digital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dirty="0"/>
              <a:t>(</a:t>
            </a:r>
            <a:r>
              <a:rPr lang="en-US" spc="-5" dirty="0"/>
              <a:t>A</a:t>
            </a:r>
            <a:r>
              <a:rPr lang="en-US" spc="5" dirty="0"/>
              <a:t>/</a:t>
            </a:r>
            <a:r>
              <a:rPr lang="en-US" spc="-5" dirty="0"/>
              <a:t>D</a:t>
            </a:r>
            <a:r>
              <a:rPr lang="en-US" dirty="0"/>
              <a:t>)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10" dirty="0"/>
              <a:t>c</a:t>
            </a:r>
            <a:r>
              <a:rPr lang="en-US" spc="5" dirty="0"/>
              <a:t>o</a:t>
            </a:r>
            <a:r>
              <a:rPr lang="en-US" spc="-5" dirty="0"/>
              <a:t>n</a:t>
            </a:r>
            <a:r>
              <a:rPr lang="en-US" spc="-50" dirty="0"/>
              <a:t>v</a:t>
            </a:r>
            <a:r>
              <a:rPr lang="en-US" spc="5" dirty="0"/>
              <a:t>e</a:t>
            </a:r>
            <a:r>
              <a:rPr lang="en-US" spc="40" dirty="0"/>
              <a:t>r</a:t>
            </a:r>
            <a:r>
              <a:rPr lang="en-US" dirty="0"/>
              <a:t>t</a:t>
            </a:r>
            <a:r>
              <a:rPr lang="en-US" spc="5" dirty="0"/>
              <a:t>e</a:t>
            </a:r>
            <a:r>
              <a:rPr lang="en-US" spc="-185" dirty="0"/>
              <a:t>r</a:t>
            </a:r>
            <a:r>
              <a:rPr lang="en-US" dirty="0"/>
              <a:t>.</a:t>
            </a:r>
          </a:p>
          <a:p>
            <a:pPr marL="979169" marR="197485">
              <a:lnSpc>
                <a:spcPct val="160000"/>
              </a:lnSpc>
              <a:spcBef>
                <a:spcPts val="600"/>
              </a:spcBef>
            </a:pPr>
            <a:r>
              <a:rPr lang="en-US" spc="5" dirty="0" err="1"/>
              <a:t>S</a:t>
            </a:r>
            <a:r>
              <a:rPr lang="en-US" dirty="0" err="1"/>
              <a:t>i</a:t>
            </a:r>
            <a:r>
              <a:rPr lang="en-US" spc="-75" dirty="0" err="1"/>
              <a:t>n</a:t>
            </a:r>
            <a:r>
              <a:rPr lang="en-US" spc="-105" dirty="0" err="1"/>
              <a:t>y</a:t>
            </a:r>
            <a:r>
              <a:rPr lang="en-US" dirty="0" err="1"/>
              <a:t>al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/>
              <a:t>digital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0" dirty="0" err="1"/>
              <a:t>k</a:t>
            </a:r>
            <a:r>
              <a:rPr lang="en-US" spc="5" dirty="0" err="1"/>
              <a:t>e</a:t>
            </a:r>
            <a:r>
              <a:rPr lang="en-US" dirty="0" err="1"/>
              <a:t>l</a:t>
            </a:r>
            <a:r>
              <a:rPr lang="en-US" spc="-5" dirty="0" err="1"/>
              <a:t>u</a:t>
            </a:r>
            <a:r>
              <a:rPr lang="en-US" dirty="0" err="1"/>
              <a:t>a</a:t>
            </a:r>
            <a:r>
              <a:rPr lang="en-US" spc="-30" dirty="0" err="1"/>
              <a:t>r</a:t>
            </a:r>
            <a:r>
              <a:rPr lang="en-US" dirty="0" err="1"/>
              <a:t>an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spc="-5" dirty="0"/>
              <a:t>A</a:t>
            </a:r>
            <a:r>
              <a:rPr lang="en-US" spc="5" dirty="0"/>
              <a:t>/</a:t>
            </a:r>
            <a:r>
              <a:rPr lang="en-US" dirty="0"/>
              <a:t>D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spc="-10" dirty="0"/>
              <a:t>c</a:t>
            </a:r>
            <a:r>
              <a:rPr lang="en-US" spc="5" dirty="0"/>
              <a:t>o</a:t>
            </a:r>
            <a:r>
              <a:rPr lang="en-US" spc="-5" dirty="0"/>
              <a:t>n</a:t>
            </a:r>
            <a:r>
              <a:rPr lang="en-US" spc="-50" dirty="0"/>
              <a:t>v</a:t>
            </a:r>
            <a:r>
              <a:rPr lang="en-US" spc="5" dirty="0"/>
              <a:t>e</a:t>
            </a:r>
            <a:r>
              <a:rPr lang="en-US" spc="40" dirty="0"/>
              <a:t>r</a:t>
            </a:r>
            <a:r>
              <a:rPr lang="en-US" dirty="0"/>
              <a:t>t</a:t>
            </a:r>
            <a:r>
              <a:rPr lang="en-US" spc="5" dirty="0"/>
              <a:t>e</a:t>
            </a:r>
            <a:r>
              <a:rPr lang="en-US" dirty="0"/>
              <a:t>r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 err="1"/>
              <a:t>dit</a:t>
            </a:r>
            <a:r>
              <a:rPr lang="en-US" spc="-30" dirty="0" err="1"/>
              <a:t>r</a:t>
            </a:r>
            <a:r>
              <a:rPr lang="en-US" dirty="0" err="1"/>
              <a:t>a</a:t>
            </a:r>
            <a:r>
              <a:rPr lang="en-US" spc="-5" dirty="0" err="1"/>
              <a:t>ns</a:t>
            </a:r>
            <a:r>
              <a:rPr lang="en-US" dirty="0" err="1"/>
              <a:t>mi</a:t>
            </a:r>
            <a:r>
              <a:rPr lang="en-US" spc="-5" dirty="0" err="1"/>
              <a:t>s</a:t>
            </a:r>
            <a:r>
              <a:rPr lang="en-US" dirty="0" err="1"/>
              <a:t>i</a:t>
            </a:r>
            <a:r>
              <a:rPr lang="en-US" spc="-5" dirty="0" err="1"/>
              <a:t>k</a:t>
            </a:r>
            <a:r>
              <a:rPr lang="en-US" dirty="0" err="1"/>
              <a:t>an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0" dirty="0" err="1"/>
              <a:t>k</a:t>
            </a:r>
            <a:r>
              <a:rPr lang="en-US" dirty="0" err="1"/>
              <a:t>e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dirty="0" err="1"/>
              <a:t>m</a:t>
            </a:r>
            <a:r>
              <a:rPr lang="en-US" spc="5" dirty="0" err="1"/>
              <a:t>e</a:t>
            </a:r>
            <a:r>
              <a:rPr lang="en-US" dirty="0" err="1"/>
              <a:t>m</a:t>
            </a:r>
            <a:r>
              <a:rPr lang="en-US" spc="5" dirty="0" err="1"/>
              <a:t>o</a:t>
            </a:r>
            <a:r>
              <a:rPr lang="en-US" spc="-5" dirty="0" err="1"/>
              <a:t>r</a:t>
            </a:r>
            <a:r>
              <a:rPr lang="en-US" dirty="0" err="1"/>
              <a:t>i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25" dirty="0" err="1"/>
              <a:t>k</a:t>
            </a:r>
            <a:r>
              <a:rPr lang="en-US" spc="5" dirty="0" err="1"/>
              <a:t>o</a:t>
            </a:r>
            <a:r>
              <a:rPr lang="en-US" dirty="0" err="1"/>
              <a:t>mp</a:t>
            </a:r>
            <a:r>
              <a:rPr lang="en-US" spc="-5" dirty="0" err="1"/>
              <a:t>u</a:t>
            </a:r>
            <a:r>
              <a:rPr lang="en-US" dirty="0" err="1"/>
              <a:t>t</a:t>
            </a:r>
            <a:r>
              <a:rPr lang="en-US" spc="5" dirty="0" err="1"/>
              <a:t>e</a:t>
            </a:r>
            <a:r>
              <a:rPr lang="en-US" dirty="0" err="1"/>
              <a:t>r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 err="1"/>
              <a:t>un</a:t>
            </a:r>
            <a:r>
              <a:rPr lang="en-US" dirty="0" err="1"/>
              <a:t>t</a:t>
            </a:r>
            <a:r>
              <a:rPr lang="en-US" spc="-5" dirty="0" err="1"/>
              <a:t>u</a:t>
            </a:r>
            <a:r>
              <a:rPr lang="en-US" dirty="0" err="1"/>
              <a:t>k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 err="1"/>
              <a:t>m</a:t>
            </a:r>
            <a:r>
              <a:rPr lang="en-US" spc="5" dirty="0" err="1"/>
              <a:t>e</a:t>
            </a:r>
            <a:r>
              <a:rPr lang="en-US" dirty="0" err="1"/>
              <a:t>mb</a:t>
            </a:r>
            <a:r>
              <a:rPr lang="en-US" spc="5" dirty="0" err="1"/>
              <a:t>e</a:t>
            </a:r>
            <a:r>
              <a:rPr lang="en-US" spc="-5" dirty="0" err="1"/>
              <a:t>n</a:t>
            </a:r>
            <a:r>
              <a:rPr lang="en-US" dirty="0" err="1"/>
              <a:t>t</a:t>
            </a:r>
            <a:r>
              <a:rPr lang="en-US" spc="-5" dirty="0" err="1"/>
              <a:t>u</a:t>
            </a:r>
            <a:r>
              <a:rPr lang="en-US" dirty="0" err="1"/>
              <a:t>k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10" dirty="0" err="1"/>
              <a:t>c</a:t>
            </a:r>
            <a:r>
              <a:rPr lang="en-US" dirty="0" err="1"/>
              <a:t>it</a:t>
            </a:r>
            <a:r>
              <a:rPr lang="en-US" spc="-30" dirty="0" err="1"/>
              <a:t>r</a:t>
            </a:r>
            <a:r>
              <a:rPr lang="en-US" dirty="0" err="1"/>
              <a:t>a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dirty="0"/>
              <a:t>digital.</a:t>
            </a:r>
          </a:p>
          <a:p>
            <a:pPr>
              <a:lnSpc>
                <a:spcPct val="16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2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956</Words>
  <Application>Microsoft Office PowerPoint</Application>
  <PresentationFormat>On-screen Show (4:3)</PresentationFormat>
  <Paragraphs>109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Tw Cen MT</vt:lpstr>
      <vt:lpstr>Wingdings</vt:lpstr>
      <vt:lpstr>Wingdings 2</vt:lpstr>
      <vt:lpstr>Office Theme</vt:lpstr>
      <vt:lpstr>Materi Pertemuan 2 Pengolahan Citra</vt:lpstr>
      <vt:lpstr>Perencanaan Pembelajaran</vt:lpstr>
      <vt:lpstr>Pendahuluan</vt:lpstr>
      <vt:lpstr>Citra Digital</vt:lpstr>
      <vt:lpstr>Citra Digital (Lanjutan)</vt:lpstr>
      <vt:lpstr>Pengolahan Citra</vt:lpstr>
      <vt:lpstr>Perangkat Keras System Visual</vt:lpstr>
      <vt:lpstr>Perangkat Keras System Visual (Lanjutan)</vt:lpstr>
      <vt:lpstr>Perangkat Keras System Visual (Lanjutan)</vt:lpstr>
      <vt:lpstr>Perangkat Keras System Visual (Lanjutan)</vt:lpstr>
      <vt:lpstr>Perangkat Lunak Sistem Visual</vt:lpstr>
      <vt:lpstr>Perangkat Lunak Sistem Visual (Lanjutan)</vt:lpstr>
      <vt:lpstr>Teknik Dasar Pengolahan citra</vt:lpstr>
      <vt:lpstr>1. Perbaikan kualitas citra (image enhancement)</vt:lpstr>
      <vt:lpstr>1. Image Enhancement. (Lanjutan)</vt:lpstr>
      <vt:lpstr>Contoh Perbaikan Kualitas Citra</vt:lpstr>
      <vt:lpstr>2. Pemugaran citra (image restoration)</vt:lpstr>
      <vt:lpstr>Contoh Pemugaran Citra</vt:lpstr>
      <vt:lpstr>3. Pemampatan citra (image compression)</vt:lpstr>
      <vt:lpstr>4. Segmentasi Citra (image segmentation)</vt:lpstr>
      <vt:lpstr>5. Pengorakan citra (image analysis)</vt:lpstr>
      <vt:lpstr>6. Rekonstruksi Citra (image reconstruction)</vt:lpstr>
      <vt:lpstr>Penerapan Pengolahan Citra</vt:lpstr>
      <vt:lpstr>Penerapan Pengolahan Citra (Lanjutan)</vt:lpstr>
      <vt:lpstr>Penerapan Pengolahan Citra (Lanjutan)</vt:lpstr>
      <vt:lpstr>THE END..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 Pertemuan 2 Pengolahan Citra</dc:title>
  <dc:creator>Toni Arifin</dc:creator>
  <cp:lastModifiedBy>Toni Arifin</cp:lastModifiedBy>
  <cp:revision>17</cp:revision>
  <dcterms:created xsi:type="dcterms:W3CDTF">2017-10-01T11:30:49Z</dcterms:created>
  <dcterms:modified xsi:type="dcterms:W3CDTF">2017-10-09T03:08:51Z</dcterms:modified>
</cp:coreProperties>
</file>