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310" r:id="rId4"/>
    <p:sldId id="311" r:id="rId5"/>
    <p:sldId id="312" r:id="rId6"/>
    <p:sldId id="313" r:id="rId7"/>
    <p:sldId id="315" r:id="rId8"/>
    <p:sldId id="316" r:id="rId9"/>
    <p:sldId id="317" r:id="rId10"/>
    <p:sldId id="269" r:id="rId11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689" autoAdjust="0"/>
  </p:normalViewPr>
  <p:slideViewPr>
    <p:cSldViewPr snapToGrid="0">
      <p:cViewPr varScale="1">
        <p:scale>
          <a:sx n="66" d="100"/>
          <a:sy n="66" d="100"/>
        </p:scale>
        <p:origin x="9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DD712-1E68-4178-9762-21FEC2807870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B0D09-6819-4164-A5D3-D9F11603D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39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AA90E-4B23-4A28-A9F8-C86D6C3A906F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72466-FA7F-46F8-B892-554E75A6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95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72466-FA7F-46F8-B892-554E75A6C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2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2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2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5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3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1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7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0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6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5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5E1A1-D948-4F04-9CFB-E69AE8D093DB}" type="datetimeFigureOut">
              <a:rPr lang="en-US" smtClean="0"/>
              <a:t>08-Feb-22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9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26910" y="3598877"/>
            <a:ext cx="7997868" cy="1389743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44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METODOLOGI PENELITIAN</a:t>
            </a:r>
            <a:endParaRPr lang="en-US" sz="4400" dirty="0">
              <a:solidFill>
                <a:srgbClr val="FF0000"/>
              </a:solidFill>
              <a:latin typeface="Bauhaus 93" panose="04030905020B02020C02" pitchFamily="82" charset="0"/>
            </a:endParaRPr>
          </a:p>
          <a:p>
            <a:pPr algn="l">
              <a:spcBef>
                <a:spcPts val="0"/>
              </a:spcBef>
            </a:pPr>
            <a:r>
              <a:rPr lang="en-US" sz="4400" dirty="0" err="1" smtClean="0">
                <a:latin typeface="Bauhaus 93" panose="04030905020B02020C02" pitchFamily="82" charset="0"/>
              </a:rPr>
              <a:t>Slamet</a:t>
            </a:r>
            <a:r>
              <a:rPr lang="en-US" sz="4400" dirty="0" smtClean="0">
                <a:latin typeface="Bauhaus 93" panose="04030905020B02020C02" pitchFamily="82" charset="0"/>
              </a:rPr>
              <a:t> Risnanto,ST.,</a:t>
            </a:r>
            <a:r>
              <a:rPr lang="en-US" sz="4400" dirty="0" err="1" smtClean="0">
                <a:latin typeface="Bauhaus 93" panose="04030905020B02020C02" pitchFamily="82" charset="0"/>
              </a:rPr>
              <a:t>M.Kom</a:t>
            </a:r>
            <a:r>
              <a:rPr lang="en-US" sz="4400" dirty="0" smtClean="0">
                <a:latin typeface="Bauhaus 93" panose="04030905020B02020C02" pitchFamily="82" charset="0"/>
              </a:rPr>
              <a:t>.</a:t>
            </a:r>
            <a:endParaRPr lang="id-ID" sz="4400" dirty="0" smtClean="0">
              <a:latin typeface="Bauhaus 93" panose="04030905020B02020C02" pitchFamily="82" charset="0"/>
            </a:endParaRPr>
          </a:p>
        </p:txBody>
      </p:sp>
      <p:pic>
        <p:nvPicPr>
          <p:cNvPr id="8" name="Picture 2" descr="G:\Akbi 2\logo us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418" y="3231661"/>
            <a:ext cx="3038896" cy="269702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526910" y="4988620"/>
            <a:ext cx="7750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Black" panose="020B0A04020102020204" pitchFamily="34" charset="0"/>
              </a:rPr>
              <a:t>Pertemuan</a:t>
            </a:r>
            <a:r>
              <a:rPr lang="en-US" sz="2000" dirty="0" smtClean="0">
                <a:latin typeface="Arial Black" panose="020B0A04020102020204" pitchFamily="34" charset="0"/>
              </a:rPr>
              <a:t> 1 : </a:t>
            </a:r>
            <a:r>
              <a:rPr lang="en-US" sz="2000" dirty="0" err="1" smtClean="0">
                <a:latin typeface="Arial Black" panose="020B0A04020102020204" pitchFamily="34" charset="0"/>
              </a:rPr>
              <a:t>Metode</a:t>
            </a:r>
            <a:r>
              <a:rPr lang="en-US" sz="2000" dirty="0" smtClean="0">
                <a:latin typeface="Arial Black" panose="020B0A04020102020204" pitchFamily="34" charset="0"/>
              </a:rPr>
              <a:t>, </a:t>
            </a:r>
            <a:r>
              <a:rPr lang="en-US" sz="2000" dirty="0" err="1" smtClean="0">
                <a:latin typeface="Arial Black" panose="020B0A04020102020204" pitchFamily="34" charset="0"/>
              </a:rPr>
              <a:t>Metodologi</a:t>
            </a:r>
            <a:r>
              <a:rPr lang="en-US" sz="2000" dirty="0" smtClean="0">
                <a:latin typeface="Arial Black" panose="020B0A04020102020204" pitchFamily="34" charset="0"/>
              </a:rPr>
              <a:t>, </a:t>
            </a:r>
            <a:r>
              <a:rPr lang="en-US" sz="2000" dirty="0" err="1" smtClean="0">
                <a:latin typeface="Arial Black" panose="020B0A04020102020204" pitchFamily="34" charset="0"/>
              </a:rPr>
              <a:t>Penelitian</a:t>
            </a:r>
            <a:r>
              <a:rPr lang="en-US" sz="2000" dirty="0" smtClean="0">
                <a:latin typeface="Arial Black" panose="020B0A04020102020204" pitchFamily="34" charset="0"/>
              </a:rPr>
              <a:t> &amp; </a:t>
            </a:r>
            <a:r>
              <a:rPr lang="en-US" sz="2000" dirty="0" err="1" smtClean="0">
                <a:latin typeface="Arial Black" panose="020B0A04020102020204" pitchFamily="34" charset="0"/>
              </a:rPr>
              <a:t>Pendekatan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latin typeface="Arial Black" panose="020B0A04020102020204" pitchFamily="34" charset="0"/>
              </a:rPr>
              <a:t>Penelitian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2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66" y="871865"/>
            <a:ext cx="9207061" cy="4831205"/>
          </a:xfrm>
          <a:prstGeom prst="rect">
            <a:avLst/>
          </a:prstGeom>
        </p:spPr>
      </p:pic>
      <p:pic>
        <p:nvPicPr>
          <p:cNvPr id="5" name="Picture 2" descr="G:\Akbi 2\logo us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8976" y="5410682"/>
            <a:ext cx="858464" cy="76188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flipH="1">
            <a:off x="4183874" y="5410682"/>
            <a:ext cx="4780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Harlow Solid Italic" panose="04030604020F02020D02" pitchFamily="82" charset="0"/>
              </a:rPr>
              <a:t>Quality and Globally Competitive</a:t>
            </a:r>
            <a:endParaRPr lang="en-US" sz="2800" dirty="0">
              <a:solidFill>
                <a:srgbClr val="FF0000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1723"/>
            <a:ext cx="12192000" cy="6858000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016932" y="3012829"/>
            <a:ext cx="8158136" cy="2497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2914" y="2031999"/>
            <a:ext cx="72861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mengupayakan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sesuatu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mengusahakan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sesuatu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makanan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makanan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mendekati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3770" y="849087"/>
            <a:ext cx="554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/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17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1723"/>
            <a:ext cx="12192000" cy="6858000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016932" y="3012829"/>
            <a:ext cx="8158136" cy="2497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2914" y="2031999"/>
            <a:ext cx="72861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mempelajari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-cara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mengupayakan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sesuatu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3770" y="849087"/>
            <a:ext cx="554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/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1723"/>
            <a:ext cx="12192000" cy="6858000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016932" y="3012829"/>
            <a:ext cx="8158136" cy="2497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2914" y="2031999"/>
            <a:ext cx="72861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 – Search 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Menelaah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menelaah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sepertinya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Nampak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tujuannya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3770" y="849087"/>
            <a:ext cx="554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/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2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1723"/>
            <a:ext cx="12192000" cy="6858000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016932" y="3012829"/>
            <a:ext cx="8158136" cy="2497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2914" y="2031999"/>
            <a:ext cx="72861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Cara-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menelaah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sepertinya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Nampak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tujuannya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3770" y="849087"/>
            <a:ext cx="554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1723"/>
            <a:ext cx="12192000" cy="6858000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016932" y="3012829"/>
            <a:ext cx="8158136" cy="2497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2914" y="2031999"/>
            <a:ext cx="7286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3770" y="849087"/>
            <a:ext cx="5544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Mengapa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7998" y="256694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75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1723"/>
            <a:ext cx="12192000" cy="6858000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016932" y="3012829"/>
            <a:ext cx="8158136" cy="2497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2914" y="2031999"/>
            <a:ext cx="7286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2914" y="2031999"/>
            <a:ext cx="70394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tentukan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penasaran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(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orang-orang yang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punya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,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pelajari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deduktif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Induktif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nyari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tahu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3770" y="849087"/>
            <a:ext cx="554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1723"/>
            <a:ext cx="12192000" cy="6858000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016932" y="3012829"/>
            <a:ext cx="8158136" cy="2497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2914" y="2031999"/>
            <a:ext cx="7286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3770" y="849087"/>
            <a:ext cx="554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Deduktif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7998" y="256694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 smtClean="0"/>
              <a:t>Literature review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Jurnal</a:t>
            </a:r>
            <a:r>
              <a:rPr lang="en-US" sz="2800" dirty="0" smtClean="0"/>
              <a:t> , </a:t>
            </a:r>
            <a:r>
              <a:rPr lang="en-US" sz="2800" dirty="0" err="1" smtClean="0"/>
              <a:t>Prosiding</a:t>
            </a:r>
            <a:r>
              <a:rPr lang="en-US" sz="2800" dirty="0" smtClean="0"/>
              <a:t>, </a:t>
            </a:r>
            <a:r>
              <a:rPr lang="en-US" sz="2800" dirty="0" err="1" smtClean="0"/>
              <a:t>google</a:t>
            </a:r>
            <a:r>
              <a:rPr lang="en-US" sz="2800" dirty="0" smtClean="0"/>
              <a:t> scholar, Wikipedia, meta analysis </a:t>
            </a:r>
            <a:r>
              <a:rPr lang="en-US" sz="2800" dirty="0" err="1" smtClean="0"/>
              <a:t>dll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02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1723"/>
            <a:ext cx="12192000" cy="6858000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016932" y="3012829"/>
            <a:ext cx="8158136" cy="2497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2914" y="2031999"/>
            <a:ext cx="7286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3770" y="849087"/>
            <a:ext cx="554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Induktif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7998" y="256694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 smtClean="0"/>
              <a:t>Survey, </a:t>
            </a:r>
            <a:r>
              <a:rPr lang="en-US" sz="2800" dirty="0" err="1" smtClean="0"/>
              <a:t>wawancara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77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185</Words>
  <Application>Microsoft Office PowerPoint</Application>
  <PresentationFormat>Widescreen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Bauhaus 93</vt:lpstr>
      <vt:lpstr>Calibri</vt:lpstr>
      <vt:lpstr>Calibri Light</vt:lpstr>
      <vt:lpstr>Harlow Solid Italic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222</cp:revision>
  <cp:lastPrinted>2019-10-10T03:25:59Z</cp:lastPrinted>
  <dcterms:created xsi:type="dcterms:W3CDTF">2019-04-11T13:02:25Z</dcterms:created>
  <dcterms:modified xsi:type="dcterms:W3CDTF">2022-02-08T02:57:24Z</dcterms:modified>
</cp:coreProperties>
</file>