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17" r:id="rId3"/>
    <p:sldId id="318" r:id="rId4"/>
    <p:sldId id="319" r:id="rId5"/>
    <p:sldId id="269" r:id="rId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689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DD712-1E68-4178-9762-21FEC2807870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8916988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B0D09-6819-4164-A5D3-D9F11603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39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AA90E-4B23-4A28-A9F8-C86D6C3A906F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518025"/>
            <a:ext cx="5683250" cy="36972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918575"/>
            <a:ext cx="3078163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2466-FA7F-46F8-B892-554E75A6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9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72466-FA7F-46F8-B892-554E75A6C2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2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2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1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9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6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E1A1-D948-4F04-9CFB-E69AE8D093DB}" type="datetimeFigureOut">
              <a:rPr lang="en-US" smtClean="0"/>
              <a:t>17-May-22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D5DE-C833-46E9-B7FC-9CF7DD66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9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26910" y="3598877"/>
            <a:ext cx="7997868" cy="1389743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44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METODOLOGI PENELITIAN</a:t>
            </a:r>
            <a:endParaRPr lang="en-US" sz="4400" dirty="0">
              <a:solidFill>
                <a:srgbClr val="FF0000"/>
              </a:solidFill>
              <a:latin typeface="Bauhaus 93" panose="04030905020B02020C02" pitchFamily="82" charset="0"/>
            </a:endParaRPr>
          </a:p>
          <a:p>
            <a:pPr algn="l">
              <a:spcBef>
                <a:spcPts val="0"/>
              </a:spcBef>
            </a:pPr>
            <a:r>
              <a:rPr lang="en-US" sz="4400" dirty="0" err="1" smtClean="0">
                <a:latin typeface="Bauhaus 93" panose="04030905020B02020C02" pitchFamily="82" charset="0"/>
              </a:rPr>
              <a:t>Slamet</a:t>
            </a:r>
            <a:r>
              <a:rPr lang="en-US" sz="4400" dirty="0" smtClean="0">
                <a:latin typeface="Bauhaus 93" panose="04030905020B02020C02" pitchFamily="82" charset="0"/>
              </a:rPr>
              <a:t> Risnanto,ST.,</a:t>
            </a:r>
            <a:r>
              <a:rPr lang="en-US" sz="4400" dirty="0" err="1" smtClean="0">
                <a:latin typeface="Bauhaus 93" panose="04030905020B02020C02" pitchFamily="82" charset="0"/>
              </a:rPr>
              <a:t>M.Kom</a:t>
            </a:r>
            <a:r>
              <a:rPr lang="en-US" sz="4400" dirty="0" smtClean="0">
                <a:latin typeface="Bauhaus 93" panose="04030905020B02020C02" pitchFamily="82" charset="0"/>
              </a:rPr>
              <a:t>.</a:t>
            </a:r>
            <a:endParaRPr lang="id-ID" sz="4400" dirty="0" smtClean="0">
              <a:latin typeface="Bauhaus 93" panose="04030905020B02020C02" pitchFamily="82" charset="0"/>
            </a:endParaRPr>
          </a:p>
        </p:txBody>
      </p:sp>
      <p:pic>
        <p:nvPicPr>
          <p:cNvPr id="8" name="Picture 2" descr="G:\Akbi 2\logo usb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418" y="3231661"/>
            <a:ext cx="3038896" cy="269702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526910" y="4988620"/>
            <a:ext cx="7750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rial Black" panose="020B0A04020102020204" pitchFamily="34" charset="0"/>
              </a:rPr>
              <a:t>Pertemuan</a:t>
            </a:r>
            <a:r>
              <a:rPr lang="en-US" sz="2000" dirty="0" smtClean="0">
                <a:latin typeface="Arial Black" panose="020B0A04020102020204" pitchFamily="34" charset="0"/>
              </a:rPr>
              <a:t> 11 : </a:t>
            </a:r>
            <a:r>
              <a:rPr lang="en-US" sz="2000" dirty="0" err="1" smtClean="0">
                <a:latin typeface="Arial Black" panose="020B0A04020102020204" pitchFamily="34" charset="0"/>
              </a:rPr>
              <a:t>Laporan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Penelitian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smtClean="0">
                <a:latin typeface="Arial Black" panose="020B0A04020102020204" pitchFamily="34" charset="0"/>
              </a:rPr>
              <a:t>(</a:t>
            </a:r>
            <a:r>
              <a:rPr lang="en-US" sz="2000" dirty="0" err="1" smtClean="0">
                <a:latin typeface="Arial Black" panose="020B0A04020102020204" pitchFamily="34" charset="0"/>
              </a:rPr>
              <a:t>Hasil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Penelitian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dan</a:t>
            </a:r>
            <a:r>
              <a:rPr lang="en-US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err="1" smtClean="0">
                <a:latin typeface="Arial Black" panose="020B0A04020102020204" pitchFamily="34" charset="0"/>
              </a:rPr>
              <a:t>Pembahasan</a:t>
            </a:r>
            <a:r>
              <a:rPr lang="en-US" sz="2000" dirty="0" smtClean="0">
                <a:latin typeface="Arial Black" panose="020B0A04020102020204" pitchFamily="34" charset="0"/>
              </a:rPr>
              <a:t>)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2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3769" y="683843"/>
            <a:ext cx="5544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 III</a:t>
            </a:r>
          </a:p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8" y="2566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901371" y="2481943"/>
            <a:ext cx="865051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Research Objectives) </a:t>
            </a: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Tulis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poin-poin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Tuliskan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selengkap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mungkin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research objectives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sertakan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77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4741" y="683843"/>
            <a:ext cx="5544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Sistematika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8" y="2566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70740" y="2225365"/>
            <a:ext cx="86505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institusi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perusahaan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yang </a:t>
            </a:r>
            <a:r>
              <a:rPr lang="en-US" dirty="0" err="1" smtClean="0"/>
              <a:t>sistemnya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r>
              <a:rPr lang="en-US" dirty="0" smtClean="0"/>
              <a:t>)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,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gambar-gambar</a:t>
            </a:r>
            <a:r>
              <a:rPr lang="en-US" dirty="0" smtClean="0"/>
              <a:t> / diagram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/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(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tool </a:t>
            </a:r>
            <a:r>
              <a:rPr lang="en-US" dirty="0" err="1" smtClean="0"/>
              <a:t>sesain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/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49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016932" y="3012829"/>
            <a:ext cx="8158136" cy="2497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52914" y="2031999"/>
            <a:ext cx="728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4741" y="683843"/>
            <a:ext cx="55444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Sistematika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/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8" y="25669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70740" y="2225365"/>
            <a:ext cx="86505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fenomena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di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diteliti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spesifikasi</a:t>
            </a:r>
            <a:r>
              <a:rPr lang="en-US" dirty="0" smtClean="0"/>
              <a:t> </a:t>
            </a:r>
            <a:r>
              <a:rPr lang="en-US" dirty="0" err="1" smtClean="0"/>
              <a:t>penelitian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(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terdahulu</a:t>
            </a:r>
            <a:r>
              <a:rPr lang="en-US" dirty="0" smtClean="0"/>
              <a:t>)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 , </a:t>
            </a:r>
            <a:r>
              <a:rPr lang="en-US" dirty="0" err="1" smtClean="0"/>
              <a:t>sebaiknya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gambar-gambar</a:t>
            </a:r>
            <a:r>
              <a:rPr lang="en-US" dirty="0" smtClean="0"/>
              <a:t> / diagram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diakhiri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kelemahan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/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desain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lengkap</a:t>
            </a:r>
            <a:r>
              <a:rPr lang="en-US" dirty="0" smtClean="0"/>
              <a:t>( </a:t>
            </a:r>
            <a:r>
              <a:rPr lang="en-US" dirty="0" err="1" smtClean="0"/>
              <a:t>wajib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tool </a:t>
            </a:r>
            <a:r>
              <a:rPr lang="en-US" dirty="0" err="1" smtClean="0"/>
              <a:t>sesain</a:t>
            </a:r>
            <a:r>
              <a:rPr lang="en-US" dirty="0" smtClean="0"/>
              <a:t> </a:t>
            </a:r>
            <a:r>
              <a:rPr lang="en-US" dirty="0" err="1" smtClean="0"/>
              <a:t>pengembangan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Uraikan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dikembangkan</a:t>
            </a:r>
            <a:r>
              <a:rPr lang="en-US" dirty="0" smtClean="0"/>
              <a:t> / </a:t>
            </a:r>
            <a:r>
              <a:rPr lang="en-US" dirty="0" err="1" smtClean="0"/>
              <a:t>dibangun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siap</a:t>
            </a:r>
            <a:r>
              <a:rPr lang="en-US" dirty="0" smtClean="0"/>
              <a:t> </a:t>
            </a:r>
            <a:r>
              <a:rPr lang="en-US" dirty="0" err="1" smtClean="0"/>
              <a:t>diimplementasikan</a:t>
            </a:r>
            <a:r>
              <a:rPr lang="en-US" dirty="0" smtClean="0"/>
              <a:t> 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9781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366" y="871865"/>
            <a:ext cx="9207061" cy="4831205"/>
          </a:xfrm>
          <a:prstGeom prst="rect">
            <a:avLst/>
          </a:prstGeom>
        </p:spPr>
      </p:pic>
      <p:pic>
        <p:nvPicPr>
          <p:cNvPr id="5" name="Picture 2" descr="G:\Akbi 2\logo us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8976" y="5410682"/>
            <a:ext cx="858464" cy="76188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 flipH="1">
            <a:off x="4183874" y="5410682"/>
            <a:ext cx="478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Harlow Solid Italic" panose="04030604020F02020D02" pitchFamily="82" charset="0"/>
              </a:rPr>
              <a:t>Quality and Globally Competitive</a:t>
            </a:r>
            <a:endParaRPr lang="en-US" sz="2800" dirty="0">
              <a:solidFill>
                <a:srgbClr val="FF0000"/>
              </a:solidFill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0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258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Black</vt:lpstr>
      <vt:lpstr>Bauhaus 93</vt:lpstr>
      <vt:lpstr>Calibri</vt:lpstr>
      <vt:lpstr>Calibri Light</vt:lpstr>
      <vt:lpstr>Harlow Solid Italic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230</cp:revision>
  <cp:lastPrinted>2019-10-10T03:25:59Z</cp:lastPrinted>
  <dcterms:created xsi:type="dcterms:W3CDTF">2019-04-11T13:02:25Z</dcterms:created>
  <dcterms:modified xsi:type="dcterms:W3CDTF">2022-05-17T03:31:11Z</dcterms:modified>
</cp:coreProperties>
</file>