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7" r:id="rId3"/>
    <p:sldId id="269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D712-1E68-4178-9762-21FEC2807870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0D09-6819-4164-A5D3-D9F11603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9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A90E-4B23-4A28-A9F8-C86D6C3A906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2466-FA7F-46F8-B892-554E75A6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72466-FA7F-46F8-B892-554E75A6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26910" y="3598877"/>
            <a:ext cx="7997868" cy="138974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METODOLOGI PENELITIAN</a:t>
            </a:r>
            <a:endParaRPr lang="en-US" sz="4400" dirty="0">
              <a:solidFill>
                <a:srgbClr val="FF0000"/>
              </a:solidFill>
              <a:latin typeface="Bauhaus 93" panose="04030905020B02020C02" pitchFamily="82" charset="0"/>
            </a:endParaRPr>
          </a:p>
          <a:p>
            <a:pPr algn="l">
              <a:spcBef>
                <a:spcPts val="0"/>
              </a:spcBef>
            </a:pPr>
            <a:r>
              <a:rPr lang="en-US" sz="4400" dirty="0" err="1" smtClean="0">
                <a:latin typeface="Bauhaus 93" panose="04030905020B02020C02" pitchFamily="82" charset="0"/>
              </a:rPr>
              <a:t>Slamet</a:t>
            </a:r>
            <a:r>
              <a:rPr lang="en-US" sz="4400" dirty="0" smtClean="0">
                <a:latin typeface="Bauhaus 93" panose="04030905020B02020C02" pitchFamily="82" charset="0"/>
              </a:rPr>
              <a:t> Risnanto,ST.,</a:t>
            </a:r>
            <a:r>
              <a:rPr lang="en-US" sz="4400" dirty="0" err="1" smtClean="0">
                <a:latin typeface="Bauhaus 93" panose="04030905020B02020C02" pitchFamily="82" charset="0"/>
              </a:rPr>
              <a:t>M.Kom</a:t>
            </a:r>
            <a:r>
              <a:rPr lang="en-US" sz="4400" dirty="0" smtClean="0">
                <a:latin typeface="Bauhaus 93" panose="04030905020B02020C02" pitchFamily="82" charset="0"/>
              </a:rPr>
              <a:t>.</a:t>
            </a:r>
            <a:endParaRPr lang="id-ID" sz="4400" dirty="0" smtClean="0">
              <a:latin typeface="Bauhaus 93" panose="04030905020B02020C02" pitchFamily="82" charset="0"/>
            </a:endParaRPr>
          </a:p>
        </p:txBody>
      </p:sp>
      <p:pic>
        <p:nvPicPr>
          <p:cNvPr id="8" name="Picture 2" descr="G:\Akbi 2\logo us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8" y="3231661"/>
            <a:ext cx="3038896" cy="26970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26910" y="4988620"/>
            <a:ext cx="775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Pertemuan</a:t>
            </a:r>
            <a:r>
              <a:rPr lang="en-US" sz="2000" smtClean="0">
                <a:latin typeface="Arial Black" panose="020B0A04020102020204" pitchFamily="34" charset="0"/>
              </a:rPr>
              <a:t> </a:t>
            </a:r>
            <a:r>
              <a:rPr lang="en-US" sz="2000" smtClean="0">
                <a:latin typeface="Arial Black" panose="020B0A04020102020204" pitchFamily="34" charset="0"/>
              </a:rPr>
              <a:t>12 </a:t>
            </a:r>
            <a:r>
              <a:rPr lang="en-US" sz="2000" dirty="0" smtClean="0">
                <a:latin typeface="Arial Black" panose="020B0A04020102020204" pitchFamily="34" charset="0"/>
              </a:rPr>
              <a:t>: </a:t>
            </a:r>
            <a:r>
              <a:rPr lang="en-US" sz="2000" dirty="0" err="1" smtClean="0">
                <a:latin typeface="Arial Black" panose="020B0A04020102020204" pitchFamily="34" charset="0"/>
              </a:rPr>
              <a:t>Laporan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Penelitian</a:t>
            </a:r>
            <a:r>
              <a:rPr lang="en-US" sz="2000" dirty="0" smtClean="0">
                <a:latin typeface="Arial Black" panose="020B0A04020102020204" pitchFamily="34" charset="0"/>
              </a:rPr>
              <a:t> (</a:t>
            </a:r>
            <a:r>
              <a:rPr lang="en-US" sz="2000" dirty="0" err="1" smtClean="0">
                <a:latin typeface="Arial Black" panose="020B0A04020102020204" pitchFamily="34" charset="0"/>
              </a:rPr>
              <a:t>Kesimpulan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saran)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69" y="683843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72343" y="1923431"/>
            <a:ext cx="865051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Kesimpulan</a:t>
            </a: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ide-ide </a:t>
            </a:r>
            <a:r>
              <a:rPr lang="en-US" dirty="0" err="1" smtClean="0"/>
              <a:t>peneliti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pertanyaan-pertanyaan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/ Research objectives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000" b="1" dirty="0" smtClean="0"/>
              <a:t>Saran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di </a:t>
            </a:r>
            <a:r>
              <a:rPr lang="en-US" dirty="0" err="1" smtClean="0"/>
              <a:t>tempat</a:t>
            </a:r>
            <a:r>
              <a:rPr lang="en-US" dirty="0" smtClean="0"/>
              <a:t> / </a:t>
            </a:r>
            <a:r>
              <a:rPr lang="en-US" dirty="0" err="1" smtClean="0"/>
              <a:t>sektor</a:t>
            </a:r>
            <a:r>
              <a:rPr lang="en-US" dirty="0" smtClean="0"/>
              <a:t> lain? </a:t>
            </a:r>
            <a:r>
              <a:rPr lang="en-US" dirty="0" err="1" smtClean="0"/>
              <a:t>Contohnya</a:t>
            </a:r>
            <a:r>
              <a:rPr lang="en-US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/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871865"/>
            <a:ext cx="9207061" cy="4831205"/>
          </a:xfrm>
          <a:prstGeom prst="rect">
            <a:avLst/>
          </a:prstGeom>
        </p:spPr>
      </p:pic>
      <p:pic>
        <p:nvPicPr>
          <p:cNvPr id="5" name="Picture 2" descr="G:\Akbi 2\logo us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976" y="5410682"/>
            <a:ext cx="858464" cy="7618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flipH="1">
            <a:off x="4183874" y="5410682"/>
            <a:ext cx="478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Harlow Solid Italic" panose="04030604020F02020D02" pitchFamily="82" charset="0"/>
              </a:rPr>
              <a:t>Quality and Globally Competitive</a:t>
            </a:r>
            <a:endParaRPr lang="en-US" sz="2800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91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Bauhaus 93</vt:lpstr>
      <vt:lpstr>Calibri</vt:lpstr>
      <vt:lpstr>Calibri Light</vt:lpstr>
      <vt:lpstr>Harlow Solid Italic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232</cp:revision>
  <cp:lastPrinted>2019-10-10T03:25:59Z</cp:lastPrinted>
  <dcterms:created xsi:type="dcterms:W3CDTF">2019-04-11T13:02:25Z</dcterms:created>
  <dcterms:modified xsi:type="dcterms:W3CDTF">2022-05-17T03:33:39Z</dcterms:modified>
</cp:coreProperties>
</file>