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4" r:id="rId2"/>
    <p:sldId id="256" r:id="rId3"/>
    <p:sldId id="285" r:id="rId4"/>
    <p:sldId id="286" r:id="rId5"/>
    <p:sldId id="258" r:id="rId6"/>
    <p:sldId id="263" r:id="rId7"/>
    <p:sldId id="264" r:id="rId8"/>
    <p:sldId id="265" r:id="rId9"/>
    <p:sldId id="287" r:id="rId10"/>
    <p:sldId id="289" r:id="rId11"/>
    <p:sldId id="288" r:id="rId12"/>
    <p:sldId id="273" r:id="rId13"/>
    <p:sldId id="266" r:id="rId14"/>
    <p:sldId id="267" r:id="rId15"/>
    <p:sldId id="291" r:id="rId16"/>
    <p:sldId id="292" r:id="rId17"/>
    <p:sldId id="290" r:id="rId18"/>
    <p:sldId id="268" r:id="rId19"/>
    <p:sldId id="293" r:id="rId20"/>
    <p:sldId id="270" r:id="rId21"/>
    <p:sldId id="294" r:id="rId22"/>
    <p:sldId id="295" r:id="rId23"/>
    <p:sldId id="296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91D24-8B54-4DCD-B1F9-407B0D78F98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7FF41BC-AE18-45E3-8E6C-EF389103D386}">
      <dgm:prSet phldrT="[Text]"/>
      <dgm:spPr/>
      <dgm:t>
        <a:bodyPr/>
        <a:lstStyle/>
        <a:p>
          <a:r>
            <a:rPr lang="en-US" dirty="0"/>
            <a:t>Teknik </a:t>
          </a:r>
          <a:r>
            <a:rPr lang="en-US" dirty="0" err="1"/>
            <a:t>Pencarian</a:t>
          </a:r>
          <a:endParaRPr lang="id-ID" dirty="0"/>
        </a:p>
      </dgm:t>
    </dgm:pt>
    <dgm:pt modelId="{1FB07D81-A820-486A-B7C6-1756C7334589}" type="parTrans" cxnId="{D95757B1-6D0B-4DAE-9D60-4C1C88328335}">
      <dgm:prSet/>
      <dgm:spPr/>
      <dgm:t>
        <a:bodyPr/>
        <a:lstStyle/>
        <a:p>
          <a:endParaRPr lang="id-ID"/>
        </a:p>
      </dgm:t>
    </dgm:pt>
    <dgm:pt modelId="{6BABB9C2-9C35-42EF-8ECE-17C2022ABA4F}" type="sibTrans" cxnId="{D95757B1-6D0B-4DAE-9D60-4C1C88328335}">
      <dgm:prSet/>
      <dgm:spPr/>
      <dgm:t>
        <a:bodyPr/>
        <a:lstStyle/>
        <a:p>
          <a:endParaRPr lang="id-ID"/>
        </a:p>
      </dgm:t>
    </dgm:pt>
    <dgm:pt modelId="{CCDB2434-6082-4C88-BF36-210C5CECA9D8}">
      <dgm:prSet phldrT="[Text]"/>
      <dgm:spPr/>
      <dgm:t>
        <a:bodyPr/>
        <a:lstStyle/>
        <a:p>
          <a:r>
            <a:rPr lang="en-US" dirty="0"/>
            <a:t>Blind Search</a:t>
          </a:r>
          <a:endParaRPr lang="id-ID" dirty="0"/>
        </a:p>
      </dgm:t>
    </dgm:pt>
    <dgm:pt modelId="{04395FE2-68D0-4857-AA04-B5D003EA0171}" type="parTrans" cxnId="{F276D56E-9CA4-4440-ACD8-84E66F921BB5}">
      <dgm:prSet/>
      <dgm:spPr/>
      <dgm:t>
        <a:bodyPr/>
        <a:lstStyle/>
        <a:p>
          <a:endParaRPr lang="id-ID"/>
        </a:p>
      </dgm:t>
    </dgm:pt>
    <dgm:pt modelId="{0ACC629C-07DD-4A57-99DC-9D556A1B9DD4}" type="sibTrans" cxnId="{F276D56E-9CA4-4440-ACD8-84E66F921BB5}">
      <dgm:prSet/>
      <dgm:spPr/>
      <dgm:t>
        <a:bodyPr/>
        <a:lstStyle/>
        <a:p>
          <a:endParaRPr lang="id-ID"/>
        </a:p>
      </dgm:t>
    </dgm:pt>
    <dgm:pt modelId="{C602B1F2-CB30-485C-8E14-BC7BBAA89454}">
      <dgm:prSet phldrT="[Text]"/>
      <dgm:spPr/>
      <dgm:t>
        <a:bodyPr/>
        <a:lstStyle/>
        <a:p>
          <a:pPr>
            <a:buFont typeface="Wingdings" pitchFamily="2" charset="2"/>
            <a:buAutoNum type="alphaLcPeriod"/>
          </a:pPr>
          <a:r>
            <a:rPr lang="en-US" b="1" i="1" dirty="0">
              <a:sym typeface="Wingdings" pitchFamily="2" charset="2"/>
            </a:rPr>
            <a:t>Breadth-First Search (BFS)</a:t>
          </a:r>
          <a:endParaRPr lang="id-ID" dirty="0"/>
        </a:p>
      </dgm:t>
    </dgm:pt>
    <dgm:pt modelId="{44F6E703-D2C9-4568-913A-AAC008D676C3}" type="parTrans" cxnId="{F65E6D87-7B43-450D-A612-DEC554FDC2E9}">
      <dgm:prSet/>
      <dgm:spPr/>
      <dgm:t>
        <a:bodyPr/>
        <a:lstStyle/>
        <a:p>
          <a:endParaRPr lang="id-ID"/>
        </a:p>
      </dgm:t>
    </dgm:pt>
    <dgm:pt modelId="{06FEFBCA-1963-4271-AB18-31A5944F27BA}" type="sibTrans" cxnId="{F65E6D87-7B43-450D-A612-DEC554FDC2E9}">
      <dgm:prSet/>
      <dgm:spPr/>
      <dgm:t>
        <a:bodyPr/>
        <a:lstStyle/>
        <a:p>
          <a:endParaRPr lang="id-ID"/>
        </a:p>
      </dgm:t>
    </dgm:pt>
    <dgm:pt modelId="{CB86108D-5027-4755-BA14-FFA3C9076A6D}">
      <dgm:prSet phldrT="[Text]"/>
      <dgm:spPr/>
      <dgm:t>
        <a:bodyPr/>
        <a:lstStyle/>
        <a:p>
          <a:pPr>
            <a:buFont typeface="Wingdings" pitchFamily="2" charset="2"/>
            <a:buAutoNum type="alphaLcPeriod"/>
          </a:pPr>
          <a:r>
            <a:rPr lang="en-US" b="1" i="1" dirty="0">
              <a:sym typeface="Wingdings" pitchFamily="2" charset="2"/>
            </a:rPr>
            <a:t>Depth-First Search (DFS)</a:t>
          </a:r>
          <a:endParaRPr lang="id-ID" dirty="0"/>
        </a:p>
      </dgm:t>
    </dgm:pt>
    <dgm:pt modelId="{EF8C4F37-F7A7-4665-81BE-47AD8F780248}" type="parTrans" cxnId="{138FE3CC-4C89-4125-92F1-976F9A1ED535}">
      <dgm:prSet/>
      <dgm:spPr/>
      <dgm:t>
        <a:bodyPr/>
        <a:lstStyle/>
        <a:p>
          <a:endParaRPr lang="id-ID"/>
        </a:p>
      </dgm:t>
    </dgm:pt>
    <dgm:pt modelId="{71B200F6-0D69-4E07-B50D-0E55E215E388}" type="sibTrans" cxnId="{138FE3CC-4C89-4125-92F1-976F9A1ED535}">
      <dgm:prSet/>
      <dgm:spPr/>
      <dgm:t>
        <a:bodyPr/>
        <a:lstStyle/>
        <a:p>
          <a:endParaRPr lang="id-ID"/>
        </a:p>
      </dgm:t>
    </dgm:pt>
    <dgm:pt modelId="{083CE835-256A-4482-AAE6-F01719013B91}">
      <dgm:prSet phldrT="[Text]"/>
      <dgm:spPr/>
      <dgm:t>
        <a:bodyPr/>
        <a:lstStyle/>
        <a:p>
          <a:r>
            <a:rPr lang="en-US" dirty="0"/>
            <a:t>Heuristic </a:t>
          </a:r>
          <a:r>
            <a:rPr lang="en-US" dirty="0" err="1"/>
            <a:t>Searsh</a:t>
          </a:r>
          <a:endParaRPr lang="id-ID" dirty="0"/>
        </a:p>
      </dgm:t>
    </dgm:pt>
    <dgm:pt modelId="{49F393B3-98D3-4998-8C10-38BD4BF61714}" type="parTrans" cxnId="{7041785F-1FE6-4F81-9F6C-D5FFDDAF1830}">
      <dgm:prSet/>
      <dgm:spPr/>
      <dgm:t>
        <a:bodyPr/>
        <a:lstStyle/>
        <a:p>
          <a:endParaRPr lang="id-ID"/>
        </a:p>
      </dgm:t>
    </dgm:pt>
    <dgm:pt modelId="{56605475-DC16-440A-A871-86E26D1ECAE2}" type="sibTrans" cxnId="{7041785F-1FE6-4F81-9F6C-D5FFDDAF1830}">
      <dgm:prSet/>
      <dgm:spPr/>
      <dgm:t>
        <a:bodyPr/>
        <a:lstStyle/>
        <a:p>
          <a:endParaRPr lang="id-ID"/>
        </a:p>
      </dgm:t>
    </dgm:pt>
    <dgm:pt modelId="{25178A0E-41F2-4A94-8949-AC3E5338C829}">
      <dgm:prSet phldrT="[Text]"/>
      <dgm:spPr/>
      <dgm:t>
        <a:bodyPr/>
        <a:lstStyle/>
        <a:p>
          <a:pPr>
            <a:buAutoNum type="arabicPeriod"/>
          </a:pPr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Hill </a:t>
          </a:r>
          <a:r>
            <a:rPr lang="id-ID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Climbing</a:t>
          </a:r>
          <a:r>
            <a:rPr lang="id-ID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id-ID" dirty="0"/>
        </a:p>
      </dgm:t>
    </dgm:pt>
    <dgm:pt modelId="{F6244D90-D674-4184-90B6-31C7D5693FB9}" type="parTrans" cxnId="{3015C2FB-BAA4-4113-8F97-CED081DFB79F}">
      <dgm:prSet/>
      <dgm:spPr/>
      <dgm:t>
        <a:bodyPr/>
        <a:lstStyle/>
        <a:p>
          <a:endParaRPr lang="id-ID"/>
        </a:p>
      </dgm:t>
    </dgm:pt>
    <dgm:pt modelId="{65705988-B680-4ACF-BC26-2B1A99AB689F}" type="sibTrans" cxnId="{3015C2FB-BAA4-4113-8F97-CED081DFB79F}">
      <dgm:prSet/>
      <dgm:spPr/>
      <dgm:t>
        <a:bodyPr/>
        <a:lstStyle/>
        <a:p>
          <a:endParaRPr lang="id-ID"/>
        </a:p>
      </dgm:t>
    </dgm:pt>
    <dgm:pt modelId="{CEAA502E-842C-49FF-8BB6-785E959EF9FB}">
      <dgm:prSet phldrT="[Text]"/>
      <dgm:spPr/>
      <dgm:t>
        <a:bodyPr/>
        <a:lstStyle/>
        <a:p>
          <a:pPr>
            <a:buFont typeface="Wingdings" pitchFamily="2" charset="2"/>
            <a:buAutoNum type="alphaLcPeriod"/>
          </a:pPr>
          <a:r>
            <a:rPr lang="en-US" b="1" i="1">
              <a:sym typeface="Wingdings" pitchFamily="2" charset="2"/>
            </a:rPr>
            <a:t>Uniform Cost Search (UCS)</a:t>
          </a:r>
          <a:endParaRPr lang="id-ID" dirty="0"/>
        </a:p>
      </dgm:t>
    </dgm:pt>
    <dgm:pt modelId="{32ECAA65-75A1-4DD7-BD8E-74CD4E236A73}" type="parTrans" cxnId="{3F277EC7-7040-464F-A413-EC49E4A0A683}">
      <dgm:prSet/>
      <dgm:spPr/>
      <dgm:t>
        <a:bodyPr/>
        <a:lstStyle/>
        <a:p>
          <a:endParaRPr lang="id-ID"/>
        </a:p>
      </dgm:t>
    </dgm:pt>
    <dgm:pt modelId="{55AAB0F1-5B9B-437C-A56A-3367E57438D8}" type="sibTrans" cxnId="{3F277EC7-7040-464F-A413-EC49E4A0A683}">
      <dgm:prSet/>
      <dgm:spPr/>
      <dgm:t>
        <a:bodyPr/>
        <a:lstStyle/>
        <a:p>
          <a:endParaRPr lang="id-ID"/>
        </a:p>
      </dgm:t>
    </dgm:pt>
    <dgm:pt modelId="{4C438B37-92ED-492E-B7A6-07359A54103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>
              <a:latin typeface="Times New Roman" panose="02020603050405020304" pitchFamily="18" charset="0"/>
              <a:cs typeface="Times New Roman" panose="02020603050405020304" pitchFamily="18" charset="0"/>
            </a:rPr>
            <a:t>Best First Search</a:t>
          </a:r>
          <a:endParaRPr lang="id-ID" dirty="0"/>
        </a:p>
      </dgm:t>
    </dgm:pt>
    <dgm:pt modelId="{CA2E8FC6-9480-4208-B16E-C36B006AAE25}" type="parTrans" cxnId="{488770F1-BA01-43CF-ACCA-B8FC98F5ADAD}">
      <dgm:prSet/>
      <dgm:spPr/>
      <dgm:t>
        <a:bodyPr/>
        <a:lstStyle/>
        <a:p>
          <a:endParaRPr lang="id-ID"/>
        </a:p>
      </dgm:t>
    </dgm:pt>
    <dgm:pt modelId="{E90C0166-B943-4673-95F8-7821007776D3}" type="sibTrans" cxnId="{488770F1-BA01-43CF-ACCA-B8FC98F5ADAD}">
      <dgm:prSet/>
      <dgm:spPr/>
    </dgm:pt>
    <dgm:pt modelId="{D47B79A1-9200-442C-A4DB-FE6A215B93A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>
              <a:latin typeface="Times New Roman" panose="02020603050405020304" pitchFamily="18" charset="0"/>
              <a:cs typeface="Times New Roman" panose="02020603050405020304" pitchFamily="18" charset="0"/>
            </a:rPr>
            <a:t>Algoritma A*</a:t>
          </a:r>
          <a:endParaRPr lang="id-ID" dirty="0"/>
        </a:p>
      </dgm:t>
    </dgm:pt>
    <dgm:pt modelId="{6FB95AA5-F227-4CCA-A957-4A1051501EBA}" type="parTrans" cxnId="{74C41675-51C6-4D4C-8366-F42E9DB03686}">
      <dgm:prSet/>
      <dgm:spPr/>
      <dgm:t>
        <a:bodyPr/>
        <a:lstStyle/>
        <a:p>
          <a:endParaRPr lang="id-ID"/>
        </a:p>
      </dgm:t>
    </dgm:pt>
    <dgm:pt modelId="{E521A692-2CCD-40AD-9131-1A11744BC421}" type="sibTrans" cxnId="{74C41675-51C6-4D4C-8366-F42E9DB03686}">
      <dgm:prSet/>
      <dgm:spPr/>
    </dgm:pt>
    <dgm:pt modelId="{EA48B5C2-083E-4767-8A67-6B73EE7B2A2A}" type="pres">
      <dgm:prSet presAssocID="{9F491D24-8B54-4DCD-B1F9-407B0D78F9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41BC5E-43B5-4073-A77D-4353A39995C8}" type="pres">
      <dgm:prSet presAssocID="{17FF41BC-AE18-45E3-8E6C-EF389103D386}" presName="root1" presStyleCnt="0"/>
      <dgm:spPr/>
    </dgm:pt>
    <dgm:pt modelId="{2A01991C-C4F2-4E33-AC2C-89D63EEBE480}" type="pres">
      <dgm:prSet presAssocID="{17FF41BC-AE18-45E3-8E6C-EF389103D386}" presName="LevelOneTextNode" presStyleLbl="node0" presStyleIdx="0" presStyleCnt="1">
        <dgm:presLayoutVars>
          <dgm:chPref val="3"/>
        </dgm:presLayoutVars>
      </dgm:prSet>
      <dgm:spPr/>
    </dgm:pt>
    <dgm:pt modelId="{D41A7EA7-5366-4135-8E10-F71F198B3549}" type="pres">
      <dgm:prSet presAssocID="{17FF41BC-AE18-45E3-8E6C-EF389103D386}" presName="level2hierChild" presStyleCnt="0"/>
      <dgm:spPr/>
    </dgm:pt>
    <dgm:pt modelId="{E766AA0F-CCA5-4D0F-940E-EB893B67CA87}" type="pres">
      <dgm:prSet presAssocID="{04395FE2-68D0-4857-AA04-B5D003EA0171}" presName="conn2-1" presStyleLbl="parChTrans1D2" presStyleIdx="0" presStyleCnt="2"/>
      <dgm:spPr/>
    </dgm:pt>
    <dgm:pt modelId="{817A57EB-54DE-46FB-995D-FBC8B66B783F}" type="pres">
      <dgm:prSet presAssocID="{04395FE2-68D0-4857-AA04-B5D003EA0171}" presName="connTx" presStyleLbl="parChTrans1D2" presStyleIdx="0" presStyleCnt="2"/>
      <dgm:spPr/>
    </dgm:pt>
    <dgm:pt modelId="{25D5271D-B46C-4D30-BAD6-7DED7D5FA12E}" type="pres">
      <dgm:prSet presAssocID="{CCDB2434-6082-4C88-BF36-210C5CECA9D8}" presName="root2" presStyleCnt="0"/>
      <dgm:spPr/>
    </dgm:pt>
    <dgm:pt modelId="{7148B2E7-7428-43A4-8F82-7DFC66C98672}" type="pres">
      <dgm:prSet presAssocID="{CCDB2434-6082-4C88-BF36-210C5CECA9D8}" presName="LevelTwoTextNode" presStyleLbl="node2" presStyleIdx="0" presStyleCnt="2">
        <dgm:presLayoutVars>
          <dgm:chPref val="3"/>
        </dgm:presLayoutVars>
      </dgm:prSet>
      <dgm:spPr/>
    </dgm:pt>
    <dgm:pt modelId="{CE9C4F9E-E2FE-4D5D-9243-3413E0C654C5}" type="pres">
      <dgm:prSet presAssocID="{CCDB2434-6082-4C88-BF36-210C5CECA9D8}" presName="level3hierChild" presStyleCnt="0"/>
      <dgm:spPr/>
    </dgm:pt>
    <dgm:pt modelId="{5CEEEA5A-1682-446A-892C-943D14FA5858}" type="pres">
      <dgm:prSet presAssocID="{44F6E703-D2C9-4568-913A-AAC008D676C3}" presName="conn2-1" presStyleLbl="parChTrans1D3" presStyleIdx="0" presStyleCnt="6"/>
      <dgm:spPr/>
    </dgm:pt>
    <dgm:pt modelId="{2140C9C9-BE92-4DFB-84F7-DF8F1C37F6DC}" type="pres">
      <dgm:prSet presAssocID="{44F6E703-D2C9-4568-913A-AAC008D676C3}" presName="connTx" presStyleLbl="parChTrans1D3" presStyleIdx="0" presStyleCnt="6"/>
      <dgm:spPr/>
    </dgm:pt>
    <dgm:pt modelId="{E1D255C6-82A8-472F-9679-F869C02EBB64}" type="pres">
      <dgm:prSet presAssocID="{C602B1F2-CB30-485C-8E14-BC7BBAA89454}" presName="root2" presStyleCnt="0"/>
      <dgm:spPr/>
    </dgm:pt>
    <dgm:pt modelId="{D69B8F1F-67D7-419D-A2CA-DE0F880E35BB}" type="pres">
      <dgm:prSet presAssocID="{C602B1F2-CB30-485C-8E14-BC7BBAA89454}" presName="LevelTwoTextNode" presStyleLbl="node3" presStyleIdx="0" presStyleCnt="6">
        <dgm:presLayoutVars>
          <dgm:chPref val="3"/>
        </dgm:presLayoutVars>
      </dgm:prSet>
      <dgm:spPr/>
    </dgm:pt>
    <dgm:pt modelId="{491E747B-01EE-46CF-9F19-A9239CE3AEF6}" type="pres">
      <dgm:prSet presAssocID="{C602B1F2-CB30-485C-8E14-BC7BBAA89454}" presName="level3hierChild" presStyleCnt="0"/>
      <dgm:spPr/>
    </dgm:pt>
    <dgm:pt modelId="{D986DB88-0EDB-4941-8F8A-40C9CB70493C}" type="pres">
      <dgm:prSet presAssocID="{EF8C4F37-F7A7-4665-81BE-47AD8F780248}" presName="conn2-1" presStyleLbl="parChTrans1D3" presStyleIdx="1" presStyleCnt="6"/>
      <dgm:spPr/>
    </dgm:pt>
    <dgm:pt modelId="{96537B82-5552-49C9-88EC-7DCB45BCD12F}" type="pres">
      <dgm:prSet presAssocID="{EF8C4F37-F7A7-4665-81BE-47AD8F780248}" presName="connTx" presStyleLbl="parChTrans1D3" presStyleIdx="1" presStyleCnt="6"/>
      <dgm:spPr/>
    </dgm:pt>
    <dgm:pt modelId="{3CC4F625-5A29-4BBD-91A1-C211915B5377}" type="pres">
      <dgm:prSet presAssocID="{CB86108D-5027-4755-BA14-FFA3C9076A6D}" presName="root2" presStyleCnt="0"/>
      <dgm:spPr/>
    </dgm:pt>
    <dgm:pt modelId="{9217FF68-84D9-4F19-AC1F-1639AF113CCC}" type="pres">
      <dgm:prSet presAssocID="{CB86108D-5027-4755-BA14-FFA3C9076A6D}" presName="LevelTwoTextNode" presStyleLbl="node3" presStyleIdx="1" presStyleCnt="6">
        <dgm:presLayoutVars>
          <dgm:chPref val="3"/>
        </dgm:presLayoutVars>
      </dgm:prSet>
      <dgm:spPr/>
    </dgm:pt>
    <dgm:pt modelId="{D09F8260-A900-413E-BF94-58B5B4F5997E}" type="pres">
      <dgm:prSet presAssocID="{CB86108D-5027-4755-BA14-FFA3C9076A6D}" presName="level3hierChild" presStyleCnt="0"/>
      <dgm:spPr/>
    </dgm:pt>
    <dgm:pt modelId="{CDD5B1A9-06BB-4189-AECF-25783A997900}" type="pres">
      <dgm:prSet presAssocID="{32ECAA65-75A1-4DD7-BD8E-74CD4E236A73}" presName="conn2-1" presStyleLbl="parChTrans1D3" presStyleIdx="2" presStyleCnt="6"/>
      <dgm:spPr/>
    </dgm:pt>
    <dgm:pt modelId="{6588C5E5-A06A-40FA-B196-9A25B62CEEA1}" type="pres">
      <dgm:prSet presAssocID="{32ECAA65-75A1-4DD7-BD8E-74CD4E236A73}" presName="connTx" presStyleLbl="parChTrans1D3" presStyleIdx="2" presStyleCnt="6"/>
      <dgm:spPr/>
    </dgm:pt>
    <dgm:pt modelId="{CA4726DF-C11E-41D7-AE36-B4122D91F056}" type="pres">
      <dgm:prSet presAssocID="{CEAA502E-842C-49FF-8BB6-785E959EF9FB}" presName="root2" presStyleCnt="0"/>
      <dgm:spPr/>
    </dgm:pt>
    <dgm:pt modelId="{7765455E-6A33-479A-A9D6-E37A812C66A2}" type="pres">
      <dgm:prSet presAssocID="{CEAA502E-842C-49FF-8BB6-785E959EF9FB}" presName="LevelTwoTextNode" presStyleLbl="node3" presStyleIdx="2" presStyleCnt="6">
        <dgm:presLayoutVars>
          <dgm:chPref val="3"/>
        </dgm:presLayoutVars>
      </dgm:prSet>
      <dgm:spPr/>
    </dgm:pt>
    <dgm:pt modelId="{D11F7123-A463-46FC-8738-63C8FD13E31C}" type="pres">
      <dgm:prSet presAssocID="{CEAA502E-842C-49FF-8BB6-785E959EF9FB}" presName="level3hierChild" presStyleCnt="0"/>
      <dgm:spPr/>
    </dgm:pt>
    <dgm:pt modelId="{5B1CE55F-5DC8-412B-AE10-322F994E5FB9}" type="pres">
      <dgm:prSet presAssocID="{49F393B3-98D3-4998-8C10-38BD4BF61714}" presName="conn2-1" presStyleLbl="parChTrans1D2" presStyleIdx="1" presStyleCnt="2"/>
      <dgm:spPr/>
    </dgm:pt>
    <dgm:pt modelId="{3E026CC5-2A4F-4FF0-87E7-02F4A034D03E}" type="pres">
      <dgm:prSet presAssocID="{49F393B3-98D3-4998-8C10-38BD4BF61714}" presName="connTx" presStyleLbl="parChTrans1D2" presStyleIdx="1" presStyleCnt="2"/>
      <dgm:spPr/>
    </dgm:pt>
    <dgm:pt modelId="{9A523011-7BF2-4E52-90DC-7FFDA8071FB1}" type="pres">
      <dgm:prSet presAssocID="{083CE835-256A-4482-AAE6-F01719013B91}" presName="root2" presStyleCnt="0"/>
      <dgm:spPr/>
    </dgm:pt>
    <dgm:pt modelId="{FEF05020-EA2C-45B3-8BF6-74334E2A776F}" type="pres">
      <dgm:prSet presAssocID="{083CE835-256A-4482-AAE6-F01719013B91}" presName="LevelTwoTextNode" presStyleLbl="node2" presStyleIdx="1" presStyleCnt="2">
        <dgm:presLayoutVars>
          <dgm:chPref val="3"/>
        </dgm:presLayoutVars>
      </dgm:prSet>
      <dgm:spPr/>
    </dgm:pt>
    <dgm:pt modelId="{FF1DCFCB-5288-4DF2-BB3B-D0241D73F255}" type="pres">
      <dgm:prSet presAssocID="{083CE835-256A-4482-AAE6-F01719013B91}" presName="level3hierChild" presStyleCnt="0"/>
      <dgm:spPr/>
    </dgm:pt>
    <dgm:pt modelId="{242D3402-B867-4D5E-9966-03DCFCC2083E}" type="pres">
      <dgm:prSet presAssocID="{F6244D90-D674-4184-90B6-31C7D5693FB9}" presName="conn2-1" presStyleLbl="parChTrans1D3" presStyleIdx="3" presStyleCnt="6"/>
      <dgm:spPr/>
    </dgm:pt>
    <dgm:pt modelId="{5BE8566C-45B8-411B-A175-5BDC85BD34B7}" type="pres">
      <dgm:prSet presAssocID="{F6244D90-D674-4184-90B6-31C7D5693FB9}" presName="connTx" presStyleLbl="parChTrans1D3" presStyleIdx="3" presStyleCnt="6"/>
      <dgm:spPr/>
    </dgm:pt>
    <dgm:pt modelId="{B8D50D83-1762-4A72-8617-4210E1E70F62}" type="pres">
      <dgm:prSet presAssocID="{25178A0E-41F2-4A94-8949-AC3E5338C829}" presName="root2" presStyleCnt="0"/>
      <dgm:spPr/>
    </dgm:pt>
    <dgm:pt modelId="{1BAE1E4B-91CF-4A9B-86E0-1D40413AC741}" type="pres">
      <dgm:prSet presAssocID="{25178A0E-41F2-4A94-8949-AC3E5338C829}" presName="LevelTwoTextNode" presStyleLbl="node3" presStyleIdx="3" presStyleCnt="6">
        <dgm:presLayoutVars>
          <dgm:chPref val="3"/>
        </dgm:presLayoutVars>
      </dgm:prSet>
      <dgm:spPr/>
    </dgm:pt>
    <dgm:pt modelId="{8D485C06-909A-40DD-A360-B720342AF425}" type="pres">
      <dgm:prSet presAssocID="{25178A0E-41F2-4A94-8949-AC3E5338C829}" presName="level3hierChild" presStyleCnt="0"/>
      <dgm:spPr/>
    </dgm:pt>
    <dgm:pt modelId="{EE755F0D-0408-40C3-868B-F2DA6DB3D811}" type="pres">
      <dgm:prSet presAssocID="{CA2E8FC6-9480-4208-B16E-C36B006AAE25}" presName="conn2-1" presStyleLbl="parChTrans1D3" presStyleIdx="4" presStyleCnt="6"/>
      <dgm:spPr/>
    </dgm:pt>
    <dgm:pt modelId="{13619568-5D71-42FA-B5C8-EC6987C92BF1}" type="pres">
      <dgm:prSet presAssocID="{CA2E8FC6-9480-4208-B16E-C36B006AAE25}" presName="connTx" presStyleLbl="parChTrans1D3" presStyleIdx="4" presStyleCnt="6"/>
      <dgm:spPr/>
    </dgm:pt>
    <dgm:pt modelId="{C7FA027B-4738-41C5-99B0-C38BD5DA9524}" type="pres">
      <dgm:prSet presAssocID="{4C438B37-92ED-492E-B7A6-07359A541038}" presName="root2" presStyleCnt="0"/>
      <dgm:spPr/>
    </dgm:pt>
    <dgm:pt modelId="{5A85A17A-8BEE-4C12-800A-77C156C701A8}" type="pres">
      <dgm:prSet presAssocID="{4C438B37-92ED-492E-B7A6-07359A541038}" presName="LevelTwoTextNode" presStyleLbl="node3" presStyleIdx="4" presStyleCnt="6">
        <dgm:presLayoutVars>
          <dgm:chPref val="3"/>
        </dgm:presLayoutVars>
      </dgm:prSet>
      <dgm:spPr/>
    </dgm:pt>
    <dgm:pt modelId="{71FD3BC0-5137-46EE-B666-498E382EB6F6}" type="pres">
      <dgm:prSet presAssocID="{4C438B37-92ED-492E-B7A6-07359A541038}" presName="level3hierChild" presStyleCnt="0"/>
      <dgm:spPr/>
    </dgm:pt>
    <dgm:pt modelId="{9CC64270-F2D8-4094-8D29-D35341505C76}" type="pres">
      <dgm:prSet presAssocID="{6FB95AA5-F227-4CCA-A957-4A1051501EBA}" presName="conn2-1" presStyleLbl="parChTrans1D3" presStyleIdx="5" presStyleCnt="6"/>
      <dgm:spPr/>
    </dgm:pt>
    <dgm:pt modelId="{847E5667-655B-4D01-B7AA-BDF7FB4D1C96}" type="pres">
      <dgm:prSet presAssocID="{6FB95AA5-F227-4CCA-A957-4A1051501EBA}" presName="connTx" presStyleLbl="parChTrans1D3" presStyleIdx="5" presStyleCnt="6"/>
      <dgm:spPr/>
    </dgm:pt>
    <dgm:pt modelId="{F79D6432-C434-4E9D-B11E-F5544E4D35B4}" type="pres">
      <dgm:prSet presAssocID="{D47B79A1-9200-442C-A4DB-FE6A215B93A3}" presName="root2" presStyleCnt="0"/>
      <dgm:spPr/>
    </dgm:pt>
    <dgm:pt modelId="{736CD05B-70E1-4101-A0F9-DCB6FFA35A37}" type="pres">
      <dgm:prSet presAssocID="{D47B79A1-9200-442C-A4DB-FE6A215B93A3}" presName="LevelTwoTextNode" presStyleLbl="node3" presStyleIdx="5" presStyleCnt="6">
        <dgm:presLayoutVars>
          <dgm:chPref val="3"/>
        </dgm:presLayoutVars>
      </dgm:prSet>
      <dgm:spPr/>
    </dgm:pt>
    <dgm:pt modelId="{FA50A2CD-7831-494E-A1D2-DA94D0292BF0}" type="pres">
      <dgm:prSet presAssocID="{D47B79A1-9200-442C-A4DB-FE6A215B93A3}" presName="level3hierChild" presStyleCnt="0"/>
      <dgm:spPr/>
    </dgm:pt>
  </dgm:ptLst>
  <dgm:cxnLst>
    <dgm:cxn modelId="{52A7D821-64B9-420A-8415-3D5013D46F6D}" type="presOf" srcId="{49F393B3-98D3-4998-8C10-38BD4BF61714}" destId="{3E026CC5-2A4F-4FF0-87E7-02F4A034D03E}" srcOrd="1" destOrd="0" presId="urn:microsoft.com/office/officeart/2005/8/layout/hierarchy2"/>
    <dgm:cxn modelId="{4AA77F28-CF80-4B02-8192-69BBA4823AB7}" type="presOf" srcId="{CA2E8FC6-9480-4208-B16E-C36B006AAE25}" destId="{EE755F0D-0408-40C3-868B-F2DA6DB3D811}" srcOrd="0" destOrd="0" presId="urn:microsoft.com/office/officeart/2005/8/layout/hierarchy2"/>
    <dgm:cxn modelId="{DDC9CF3E-929A-4B94-BD70-DD26D4769007}" type="presOf" srcId="{49F393B3-98D3-4998-8C10-38BD4BF61714}" destId="{5B1CE55F-5DC8-412B-AE10-322F994E5FB9}" srcOrd="0" destOrd="0" presId="urn:microsoft.com/office/officeart/2005/8/layout/hierarchy2"/>
    <dgm:cxn modelId="{7041785F-1FE6-4F81-9F6C-D5FFDDAF1830}" srcId="{17FF41BC-AE18-45E3-8E6C-EF389103D386}" destId="{083CE835-256A-4482-AAE6-F01719013B91}" srcOrd="1" destOrd="0" parTransId="{49F393B3-98D3-4998-8C10-38BD4BF61714}" sibTransId="{56605475-DC16-440A-A871-86E26D1ECAE2}"/>
    <dgm:cxn modelId="{554F4564-4E21-4B1A-AEC4-358FD1E8739F}" type="presOf" srcId="{04395FE2-68D0-4857-AA04-B5D003EA0171}" destId="{817A57EB-54DE-46FB-995D-FBC8B66B783F}" srcOrd="1" destOrd="0" presId="urn:microsoft.com/office/officeart/2005/8/layout/hierarchy2"/>
    <dgm:cxn modelId="{6C0D2045-BA7D-472F-AF50-483627BCEF64}" type="presOf" srcId="{F6244D90-D674-4184-90B6-31C7D5693FB9}" destId="{242D3402-B867-4D5E-9966-03DCFCC2083E}" srcOrd="0" destOrd="0" presId="urn:microsoft.com/office/officeart/2005/8/layout/hierarchy2"/>
    <dgm:cxn modelId="{C4E92847-5051-4C44-845A-8E025DEEFDBA}" type="presOf" srcId="{F6244D90-D674-4184-90B6-31C7D5693FB9}" destId="{5BE8566C-45B8-411B-A175-5BDC85BD34B7}" srcOrd="1" destOrd="0" presId="urn:microsoft.com/office/officeart/2005/8/layout/hierarchy2"/>
    <dgm:cxn modelId="{094B124D-12D0-4337-8288-4C67D17CC169}" type="presOf" srcId="{04395FE2-68D0-4857-AA04-B5D003EA0171}" destId="{E766AA0F-CCA5-4D0F-940E-EB893B67CA87}" srcOrd="0" destOrd="0" presId="urn:microsoft.com/office/officeart/2005/8/layout/hierarchy2"/>
    <dgm:cxn modelId="{F276D56E-9CA4-4440-ACD8-84E66F921BB5}" srcId="{17FF41BC-AE18-45E3-8E6C-EF389103D386}" destId="{CCDB2434-6082-4C88-BF36-210C5CECA9D8}" srcOrd="0" destOrd="0" parTransId="{04395FE2-68D0-4857-AA04-B5D003EA0171}" sibTransId="{0ACC629C-07DD-4A57-99DC-9D556A1B9DD4}"/>
    <dgm:cxn modelId="{74C41675-51C6-4D4C-8366-F42E9DB03686}" srcId="{083CE835-256A-4482-AAE6-F01719013B91}" destId="{D47B79A1-9200-442C-A4DB-FE6A215B93A3}" srcOrd="2" destOrd="0" parTransId="{6FB95AA5-F227-4CCA-A957-4A1051501EBA}" sibTransId="{E521A692-2CCD-40AD-9131-1A11744BC421}"/>
    <dgm:cxn modelId="{DA567056-B7DC-4925-ABD3-0878FFE237C6}" type="presOf" srcId="{32ECAA65-75A1-4DD7-BD8E-74CD4E236A73}" destId="{6588C5E5-A06A-40FA-B196-9A25B62CEEA1}" srcOrd="1" destOrd="0" presId="urn:microsoft.com/office/officeart/2005/8/layout/hierarchy2"/>
    <dgm:cxn modelId="{24E9D777-879A-4BCF-8117-CBBD397958D5}" type="presOf" srcId="{4C438B37-92ED-492E-B7A6-07359A541038}" destId="{5A85A17A-8BEE-4C12-800A-77C156C701A8}" srcOrd="0" destOrd="0" presId="urn:microsoft.com/office/officeart/2005/8/layout/hierarchy2"/>
    <dgm:cxn modelId="{E6CFE380-05F2-4AD7-8D13-BFFE3B419A8D}" type="presOf" srcId="{C602B1F2-CB30-485C-8E14-BC7BBAA89454}" destId="{D69B8F1F-67D7-419D-A2CA-DE0F880E35BB}" srcOrd="0" destOrd="0" presId="urn:microsoft.com/office/officeart/2005/8/layout/hierarchy2"/>
    <dgm:cxn modelId="{F65E6D87-7B43-450D-A612-DEC554FDC2E9}" srcId="{CCDB2434-6082-4C88-BF36-210C5CECA9D8}" destId="{C602B1F2-CB30-485C-8E14-BC7BBAA89454}" srcOrd="0" destOrd="0" parTransId="{44F6E703-D2C9-4568-913A-AAC008D676C3}" sibTransId="{06FEFBCA-1963-4271-AB18-31A5944F27BA}"/>
    <dgm:cxn modelId="{C254E18D-42AC-4F7A-BD15-EBBA2349E435}" type="presOf" srcId="{44F6E703-D2C9-4568-913A-AAC008D676C3}" destId="{5CEEEA5A-1682-446A-892C-943D14FA5858}" srcOrd="0" destOrd="0" presId="urn:microsoft.com/office/officeart/2005/8/layout/hierarchy2"/>
    <dgm:cxn modelId="{3FD1CAA6-CA11-4327-B25A-2BF83E50A3DC}" type="presOf" srcId="{D47B79A1-9200-442C-A4DB-FE6A215B93A3}" destId="{736CD05B-70E1-4101-A0F9-DCB6FFA35A37}" srcOrd="0" destOrd="0" presId="urn:microsoft.com/office/officeart/2005/8/layout/hierarchy2"/>
    <dgm:cxn modelId="{F2B9DFAA-8C97-4B6D-96B3-A1B37969A9BD}" type="presOf" srcId="{083CE835-256A-4482-AAE6-F01719013B91}" destId="{FEF05020-EA2C-45B3-8BF6-74334E2A776F}" srcOrd="0" destOrd="0" presId="urn:microsoft.com/office/officeart/2005/8/layout/hierarchy2"/>
    <dgm:cxn modelId="{D95757B1-6D0B-4DAE-9D60-4C1C88328335}" srcId="{9F491D24-8B54-4DCD-B1F9-407B0D78F98D}" destId="{17FF41BC-AE18-45E3-8E6C-EF389103D386}" srcOrd="0" destOrd="0" parTransId="{1FB07D81-A820-486A-B7C6-1756C7334589}" sibTransId="{6BABB9C2-9C35-42EF-8ECE-17C2022ABA4F}"/>
    <dgm:cxn modelId="{49345FBD-DD30-4937-93DE-FE567D05B9C6}" type="presOf" srcId="{EF8C4F37-F7A7-4665-81BE-47AD8F780248}" destId="{D986DB88-0EDB-4941-8F8A-40C9CB70493C}" srcOrd="0" destOrd="0" presId="urn:microsoft.com/office/officeart/2005/8/layout/hierarchy2"/>
    <dgm:cxn modelId="{ADD381C5-E457-4F8F-BA8C-37A2960DA2A2}" type="presOf" srcId="{CA2E8FC6-9480-4208-B16E-C36B006AAE25}" destId="{13619568-5D71-42FA-B5C8-EC6987C92BF1}" srcOrd="1" destOrd="0" presId="urn:microsoft.com/office/officeart/2005/8/layout/hierarchy2"/>
    <dgm:cxn modelId="{3F277EC7-7040-464F-A413-EC49E4A0A683}" srcId="{CCDB2434-6082-4C88-BF36-210C5CECA9D8}" destId="{CEAA502E-842C-49FF-8BB6-785E959EF9FB}" srcOrd="2" destOrd="0" parTransId="{32ECAA65-75A1-4DD7-BD8E-74CD4E236A73}" sibTransId="{55AAB0F1-5B9B-437C-A56A-3367E57438D8}"/>
    <dgm:cxn modelId="{E9B69ECA-6814-4DA4-BAB3-205639F5FBB7}" type="presOf" srcId="{6FB95AA5-F227-4CCA-A957-4A1051501EBA}" destId="{847E5667-655B-4D01-B7AA-BDF7FB4D1C96}" srcOrd="1" destOrd="0" presId="urn:microsoft.com/office/officeart/2005/8/layout/hierarchy2"/>
    <dgm:cxn modelId="{B82A58CC-1B9F-474B-91AE-B24006BD4FBE}" type="presOf" srcId="{25178A0E-41F2-4A94-8949-AC3E5338C829}" destId="{1BAE1E4B-91CF-4A9B-86E0-1D40413AC741}" srcOrd="0" destOrd="0" presId="urn:microsoft.com/office/officeart/2005/8/layout/hierarchy2"/>
    <dgm:cxn modelId="{138FE3CC-4C89-4125-92F1-976F9A1ED535}" srcId="{CCDB2434-6082-4C88-BF36-210C5CECA9D8}" destId="{CB86108D-5027-4755-BA14-FFA3C9076A6D}" srcOrd="1" destOrd="0" parTransId="{EF8C4F37-F7A7-4665-81BE-47AD8F780248}" sibTransId="{71B200F6-0D69-4E07-B50D-0E55E215E388}"/>
    <dgm:cxn modelId="{F84E7FD0-15F3-455D-91DD-575ED3CB1144}" type="presOf" srcId="{9F491D24-8B54-4DCD-B1F9-407B0D78F98D}" destId="{EA48B5C2-083E-4767-8A67-6B73EE7B2A2A}" srcOrd="0" destOrd="0" presId="urn:microsoft.com/office/officeart/2005/8/layout/hierarchy2"/>
    <dgm:cxn modelId="{51F105DA-233E-4ED8-B6AF-C89DD733C10C}" type="presOf" srcId="{CCDB2434-6082-4C88-BF36-210C5CECA9D8}" destId="{7148B2E7-7428-43A4-8F82-7DFC66C98672}" srcOrd="0" destOrd="0" presId="urn:microsoft.com/office/officeart/2005/8/layout/hierarchy2"/>
    <dgm:cxn modelId="{0B0EC4E4-6671-431A-A22D-3CCD8D874A5B}" type="presOf" srcId="{CEAA502E-842C-49FF-8BB6-785E959EF9FB}" destId="{7765455E-6A33-479A-A9D6-E37A812C66A2}" srcOrd="0" destOrd="0" presId="urn:microsoft.com/office/officeart/2005/8/layout/hierarchy2"/>
    <dgm:cxn modelId="{AC17BAE6-B8FB-4022-B7C9-CB1303A7FB4E}" type="presOf" srcId="{17FF41BC-AE18-45E3-8E6C-EF389103D386}" destId="{2A01991C-C4F2-4E33-AC2C-89D63EEBE480}" srcOrd="0" destOrd="0" presId="urn:microsoft.com/office/officeart/2005/8/layout/hierarchy2"/>
    <dgm:cxn modelId="{A13A6DEB-10AD-48F4-82DC-5E8324EC0E00}" type="presOf" srcId="{EF8C4F37-F7A7-4665-81BE-47AD8F780248}" destId="{96537B82-5552-49C9-88EC-7DCB45BCD12F}" srcOrd="1" destOrd="0" presId="urn:microsoft.com/office/officeart/2005/8/layout/hierarchy2"/>
    <dgm:cxn modelId="{E45108EE-4E84-4AA7-8E5F-4BB7DFE2F3C6}" type="presOf" srcId="{CB86108D-5027-4755-BA14-FFA3C9076A6D}" destId="{9217FF68-84D9-4F19-AC1F-1639AF113CCC}" srcOrd="0" destOrd="0" presId="urn:microsoft.com/office/officeart/2005/8/layout/hierarchy2"/>
    <dgm:cxn modelId="{6D2EF7F0-9F6F-4BFB-B5B7-7B6887CCDFE2}" type="presOf" srcId="{6FB95AA5-F227-4CCA-A957-4A1051501EBA}" destId="{9CC64270-F2D8-4094-8D29-D35341505C76}" srcOrd="0" destOrd="0" presId="urn:microsoft.com/office/officeart/2005/8/layout/hierarchy2"/>
    <dgm:cxn modelId="{488770F1-BA01-43CF-ACCA-B8FC98F5ADAD}" srcId="{083CE835-256A-4482-AAE6-F01719013B91}" destId="{4C438B37-92ED-492E-B7A6-07359A541038}" srcOrd="1" destOrd="0" parTransId="{CA2E8FC6-9480-4208-B16E-C36B006AAE25}" sibTransId="{E90C0166-B943-4673-95F8-7821007776D3}"/>
    <dgm:cxn modelId="{3015C2FB-BAA4-4113-8F97-CED081DFB79F}" srcId="{083CE835-256A-4482-AAE6-F01719013B91}" destId="{25178A0E-41F2-4A94-8949-AC3E5338C829}" srcOrd="0" destOrd="0" parTransId="{F6244D90-D674-4184-90B6-31C7D5693FB9}" sibTransId="{65705988-B680-4ACF-BC26-2B1A99AB689F}"/>
    <dgm:cxn modelId="{855C99FC-252F-42CE-8039-E69B77B336B4}" type="presOf" srcId="{32ECAA65-75A1-4DD7-BD8E-74CD4E236A73}" destId="{CDD5B1A9-06BB-4189-AECF-25783A997900}" srcOrd="0" destOrd="0" presId="urn:microsoft.com/office/officeart/2005/8/layout/hierarchy2"/>
    <dgm:cxn modelId="{80E2E6FE-0240-4508-943D-F1918FEAF212}" type="presOf" srcId="{44F6E703-D2C9-4568-913A-AAC008D676C3}" destId="{2140C9C9-BE92-4DFB-84F7-DF8F1C37F6DC}" srcOrd="1" destOrd="0" presId="urn:microsoft.com/office/officeart/2005/8/layout/hierarchy2"/>
    <dgm:cxn modelId="{C768A530-7EEF-4D89-9718-4306B9252147}" type="presParOf" srcId="{EA48B5C2-083E-4767-8A67-6B73EE7B2A2A}" destId="{4541BC5E-43B5-4073-A77D-4353A39995C8}" srcOrd="0" destOrd="0" presId="urn:microsoft.com/office/officeart/2005/8/layout/hierarchy2"/>
    <dgm:cxn modelId="{F1A6B3E4-5EB8-4534-88DD-9272E6EB2C70}" type="presParOf" srcId="{4541BC5E-43B5-4073-A77D-4353A39995C8}" destId="{2A01991C-C4F2-4E33-AC2C-89D63EEBE480}" srcOrd="0" destOrd="0" presId="urn:microsoft.com/office/officeart/2005/8/layout/hierarchy2"/>
    <dgm:cxn modelId="{D45C3153-F7D3-4B17-B033-BEBF41DB1CB8}" type="presParOf" srcId="{4541BC5E-43B5-4073-A77D-4353A39995C8}" destId="{D41A7EA7-5366-4135-8E10-F71F198B3549}" srcOrd="1" destOrd="0" presId="urn:microsoft.com/office/officeart/2005/8/layout/hierarchy2"/>
    <dgm:cxn modelId="{66494320-4793-4348-AA3A-0AB2AF26E17C}" type="presParOf" srcId="{D41A7EA7-5366-4135-8E10-F71F198B3549}" destId="{E766AA0F-CCA5-4D0F-940E-EB893B67CA87}" srcOrd="0" destOrd="0" presId="urn:microsoft.com/office/officeart/2005/8/layout/hierarchy2"/>
    <dgm:cxn modelId="{4554E530-AEB7-462F-B291-EC43CF7378A9}" type="presParOf" srcId="{E766AA0F-CCA5-4D0F-940E-EB893B67CA87}" destId="{817A57EB-54DE-46FB-995D-FBC8B66B783F}" srcOrd="0" destOrd="0" presId="urn:microsoft.com/office/officeart/2005/8/layout/hierarchy2"/>
    <dgm:cxn modelId="{2BE9B00C-1367-427F-BC10-95D08FBFFE92}" type="presParOf" srcId="{D41A7EA7-5366-4135-8E10-F71F198B3549}" destId="{25D5271D-B46C-4D30-BAD6-7DED7D5FA12E}" srcOrd="1" destOrd="0" presId="urn:microsoft.com/office/officeart/2005/8/layout/hierarchy2"/>
    <dgm:cxn modelId="{7EE50836-AD59-4B44-B2F9-BA435AEDCD13}" type="presParOf" srcId="{25D5271D-B46C-4D30-BAD6-7DED7D5FA12E}" destId="{7148B2E7-7428-43A4-8F82-7DFC66C98672}" srcOrd="0" destOrd="0" presId="urn:microsoft.com/office/officeart/2005/8/layout/hierarchy2"/>
    <dgm:cxn modelId="{608B1101-893D-4760-8331-F1EA2B693E2E}" type="presParOf" srcId="{25D5271D-B46C-4D30-BAD6-7DED7D5FA12E}" destId="{CE9C4F9E-E2FE-4D5D-9243-3413E0C654C5}" srcOrd="1" destOrd="0" presId="urn:microsoft.com/office/officeart/2005/8/layout/hierarchy2"/>
    <dgm:cxn modelId="{7D5DE4F5-8A19-4268-A88D-BF288B52D9CB}" type="presParOf" srcId="{CE9C4F9E-E2FE-4D5D-9243-3413E0C654C5}" destId="{5CEEEA5A-1682-446A-892C-943D14FA5858}" srcOrd="0" destOrd="0" presId="urn:microsoft.com/office/officeart/2005/8/layout/hierarchy2"/>
    <dgm:cxn modelId="{B3F0A499-46C9-4DF9-B1D2-AD5E460E4FE8}" type="presParOf" srcId="{5CEEEA5A-1682-446A-892C-943D14FA5858}" destId="{2140C9C9-BE92-4DFB-84F7-DF8F1C37F6DC}" srcOrd="0" destOrd="0" presId="urn:microsoft.com/office/officeart/2005/8/layout/hierarchy2"/>
    <dgm:cxn modelId="{C63F3EFD-F0FB-46DE-800E-825E1323DE13}" type="presParOf" srcId="{CE9C4F9E-E2FE-4D5D-9243-3413E0C654C5}" destId="{E1D255C6-82A8-472F-9679-F869C02EBB64}" srcOrd="1" destOrd="0" presId="urn:microsoft.com/office/officeart/2005/8/layout/hierarchy2"/>
    <dgm:cxn modelId="{7BA93E07-4971-4B09-BD98-DB5B5D7E91B3}" type="presParOf" srcId="{E1D255C6-82A8-472F-9679-F869C02EBB64}" destId="{D69B8F1F-67D7-419D-A2CA-DE0F880E35BB}" srcOrd="0" destOrd="0" presId="urn:microsoft.com/office/officeart/2005/8/layout/hierarchy2"/>
    <dgm:cxn modelId="{23DBF636-1A0D-4510-8102-B60EB73FCE29}" type="presParOf" srcId="{E1D255C6-82A8-472F-9679-F869C02EBB64}" destId="{491E747B-01EE-46CF-9F19-A9239CE3AEF6}" srcOrd="1" destOrd="0" presId="urn:microsoft.com/office/officeart/2005/8/layout/hierarchy2"/>
    <dgm:cxn modelId="{EFBDA3E3-DC0B-4246-B777-A1340A12561F}" type="presParOf" srcId="{CE9C4F9E-E2FE-4D5D-9243-3413E0C654C5}" destId="{D986DB88-0EDB-4941-8F8A-40C9CB70493C}" srcOrd="2" destOrd="0" presId="urn:microsoft.com/office/officeart/2005/8/layout/hierarchy2"/>
    <dgm:cxn modelId="{DF967A26-40A5-4F9C-ACF7-2E91A6135DE6}" type="presParOf" srcId="{D986DB88-0EDB-4941-8F8A-40C9CB70493C}" destId="{96537B82-5552-49C9-88EC-7DCB45BCD12F}" srcOrd="0" destOrd="0" presId="urn:microsoft.com/office/officeart/2005/8/layout/hierarchy2"/>
    <dgm:cxn modelId="{813506E5-9C04-497A-9E16-DD119E02A600}" type="presParOf" srcId="{CE9C4F9E-E2FE-4D5D-9243-3413E0C654C5}" destId="{3CC4F625-5A29-4BBD-91A1-C211915B5377}" srcOrd="3" destOrd="0" presId="urn:microsoft.com/office/officeart/2005/8/layout/hierarchy2"/>
    <dgm:cxn modelId="{4C8E43A5-F84B-4360-8444-D113057A359A}" type="presParOf" srcId="{3CC4F625-5A29-4BBD-91A1-C211915B5377}" destId="{9217FF68-84D9-4F19-AC1F-1639AF113CCC}" srcOrd="0" destOrd="0" presId="urn:microsoft.com/office/officeart/2005/8/layout/hierarchy2"/>
    <dgm:cxn modelId="{C29F483F-E636-40B9-9F2B-010D8FD83FA3}" type="presParOf" srcId="{3CC4F625-5A29-4BBD-91A1-C211915B5377}" destId="{D09F8260-A900-413E-BF94-58B5B4F5997E}" srcOrd="1" destOrd="0" presId="urn:microsoft.com/office/officeart/2005/8/layout/hierarchy2"/>
    <dgm:cxn modelId="{8EC4E496-5810-4C76-9C18-695BE78C8A58}" type="presParOf" srcId="{CE9C4F9E-E2FE-4D5D-9243-3413E0C654C5}" destId="{CDD5B1A9-06BB-4189-AECF-25783A997900}" srcOrd="4" destOrd="0" presId="urn:microsoft.com/office/officeart/2005/8/layout/hierarchy2"/>
    <dgm:cxn modelId="{F9EF8DC3-B38A-4048-A073-2BBA936809A1}" type="presParOf" srcId="{CDD5B1A9-06BB-4189-AECF-25783A997900}" destId="{6588C5E5-A06A-40FA-B196-9A25B62CEEA1}" srcOrd="0" destOrd="0" presId="urn:microsoft.com/office/officeart/2005/8/layout/hierarchy2"/>
    <dgm:cxn modelId="{561F8A60-956B-498B-AC6D-E7325657AF16}" type="presParOf" srcId="{CE9C4F9E-E2FE-4D5D-9243-3413E0C654C5}" destId="{CA4726DF-C11E-41D7-AE36-B4122D91F056}" srcOrd="5" destOrd="0" presId="urn:microsoft.com/office/officeart/2005/8/layout/hierarchy2"/>
    <dgm:cxn modelId="{45FD0A7C-E7D1-4B9B-B47D-BA7F1E7B7167}" type="presParOf" srcId="{CA4726DF-C11E-41D7-AE36-B4122D91F056}" destId="{7765455E-6A33-479A-A9D6-E37A812C66A2}" srcOrd="0" destOrd="0" presId="urn:microsoft.com/office/officeart/2005/8/layout/hierarchy2"/>
    <dgm:cxn modelId="{A1606701-B8A4-491E-92B8-03F62CCC825D}" type="presParOf" srcId="{CA4726DF-C11E-41D7-AE36-B4122D91F056}" destId="{D11F7123-A463-46FC-8738-63C8FD13E31C}" srcOrd="1" destOrd="0" presId="urn:microsoft.com/office/officeart/2005/8/layout/hierarchy2"/>
    <dgm:cxn modelId="{0DB4E786-2904-4644-B0D0-E5F38762415D}" type="presParOf" srcId="{D41A7EA7-5366-4135-8E10-F71F198B3549}" destId="{5B1CE55F-5DC8-412B-AE10-322F994E5FB9}" srcOrd="2" destOrd="0" presId="urn:microsoft.com/office/officeart/2005/8/layout/hierarchy2"/>
    <dgm:cxn modelId="{7635569E-7D86-4BFE-8655-9348190A329E}" type="presParOf" srcId="{5B1CE55F-5DC8-412B-AE10-322F994E5FB9}" destId="{3E026CC5-2A4F-4FF0-87E7-02F4A034D03E}" srcOrd="0" destOrd="0" presId="urn:microsoft.com/office/officeart/2005/8/layout/hierarchy2"/>
    <dgm:cxn modelId="{E3004F34-C7B4-4E7F-AD76-9B07DC4EA50F}" type="presParOf" srcId="{D41A7EA7-5366-4135-8E10-F71F198B3549}" destId="{9A523011-7BF2-4E52-90DC-7FFDA8071FB1}" srcOrd="3" destOrd="0" presId="urn:microsoft.com/office/officeart/2005/8/layout/hierarchy2"/>
    <dgm:cxn modelId="{7DAE49AF-3DF5-442E-90DF-092191D939CE}" type="presParOf" srcId="{9A523011-7BF2-4E52-90DC-7FFDA8071FB1}" destId="{FEF05020-EA2C-45B3-8BF6-74334E2A776F}" srcOrd="0" destOrd="0" presId="urn:microsoft.com/office/officeart/2005/8/layout/hierarchy2"/>
    <dgm:cxn modelId="{044F3A64-521A-487C-9E57-3E8DD835ED2D}" type="presParOf" srcId="{9A523011-7BF2-4E52-90DC-7FFDA8071FB1}" destId="{FF1DCFCB-5288-4DF2-BB3B-D0241D73F255}" srcOrd="1" destOrd="0" presId="urn:microsoft.com/office/officeart/2005/8/layout/hierarchy2"/>
    <dgm:cxn modelId="{5E7D5224-31B5-463D-AE0E-68F66D3DD11F}" type="presParOf" srcId="{FF1DCFCB-5288-4DF2-BB3B-D0241D73F255}" destId="{242D3402-B867-4D5E-9966-03DCFCC2083E}" srcOrd="0" destOrd="0" presId="urn:microsoft.com/office/officeart/2005/8/layout/hierarchy2"/>
    <dgm:cxn modelId="{A301F1E2-A7ED-4E75-8790-0125D02844B3}" type="presParOf" srcId="{242D3402-B867-4D5E-9966-03DCFCC2083E}" destId="{5BE8566C-45B8-411B-A175-5BDC85BD34B7}" srcOrd="0" destOrd="0" presId="urn:microsoft.com/office/officeart/2005/8/layout/hierarchy2"/>
    <dgm:cxn modelId="{120DEFFB-99D4-4666-96D1-7387F460440F}" type="presParOf" srcId="{FF1DCFCB-5288-4DF2-BB3B-D0241D73F255}" destId="{B8D50D83-1762-4A72-8617-4210E1E70F62}" srcOrd="1" destOrd="0" presId="urn:microsoft.com/office/officeart/2005/8/layout/hierarchy2"/>
    <dgm:cxn modelId="{3EFD65F5-FBE7-4768-BC73-C4C1ACFB4CBC}" type="presParOf" srcId="{B8D50D83-1762-4A72-8617-4210E1E70F62}" destId="{1BAE1E4B-91CF-4A9B-86E0-1D40413AC741}" srcOrd="0" destOrd="0" presId="urn:microsoft.com/office/officeart/2005/8/layout/hierarchy2"/>
    <dgm:cxn modelId="{43CDB21F-FE81-45B8-956C-AC16853D01BF}" type="presParOf" srcId="{B8D50D83-1762-4A72-8617-4210E1E70F62}" destId="{8D485C06-909A-40DD-A360-B720342AF425}" srcOrd="1" destOrd="0" presId="urn:microsoft.com/office/officeart/2005/8/layout/hierarchy2"/>
    <dgm:cxn modelId="{BAE8B9F4-ED69-40E9-9D1B-ADA79C5BC46F}" type="presParOf" srcId="{FF1DCFCB-5288-4DF2-BB3B-D0241D73F255}" destId="{EE755F0D-0408-40C3-868B-F2DA6DB3D811}" srcOrd="2" destOrd="0" presId="urn:microsoft.com/office/officeart/2005/8/layout/hierarchy2"/>
    <dgm:cxn modelId="{72C2E7D1-8981-4C3A-9E6E-18F326B6F9C9}" type="presParOf" srcId="{EE755F0D-0408-40C3-868B-F2DA6DB3D811}" destId="{13619568-5D71-42FA-B5C8-EC6987C92BF1}" srcOrd="0" destOrd="0" presId="urn:microsoft.com/office/officeart/2005/8/layout/hierarchy2"/>
    <dgm:cxn modelId="{29CFA21F-5D9A-4C29-8109-6272E6FD18E0}" type="presParOf" srcId="{FF1DCFCB-5288-4DF2-BB3B-D0241D73F255}" destId="{C7FA027B-4738-41C5-99B0-C38BD5DA9524}" srcOrd="3" destOrd="0" presId="urn:microsoft.com/office/officeart/2005/8/layout/hierarchy2"/>
    <dgm:cxn modelId="{1B4F400A-892B-4AF5-98A9-B78D190699F8}" type="presParOf" srcId="{C7FA027B-4738-41C5-99B0-C38BD5DA9524}" destId="{5A85A17A-8BEE-4C12-800A-77C156C701A8}" srcOrd="0" destOrd="0" presId="urn:microsoft.com/office/officeart/2005/8/layout/hierarchy2"/>
    <dgm:cxn modelId="{3C8690E0-8C50-44D7-8A9D-49B6BD2ECA49}" type="presParOf" srcId="{C7FA027B-4738-41C5-99B0-C38BD5DA9524}" destId="{71FD3BC0-5137-46EE-B666-498E382EB6F6}" srcOrd="1" destOrd="0" presId="urn:microsoft.com/office/officeart/2005/8/layout/hierarchy2"/>
    <dgm:cxn modelId="{11C049EA-BEFB-4BFE-912F-DE9951CA89E2}" type="presParOf" srcId="{FF1DCFCB-5288-4DF2-BB3B-D0241D73F255}" destId="{9CC64270-F2D8-4094-8D29-D35341505C76}" srcOrd="4" destOrd="0" presId="urn:microsoft.com/office/officeart/2005/8/layout/hierarchy2"/>
    <dgm:cxn modelId="{A1FB10CE-6FC5-450F-ABD8-C3BCCB80F77A}" type="presParOf" srcId="{9CC64270-F2D8-4094-8D29-D35341505C76}" destId="{847E5667-655B-4D01-B7AA-BDF7FB4D1C96}" srcOrd="0" destOrd="0" presId="urn:microsoft.com/office/officeart/2005/8/layout/hierarchy2"/>
    <dgm:cxn modelId="{838A240F-4755-4061-B922-9D4059E14621}" type="presParOf" srcId="{FF1DCFCB-5288-4DF2-BB3B-D0241D73F255}" destId="{F79D6432-C434-4E9D-B11E-F5544E4D35B4}" srcOrd="5" destOrd="0" presId="urn:microsoft.com/office/officeart/2005/8/layout/hierarchy2"/>
    <dgm:cxn modelId="{F68F8351-F1B7-421E-8756-D32A517B758E}" type="presParOf" srcId="{F79D6432-C434-4E9D-B11E-F5544E4D35B4}" destId="{736CD05B-70E1-4101-A0F9-DCB6FFA35A37}" srcOrd="0" destOrd="0" presId="urn:microsoft.com/office/officeart/2005/8/layout/hierarchy2"/>
    <dgm:cxn modelId="{0AE81DC3-047E-4333-874B-770F930E00BF}" type="presParOf" srcId="{F79D6432-C434-4E9D-B11E-F5544E4D35B4}" destId="{FA50A2CD-7831-494E-A1D2-DA94D0292B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1991C-C4F2-4E33-AC2C-89D63EEBE480}">
      <dsp:nvSpPr>
        <dsp:cNvPr id="0" name=""/>
        <dsp:cNvSpPr/>
      </dsp:nvSpPr>
      <dsp:spPr>
        <a:xfrm>
          <a:off x="2327274" y="2159322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Teknik </a:t>
          </a:r>
          <a:r>
            <a:rPr lang="en-US" sz="1700" kern="1200" dirty="0" err="1"/>
            <a:t>Pencarian</a:t>
          </a:r>
          <a:endParaRPr lang="id-ID" sz="1700" kern="1200" dirty="0"/>
        </a:p>
      </dsp:txBody>
      <dsp:txXfrm>
        <a:off x="2349237" y="2181285"/>
        <a:ext cx="1455843" cy="705958"/>
      </dsp:txXfrm>
    </dsp:sp>
    <dsp:sp modelId="{E766AA0F-CCA5-4D0F-940E-EB893B67CA87}">
      <dsp:nvSpPr>
        <dsp:cNvPr id="0" name=""/>
        <dsp:cNvSpPr/>
      </dsp:nvSpPr>
      <dsp:spPr>
        <a:xfrm rot="17692822">
          <a:off x="3414053" y="1874173"/>
          <a:ext cx="14258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5890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4091351" y="1851841"/>
        <a:ext cx="71294" cy="71294"/>
      </dsp:txXfrm>
    </dsp:sp>
    <dsp:sp modelId="{7148B2E7-7428-43A4-8F82-7DFC66C98672}">
      <dsp:nvSpPr>
        <dsp:cNvPr id="0" name=""/>
        <dsp:cNvSpPr/>
      </dsp:nvSpPr>
      <dsp:spPr>
        <a:xfrm>
          <a:off x="4426952" y="865770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Blind Search</a:t>
          </a:r>
          <a:endParaRPr lang="id-ID" sz="1700" kern="1200" dirty="0"/>
        </a:p>
      </dsp:txBody>
      <dsp:txXfrm>
        <a:off x="4448915" y="887733"/>
        <a:ext cx="1455843" cy="705958"/>
      </dsp:txXfrm>
    </dsp:sp>
    <dsp:sp modelId="{5CEEEA5A-1682-446A-892C-943D14FA5858}">
      <dsp:nvSpPr>
        <dsp:cNvPr id="0" name=""/>
        <dsp:cNvSpPr/>
      </dsp:nvSpPr>
      <dsp:spPr>
        <a:xfrm rot="18289469">
          <a:off x="5701422" y="796213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783266"/>
        <a:ext cx="52525" cy="52525"/>
      </dsp:txXfrm>
    </dsp:sp>
    <dsp:sp modelId="{D69B8F1F-67D7-419D-A2CA-DE0F880E35BB}">
      <dsp:nvSpPr>
        <dsp:cNvPr id="0" name=""/>
        <dsp:cNvSpPr/>
      </dsp:nvSpPr>
      <dsp:spPr>
        <a:xfrm>
          <a:off x="6526630" y="3402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b="1" i="1" kern="1200" dirty="0">
              <a:sym typeface="Wingdings" pitchFamily="2" charset="2"/>
            </a:rPr>
            <a:t>Breadth-First Search (BFS)</a:t>
          </a:r>
          <a:endParaRPr lang="id-ID" sz="1700" kern="1200" dirty="0"/>
        </a:p>
      </dsp:txBody>
      <dsp:txXfrm>
        <a:off x="6548593" y="25365"/>
        <a:ext cx="1455843" cy="705958"/>
      </dsp:txXfrm>
    </dsp:sp>
    <dsp:sp modelId="{D986DB88-0EDB-4941-8F8A-40C9CB70493C}">
      <dsp:nvSpPr>
        <dsp:cNvPr id="0" name=""/>
        <dsp:cNvSpPr/>
      </dsp:nvSpPr>
      <dsp:spPr>
        <a:xfrm>
          <a:off x="5926722" y="1227397"/>
          <a:ext cx="5999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90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11678" y="1225715"/>
        <a:ext cx="29995" cy="29995"/>
      </dsp:txXfrm>
    </dsp:sp>
    <dsp:sp modelId="{9217FF68-84D9-4F19-AC1F-1639AF113CCC}">
      <dsp:nvSpPr>
        <dsp:cNvPr id="0" name=""/>
        <dsp:cNvSpPr/>
      </dsp:nvSpPr>
      <dsp:spPr>
        <a:xfrm>
          <a:off x="6526630" y="865770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b="1" i="1" kern="1200" dirty="0">
              <a:sym typeface="Wingdings" pitchFamily="2" charset="2"/>
            </a:rPr>
            <a:t>Depth-First Search (DFS)</a:t>
          </a:r>
          <a:endParaRPr lang="id-ID" sz="1700" kern="1200" dirty="0"/>
        </a:p>
      </dsp:txBody>
      <dsp:txXfrm>
        <a:off x="6548593" y="887733"/>
        <a:ext cx="1455843" cy="705958"/>
      </dsp:txXfrm>
    </dsp:sp>
    <dsp:sp modelId="{CDD5B1A9-06BB-4189-AECF-25783A997900}">
      <dsp:nvSpPr>
        <dsp:cNvPr id="0" name=""/>
        <dsp:cNvSpPr/>
      </dsp:nvSpPr>
      <dsp:spPr>
        <a:xfrm rot="3310531">
          <a:off x="5701422" y="1658581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1645634"/>
        <a:ext cx="52525" cy="52525"/>
      </dsp:txXfrm>
    </dsp:sp>
    <dsp:sp modelId="{7765455E-6A33-479A-A9D6-E37A812C66A2}">
      <dsp:nvSpPr>
        <dsp:cNvPr id="0" name=""/>
        <dsp:cNvSpPr/>
      </dsp:nvSpPr>
      <dsp:spPr>
        <a:xfrm>
          <a:off x="6526630" y="1728138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b="1" i="1" kern="1200">
              <a:sym typeface="Wingdings" pitchFamily="2" charset="2"/>
            </a:rPr>
            <a:t>Uniform Cost Search (UCS)</a:t>
          </a:r>
          <a:endParaRPr lang="id-ID" sz="1700" kern="1200" dirty="0"/>
        </a:p>
      </dsp:txBody>
      <dsp:txXfrm>
        <a:off x="6548593" y="1750101"/>
        <a:ext cx="1455843" cy="705958"/>
      </dsp:txXfrm>
    </dsp:sp>
    <dsp:sp modelId="{5B1CE55F-5DC8-412B-AE10-322F994E5FB9}">
      <dsp:nvSpPr>
        <dsp:cNvPr id="0" name=""/>
        <dsp:cNvSpPr/>
      </dsp:nvSpPr>
      <dsp:spPr>
        <a:xfrm rot="3907178">
          <a:off x="3414053" y="3167724"/>
          <a:ext cx="14258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5890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4091351" y="3145392"/>
        <a:ext cx="71294" cy="71294"/>
      </dsp:txXfrm>
    </dsp:sp>
    <dsp:sp modelId="{FEF05020-EA2C-45B3-8BF6-74334E2A776F}">
      <dsp:nvSpPr>
        <dsp:cNvPr id="0" name=""/>
        <dsp:cNvSpPr/>
      </dsp:nvSpPr>
      <dsp:spPr>
        <a:xfrm>
          <a:off x="4426952" y="3452873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Heuristic </a:t>
          </a:r>
          <a:r>
            <a:rPr lang="en-US" sz="1700" kern="1200" dirty="0" err="1"/>
            <a:t>Searsh</a:t>
          </a:r>
          <a:endParaRPr lang="id-ID" sz="1700" kern="1200" dirty="0"/>
        </a:p>
      </dsp:txBody>
      <dsp:txXfrm>
        <a:off x="4448915" y="3474836"/>
        <a:ext cx="1455843" cy="705958"/>
      </dsp:txXfrm>
    </dsp:sp>
    <dsp:sp modelId="{242D3402-B867-4D5E-9966-03DCFCC2083E}">
      <dsp:nvSpPr>
        <dsp:cNvPr id="0" name=""/>
        <dsp:cNvSpPr/>
      </dsp:nvSpPr>
      <dsp:spPr>
        <a:xfrm rot="18289469">
          <a:off x="5701422" y="3383316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3370369"/>
        <a:ext cx="52525" cy="52525"/>
      </dsp:txXfrm>
    </dsp:sp>
    <dsp:sp modelId="{1BAE1E4B-91CF-4A9B-86E0-1D40413AC741}">
      <dsp:nvSpPr>
        <dsp:cNvPr id="0" name=""/>
        <dsp:cNvSpPr/>
      </dsp:nvSpPr>
      <dsp:spPr>
        <a:xfrm>
          <a:off x="6526630" y="2590505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Hill </a:t>
          </a:r>
          <a:r>
            <a:rPr lang="id-ID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Climbing</a:t>
          </a:r>
          <a:r>
            <a:rPr lang="id-ID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id-ID" sz="1700" kern="1200" dirty="0"/>
        </a:p>
      </dsp:txBody>
      <dsp:txXfrm>
        <a:off x="6548593" y="2612468"/>
        <a:ext cx="1455843" cy="705958"/>
      </dsp:txXfrm>
    </dsp:sp>
    <dsp:sp modelId="{EE755F0D-0408-40C3-868B-F2DA6DB3D811}">
      <dsp:nvSpPr>
        <dsp:cNvPr id="0" name=""/>
        <dsp:cNvSpPr/>
      </dsp:nvSpPr>
      <dsp:spPr>
        <a:xfrm>
          <a:off x="5926722" y="3814500"/>
          <a:ext cx="5999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907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11678" y="3812818"/>
        <a:ext cx="29995" cy="29995"/>
      </dsp:txXfrm>
    </dsp:sp>
    <dsp:sp modelId="{5A85A17A-8BEE-4C12-800A-77C156C701A8}">
      <dsp:nvSpPr>
        <dsp:cNvPr id="0" name=""/>
        <dsp:cNvSpPr/>
      </dsp:nvSpPr>
      <dsp:spPr>
        <a:xfrm>
          <a:off x="6526630" y="3452873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Best First Search</a:t>
          </a:r>
          <a:endParaRPr lang="id-ID" sz="1700" kern="1200" dirty="0"/>
        </a:p>
      </dsp:txBody>
      <dsp:txXfrm>
        <a:off x="6548593" y="3474836"/>
        <a:ext cx="1455843" cy="705958"/>
      </dsp:txXfrm>
    </dsp:sp>
    <dsp:sp modelId="{9CC64270-F2D8-4094-8D29-D35341505C76}">
      <dsp:nvSpPr>
        <dsp:cNvPr id="0" name=""/>
        <dsp:cNvSpPr/>
      </dsp:nvSpPr>
      <dsp:spPr>
        <a:xfrm rot="3310531">
          <a:off x="5701422" y="4245684"/>
          <a:ext cx="1050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050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6200413" y="4232737"/>
        <a:ext cx="52525" cy="52525"/>
      </dsp:txXfrm>
    </dsp:sp>
    <dsp:sp modelId="{736CD05B-70E1-4101-A0F9-DCB6FFA35A37}">
      <dsp:nvSpPr>
        <dsp:cNvPr id="0" name=""/>
        <dsp:cNvSpPr/>
      </dsp:nvSpPr>
      <dsp:spPr>
        <a:xfrm>
          <a:off x="6526630" y="4315241"/>
          <a:ext cx="1499769" cy="74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Algoritma A*</a:t>
          </a:r>
          <a:endParaRPr lang="id-ID" sz="1700" kern="1200" dirty="0"/>
        </a:p>
      </dsp:txBody>
      <dsp:txXfrm>
        <a:off x="6548593" y="4337204"/>
        <a:ext cx="1455843" cy="705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07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7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1230-278B-4E27-941A-C42ADD843F0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720F-2A99-40AD-B2E1-46F8F8EC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KECERDASAN BUATAN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PERTEMUAN 2</a:t>
            </a:r>
          </a:p>
          <a:p>
            <a:endParaRPr lang="en-US" dirty="0"/>
          </a:p>
          <a:p>
            <a:r>
              <a:rPr lang="en-US" dirty="0"/>
              <a:t>Riffa </a:t>
            </a:r>
            <a:r>
              <a:rPr lang="en-US" dirty="0" err="1"/>
              <a:t>Haviani</a:t>
            </a:r>
            <a:r>
              <a:rPr lang="en-US" dirty="0"/>
              <a:t> </a:t>
            </a:r>
            <a:r>
              <a:rPr lang="en-US" dirty="0" err="1"/>
              <a:t>Laluma</a:t>
            </a:r>
            <a:r>
              <a:rPr lang="en-US" dirty="0"/>
              <a:t>.,MT.</a:t>
            </a:r>
          </a:p>
        </p:txBody>
      </p:sp>
    </p:spTree>
    <p:extLst>
      <p:ext uri="{BB962C8B-B14F-4D97-AF65-F5344CB8AC3E}">
        <p14:creationId xmlns:p14="http://schemas.microsoft.com/office/powerpoint/2010/main" val="401601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312ABC-0695-E216-7C43-D5B5EF57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366" y="395287"/>
            <a:ext cx="2222272" cy="1343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2BCC0-ED0F-9ACD-9BF2-D50F9ACCE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29" y="112482"/>
            <a:ext cx="5942371" cy="48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8D9-C950-4B26-1F5C-F74AE816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AEFB-FFDC-F903-7CF6-F5DD04B3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BFS </a:t>
            </a:r>
            <a:r>
              <a:rPr lang="en-US" dirty="0" err="1"/>
              <a:t>dari</a:t>
            </a:r>
            <a:r>
              <a:rPr lang="en-US" dirty="0"/>
              <a:t> ember 4 gallon dan 3 gallon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lalu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351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Kelebihan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kelemahan</a:t>
            </a:r>
            <a:r>
              <a:rPr lang="en-US" sz="4000" b="1" dirty="0"/>
              <a:t> BFS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menemui</a:t>
            </a:r>
            <a:r>
              <a:rPr lang="en-US" sz="2200" dirty="0"/>
              <a:t> </a:t>
            </a:r>
            <a:r>
              <a:rPr lang="en-US" sz="2200" dirty="0" err="1"/>
              <a:t>jalan</a:t>
            </a:r>
            <a:r>
              <a:rPr lang="en-US" sz="2200" dirty="0"/>
              <a:t> </a:t>
            </a:r>
            <a:r>
              <a:rPr lang="en-US" sz="2200" dirty="0" err="1"/>
              <a:t>buntu</a:t>
            </a:r>
            <a:endParaRPr lang="en-US" sz="2200" dirty="0"/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ditemukannya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(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solusinya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)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ditemukan</a:t>
            </a:r>
            <a:r>
              <a:rPr lang="en-US" sz="2200" dirty="0"/>
              <a:t> </a:t>
            </a:r>
            <a:r>
              <a:rPr lang="en-US" sz="2200" dirty="0" err="1"/>
              <a:t>pasti</a:t>
            </a:r>
            <a:r>
              <a:rPr lang="en-US" sz="2200" dirty="0"/>
              <a:t> yang paling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i="1" dirty="0"/>
              <a:t>bread-first search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menemukannya</a:t>
            </a:r>
            <a:endParaRPr lang="en-US" sz="2200" dirty="0"/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endParaRPr lang="en-US" sz="2200" dirty="0"/>
          </a:p>
          <a:p>
            <a:pPr marL="349250" lvl="1" indent="-3492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lama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7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45" y="299885"/>
            <a:ext cx="10353761" cy="688258"/>
          </a:xfrm>
        </p:spPr>
        <p:txBody>
          <a:bodyPr>
            <a:normAutofit/>
          </a:bodyPr>
          <a:lstStyle/>
          <a:p>
            <a:r>
              <a:rPr lang="en-US" sz="4000" b="1" i="1" dirty="0"/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44" y="1227471"/>
            <a:ext cx="10353762" cy="3695136"/>
          </a:xfrm>
        </p:spPr>
        <p:txBody>
          <a:bodyPr>
            <a:noAutofit/>
          </a:bodyPr>
          <a:lstStyle/>
          <a:p>
            <a:pPr marL="349250" indent="-349250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sz="2200" i="1" dirty="0"/>
              <a:t>Depth-first search (DFS) </a:t>
            </a:r>
            <a:r>
              <a:rPr lang="en-US" sz="2200" dirty="0" err="1"/>
              <a:t>adalah</a:t>
            </a:r>
            <a:r>
              <a:rPr lang="en-US" sz="2200" dirty="0"/>
              <a:t> proses </a:t>
            </a:r>
            <a:r>
              <a:rPr lang="en-US" sz="2200" i="1" dirty="0"/>
              <a:t>searching</a:t>
            </a:r>
            <a:r>
              <a:rPr lang="en-US" sz="2200" dirty="0"/>
              <a:t> </a:t>
            </a:r>
            <a:r>
              <a:rPr lang="en-US" sz="2200" dirty="0" err="1"/>
              <a:t>sistematis</a:t>
            </a:r>
            <a:r>
              <a:rPr lang="en-US" sz="2200" dirty="0"/>
              <a:t> </a:t>
            </a:r>
            <a:r>
              <a:rPr lang="en-US" sz="2200" dirty="0" err="1"/>
              <a:t>buta</a:t>
            </a:r>
            <a:r>
              <a:rPr lang="en-US" sz="2200" dirty="0"/>
              <a:t> yang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ekpansi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(</a:t>
            </a:r>
            <a:r>
              <a:rPr lang="en-US" sz="2200" dirty="0" err="1"/>
              <a:t>jalur</a:t>
            </a:r>
            <a:r>
              <a:rPr lang="en-US" sz="2200" dirty="0"/>
              <a:t>) </a:t>
            </a:r>
            <a:r>
              <a:rPr lang="en-US" sz="2200" dirty="0" err="1"/>
              <a:t>menuju</a:t>
            </a:r>
            <a:r>
              <a:rPr lang="en-US" sz="2200" dirty="0"/>
              <a:t> </a:t>
            </a:r>
            <a:r>
              <a:rPr lang="en-US" sz="2200" dirty="0" err="1"/>
              <a:t>penyelesaian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ekplorasi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yang lain. </a:t>
            </a:r>
          </a:p>
          <a:p>
            <a:pPr marL="349250" indent="-349250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sz="2200" dirty="0"/>
              <a:t>Proses </a:t>
            </a:r>
            <a:r>
              <a:rPr lang="en-US" sz="2200" i="1" dirty="0"/>
              <a:t>searching</a:t>
            </a:r>
            <a:r>
              <a:rPr lang="en-US" sz="2200" dirty="0"/>
              <a:t> </a:t>
            </a:r>
            <a:r>
              <a:rPr lang="en-US" sz="2200" dirty="0" err="1"/>
              <a:t>mengikuti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i="1" dirty="0"/>
              <a:t>goal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i="1" dirty="0"/>
              <a:t>dead end</a:t>
            </a:r>
            <a:r>
              <a:rPr lang="en-US" sz="2200" dirty="0"/>
              <a:t>.</a:t>
            </a:r>
          </a:p>
          <a:p>
            <a:pPr marL="349250" indent="-349250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Apabila</a:t>
            </a:r>
            <a:r>
              <a:rPr lang="en-US" sz="2200" dirty="0"/>
              <a:t> proses </a:t>
            </a:r>
            <a:r>
              <a:rPr lang="en-US" sz="2200" i="1" dirty="0"/>
              <a:t>searching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i="1" dirty="0"/>
              <a:t>dead-end</a:t>
            </a:r>
            <a:r>
              <a:rPr lang="en-US" sz="2200" dirty="0"/>
              <a:t>,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penelusuran</a:t>
            </a:r>
            <a:r>
              <a:rPr lang="en-US" sz="2200" dirty="0"/>
              <a:t> </a:t>
            </a:r>
            <a:r>
              <a:rPr lang="en-US" sz="2200" dirty="0" err="1"/>
              <a:t>balik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node </a:t>
            </a:r>
            <a:r>
              <a:rPr lang="en-US" sz="2200" dirty="0" err="1"/>
              <a:t>terakhir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node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yang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dieksplorasi</a:t>
            </a:r>
            <a:r>
              <a:rPr lang="en-US" sz="22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Apabila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</a:t>
            </a:r>
            <a:r>
              <a:rPr lang="en-US" sz="2200" dirty="0" err="1"/>
              <a:t>ditemukan</a:t>
            </a:r>
            <a:r>
              <a:rPr lang="en-US" sz="2200" dirty="0"/>
              <a:t>,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Apabila</a:t>
            </a:r>
            <a:r>
              <a:rPr lang="en-US" sz="2200" dirty="0"/>
              <a:t>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dieksplorasi</a:t>
            </a:r>
            <a:r>
              <a:rPr lang="en-US" sz="2200" dirty="0"/>
              <a:t>,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node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proses </a:t>
            </a:r>
            <a:r>
              <a:rPr lang="en-US" sz="2200" i="1" dirty="0"/>
              <a:t>searching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cabang</a:t>
            </a:r>
            <a:r>
              <a:rPr lang="en-US" sz="2200" dirty="0"/>
              <a:t> yang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dieksplorasi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node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penyelesaian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Urutan</a:t>
            </a:r>
            <a:r>
              <a:rPr lang="en-US" sz="2200" dirty="0"/>
              <a:t> proses </a:t>
            </a:r>
            <a:r>
              <a:rPr lang="en-US" sz="2200" i="1" dirty="0"/>
              <a:t>searching</a:t>
            </a:r>
            <a:r>
              <a:rPr lang="en-US" sz="2200" dirty="0"/>
              <a:t> DFS </a:t>
            </a:r>
            <a:r>
              <a:rPr lang="en-US" sz="2200" dirty="0" err="1"/>
              <a:t>ditunjukkan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1.5 </a:t>
            </a:r>
            <a:r>
              <a:rPr lang="en-US" sz="2200" dirty="0" err="1"/>
              <a:t>adalah</a:t>
            </a:r>
            <a:r>
              <a:rPr lang="en-US" sz="2200" dirty="0"/>
              <a:t>: A, B, E, F, G, C, ...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2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23ADE-7BB8-AED7-2CE9-731E60B6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797" y="191729"/>
            <a:ext cx="753351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AB081-334C-3CA1-3ABE-2B831F1C3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784" y="1562867"/>
            <a:ext cx="33337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21829-7F14-A4BC-71B7-81FDAAA4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783" y="1153292"/>
            <a:ext cx="3333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C7BEA-488D-18D4-DAE4-4523170CD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783" y="709917"/>
            <a:ext cx="342900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0FA97F-3A3D-7BB1-C75F-AEB64952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39" y="176827"/>
            <a:ext cx="753351" cy="2028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8C669-41C8-F2C7-A3A0-5BDA72C1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794" y="2466667"/>
            <a:ext cx="753351" cy="2028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E8D83-49CB-A8DF-C05A-7383936F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77" y="191729"/>
            <a:ext cx="753351" cy="2028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486D27-310F-30F4-8BD6-57D07D25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927" y="1532908"/>
            <a:ext cx="333375" cy="428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B5E3CF-6077-2C38-345E-A520E4271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926" y="1123333"/>
            <a:ext cx="33337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1C5BA-88A5-7027-4E3B-B1F48C4FE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501" y="728967"/>
            <a:ext cx="304800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247CFB-97FA-5784-69AA-A7D900F31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264" y="1577613"/>
            <a:ext cx="333375" cy="428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0D4F7-45F2-9F22-8BCE-66C0E4BC8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4264" y="1148221"/>
            <a:ext cx="333375" cy="409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5BA856-BAEB-2043-A55B-92565A051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3788" y="728967"/>
            <a:ext cx="314325" cy="419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F9D8D9-4C99-3DE2-E810-5EB20FB2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74" y="2487860"/>
            <a:ext cx="753351" cy="20288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73FB08-C215-65DF-0950-3EE21309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39" y="2487400"/>
            <a:ext cx="753351" cy="20288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4F8306-2A27-DE61-70EC-367C3DA1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877" y="3765290"/>
            <a:ext cx="333375" cy="428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40D984-5A78-5EA9-DA3A-9BED853EB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876" y="3301787"/>
            <a:ext cx="333375" cy="4000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7FD26C-31FD-C380-26B5-9E2F8C4EE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5979" y="2887922"/>
            <a:ext cx="333375" cy="409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AC3398-C415-D628-5A3F-123428D8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927" y="3783275"/>
            <a:ext cx="333375" cy="4286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D4D0CB7-46F9-61A6-9A09-971052F361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0926" y="3319772"/>
            <a:ext cx="333375" cy="400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A4C9B1-F2AD-ACF5-68CB-F0AB9E6D7E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0926" y="2904821"/>
            <a:ext cx="314325" cy="4000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94066-D126-94BD-25E1-97EA7D682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789" y="3811701"/>
            <a:ext cx="333375" cy="4286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E88E6E-A836-09A7-C8CE-237129C981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3788" y="3348198"/>
            <a:ext cx="333375" cy="4000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CD39CEE-E83C-F092-8263-479CDA1E53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23788" y="2871814"/>
            <a:ext cx="342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ABE-F71A-73AB-E363-B6B40772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pada puzzle </a:t>
            </a:r>
            <a:r>
              <a:rPr lang="en-US" dirty="0" err="1"/>
              <a:t>menggunakan</a:t>
            </a:r>
            <a:r>
              <a:rPr lang="en-US" dirty="0"/>
              <a:t> DFS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E2CBE-8009-F851-DD7C-5A716B7C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86" y="2142511"/>
            <a:ext cx="393382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35DBD-718A-39E4-EC19-81DB18BD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2142511"/>
            <a:ext cx="3303528" cy="1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A57D8-30FA-891C-D2FE-BAFF3D4A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141" y="224605"/>
            <a:ext cx="21907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AD6BA-2E66-1163-124F-F5CD8765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4" y="224605"/>
            <a:ext cx="5616831" cy="65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7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4EDA-010F-8077-7F54-33858E69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E9BB-F354-C872-C53A-6B3A3F2C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ember </a:t>
            </a:r>
            <a:r>
              <a:rPr lang="en-US" dirty="0" err="1"/>
              <a:t>diselesaiakan</a:t>
            </a:r>
            <a:r>
              <a:rPr lang="en-US" dirty="0"/>
              <a:t> dg DFS?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493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Kelebihan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kelemahan</a:t>
            </a:r>
            <a:r>
              <a:rPr lang="en-US" sz="4000" b="1" dirty="0"/>
              <a:t> 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Pemakaian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sedikit</a:t>
            </a:r>
            <a:r>
              <a:rPr lang="en-US" sz="2200" dirty="0"/>
              <a:t>, </a:t>
            </a:r>
            <a:r>
              <a:rPr lang="en-US" sz="2200" dirty="0" err="1"/>
              <a:t>berbeda</a:t>
            </a:r>
            <a:r>
              <a:rPr lang="en-US" sz="2200" dirty="0"/>
              <a:t>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BFS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node yang </a:t>
            </a:r>
            <a:r>
              <a:rPr lang="en-US" sz="2200" dirty="0" err="1"/>
              <a:t>pernah</a:t>
            </a:r>
            <a:r>
              <a:rPr lang="en-US" sz="2200" dirty="0"/>
              <a:t> </a:t>
            </a:r>
            <a:r>
              <a:rPr lang="en-US" sz="2200" dirty="0" err="1"/>
              <a:t>dibangkitkan</a:t>
            </a:r>
            <a:r>
              <a:rPr lang="en-US" sz="2200" dirty="0"/>
              <a:t>.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dicari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level yang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paling </a:t>
            </a:r>
            <a:r>
              <a:rPr lang="en-US" sz="2200" dirty="0" err="1"/>
              <a:t>kiri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DFS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menemukannya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/>
              <a:t>.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pohon</a:t>
            </a:r>
            <a:r>
              <a:rPr lang="en-US" sz="2200" dirty="0"/>
              <a:t> yang </a:t>
            </a:r>
            <a:r>
              <a:rPr lang="en-US" sz="2200" dirty="0" err="1"/>
              <a:t>dibangkitkan</a:t>
            </a:r>
            <a:r>
              <a:rPr lang="en-US" sz="2200" dirty="0"/>
              <a:t> </a:t>
            </a:r>
            <a:r>
              <a:rPr lang="en-US" sz="2200" dirty="0" err="1"/>
              <a:t>mempunyai</a:t>
            </a:r>
            <a:r>
              <a:rPr lang="en-US" sz="2200" dirty="0"/>
              <a:t> level yang </a:t>
            </a:r>
            <a:r>
              <a:rPr lang="en-US" sz="2200" dirty="0" err="1"/>
              <a:t>dalam</a:t>
            </a:r>
            <a:r>
              <a:rPr lang="en-US" sz="2200" dirty="0"/>
              <a:t> (</a:t>
            </a:r>
            <a:r>
              <a:rPr lang="en-US" sz="2200" dirty="0" err="1"/>
              <a:t>tak</a:t>
            </a:r>
            <a:r>
              <a:rPr lang="en-US" sz="2200" dirty="0"/>
              <a:t> </a:t>
            </a:r>
            <a:r>
              <a:rPr lang="en-US" sz="2200" dirty="0" err="1"/>
              <a:t>terhingga</a:t>
            </a:r>
            <a:r>
              <a:rPr lang="en-US" sz="2200" dirty="0"/>
              <a:t>),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jaminan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(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i="1" dirty="0"/>
              <a:t>Complete</a:t>
            </a:r>
            <a:r>
              <a:rPr lang="en-US" sz="2200" dirty="0"/>
              <a:t>).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level yang </a:t>
            </a:r>
            <a:r>
              <a:rPr lang="en-US" sz="2200" dirty="0" err="1"/>
              <a:t>berbeda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DFS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jaminan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paling </a:t>
            </a:r>
            <a:r>
              <a:rPr lang="en-US" sz="2200" dirty="0" err="1"/>
              <a:t>baik</a:t>
            </a:r>
            <a:r>
              <a:rPr lang="en-US" sz="2200" dirty="0"/>
              <a:t> (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i="1" dirty="0"/>
              <a:t>Optimal</a:t>
            </a:r>
            <a:r>
              <a:rPr lang="en-US" sz="2200" dirty="0"/>
              <a:t>).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692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46F6-BCCA-4969-572A-545627C6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 </a:t>
            </a:r>
            <a:r>
              <a:rPr lang="en-US" dirty="0" err="1"/>
              <a:t>dfs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BA050-763E-B896-5D2C-66959BC73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68" y="2372075"/>
            <a:ext cx="5891519" cy="2333275"/>
          </a:xfrm>
        </p:spPr>
      </p:pic>
    </p:spTree>
    <p:extLst>
      <p:ext uri="{BB962C8B-B14F-4D97-AF65-F5344CB8AC3E}">
        <p14:creationId xmlns:p14="http://schemas.microsoft.com/office/powerpoint/2010/main" val="1765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Metode-metode</a:t>
            </a:r>
            <a:r>
              <a:rPr lang="en-US" sz="4800" dirty="0"/>
              <a:t> </a:t>
            </a:r>
            <a:r>
              <a:rPr lang="en-US" sz="4800" dirty="0" err="1"/>
              <a:t>Pencarian</a:t>
            </a:r>
            <a:r>
              <a:rPr lang="en-US" sz="4800" dirty="0"/>
              <a:t> </a:t>
            </a:r>
            <a:r>
              <a:rPr lang="en-US" sz="4800" dirty="0" err="1"/>
              <a:t>Dalam</a:t>
            </a:r>
            <a:r>
              <a:rPr lang="en-US" sz="4800" dirty="0"/>
              <a:t> </a:t>
            </a:r>
            <a:r>
              <a:rPr lang="en-US" sz="4800" dirty="0" err="1"/>
              <a:t>Kecerdasan</a:t>
            </a:r>
            <a:r>
              <a:rPr lang="en-US" sz="4800" dirty="0"/>
              <a:t> </a:t>
            </a:r>
            <a:r>
              <a:rPr lang="en-US" sz="4800" dirty="0" err="1"/>
              <a:t>Buatan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5035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ym typeface="Wingdings" pitchFamily="2" charset="2"/>
              </a:rPr>
              <a:t>Uniform Cost Search (UCS)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lvl="1" indent="-349250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err="1">
                <a:sym typeface="Wingdings" pitchFamily="2" charset="2"/>
              </a:rPr>
              <a:t>Konsepnya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hampir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sama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dengan</a:t>
            </a:r>
            <a:r>
              <a:rPr lang="en-US" sz="2200" dirty="0">
                <a:sym typeface="Wingdings" pitchFamily="2" charset="2"/>
              </a:rPr>
              <a:t> BFS, </a:t>
            </a:r>
            <a:r>
              <a:rPr lang="en-US" sz="2200" dirty="0" err="1">
                <a:sym typeface="Wingdings" pitchFamily="2" charset="2"/>
              </a:rPr>
              <a:t>bedanya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adalah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bahwa</a:t>
            </a:r>
            <a:r>
              <a:rPr lang="en-US" sz="2200" dirty="0">
                <a:sym typeface="Wingdings" pitchFamily="2" charset="2"/>
              </a:rPr>
              <a:t> BFS </a:t>
            </a:r>
            <a:r>
              <a:rPr lang="en-US" sz="2200" dirty="0" err="1">
                <a:sym typeface="Wingdings" pitchFamily="2" charset="2"/>
              </a:rPr>
              <a:t>menggunakan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urutan</a:t>
            </a:r>
            <a:r>
              <a:rPr lang="en-US" sz="2200" dirty="0">
                <a:sym typeface="Wingdings" pitchFamily="2" charset="2"/>
              </a:rPr>
              <a:t> level yang paling </a:t>
            </a:r>
            <a:r>
              <a:rPr lang="en-US" sz="2200" dirty="0" err="1">
                <a:sym typeface="Wingdings" pitchFamily="2" charset="2"/>
              </a:rPr>
              <a:t>rendah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sampai</a:t>
            </a:r>
            <a:r>
              <a:rPr lang="en-US" sz="2200" dirty="0">
                <a:sym typeface="Wingdings" pitchFamily="2" charset="2"/>
              </a:rPr>
              <a:t> yang paling </a:t>
            </a:r>
            <a:r>
              <a:rPr lang="en-US" sz="2200" dirty="0" err="1">
                <a:sym typeface="Wingdings" pitchFamily="2" charset="2"/>
              </a:rPr>
              <a:t>tinggi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sedangkan</a:t>
            </a:r>
            <a:r>
              <a:rPr lang="en-US" sz="2200" dirty="0">
                <a:sym typeface="Wingdings" pitchFamily="2" charset="2"/>
              </a:rPr>
              <a:t> UCS </a:t>
            </a:r>
            <a:r>
              <a:rPr lang="en-US" sz="2200" dirty="0" err="1">
                <a:sym typeface="Wingdings" pitchFamily="2" charset="2"/>
              </a:rPr>
              <a:t>menggunakan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urutan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biaya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dari</a:t>
            </a:r>
            <a:r>
              <a:rPr lang="en-US" sz="2200" dirty="0">
                <a:sym typeface="Wingdings" pitchFamily="2" charset="2"/>
              </a:rPr>
              <a:t> yang paling </a:t>
            </a:r>
            <a:r>
              <a:rPr lang="en-US" sz="2200" dirty="0" err="1">
                <a:sym typeface="Wingdings" pitchFamily="2" charset="2"/>
              </a:rPr>
              <a:t>kecil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sampai</a:t>
            </a:r>
            <a:r>
              <a:rPr lang="en-US" sz="2200" dirty="0">
                <a:sym typeface="Wingdings" pitchFamily="2" charset="2"/>
              </a:rPr>
              <a:t> yang </a:t>
            </a:r>
            <a:r>
              <a:rPr lang="en-US" sz="2200" dirty="0" err="1">
                <a:sym typeface="Wingdings" pitchFamily="2" charset="2"/>
              </a:rPr>
              <a:t>terbesar</a:t>
            </a:r>
            <a:r>
              <a:rPr lang="en-US" sz="2200" dirty="0">
                <a:sym typeface="Wingdings" pitchFamily="2" charset="2"/>
              </a:rPr>
              <a:t>.</a:t>
            </a:r>
          </a:p>
          <a:p>
            <a:pPr marL="349250" lvl="1" indent="-349250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endParaRPr lang="en-US" sz="2200" dirty="0">
              <a:sym typeface="Wingdings" pitchFamily="2" charset="2"/>
            </a:endParaRPr>
          </a:p>
          <a:p>
            <a:pPr marL="349250" lvl="1" indent="-349250">
              <a:buClr>
                <a:schemeClr val="tx1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ym typeface="Wingdings" pitchFamily="2" charset="2"/>
              </a:rPr>
              <a:t>UCS </a:t>
            </a:r>
            <a:r>
              <a:rPr lang="en-US" sz="2200" dirty="0" err="1">
                <a:sym typeface="Wingdings" pitchFamily="2" charset="2"/>
              </a:rPr>
              <a:t>berusaha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menemukan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solusi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dengan</a:t>
            </a:r>
            <a:r>
              <a:rPr lang="en-US" sz="2200" dirty="0">
                <a:sym typeface="Wingdings" pitchFamily="2" charset="2"/>
              </a:rPr>
              <a:t> total </a:t>
            </a:r>
            <a:r>
              <a:rPr lang="en-US" sz="2200" dirty="0" err="1">
                <a:sym typeface="Wingdings" pitchFamily="2" charset="2"/>
              </a:rPr>
              <a:t>biaya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terendah</a:t>
            </a:r>
            <a:r>
              <a:rPr lang="en-US" sz="2200" dirty="0">
                <a:sym typeface="Wingdings" pitchFamily="2" charset="2"/>
              </a:rPr>
              <a:t> yang </a:t>
            </a:r>
            <a:r>
              <a:rPr lang="en-US" sz="2200" dirty="0" err="1">
                <a:sym typeface="Wingdings" pitchFamily="2" charset="2"/>
              </a:rPr>
              <a:t>dihitung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berdasarkan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biaya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dari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simpul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asal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menuju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ke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simpul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tujuan</a:t>
            </a:r>
            <a:r>
              <a:rPr lang="en-US" sz="2200" dirty="0">
                <a:sym typeface="Wingdings" pitchFamily="2" charset="2"/>
              </a:rPr>
              <a:t>.</a:t>
            </a:r>
            <a:endParaRPr lang="en-US" sz="2200" dirty="0"/>
          </a:p>
          <a:p>
            <a:pPr marL="349250" indent="-349250"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9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2BA-3F12-0A3E-750E-41D3A4C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1436D-B20F-E815-65DF-AB551AEA4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54" y="609600"/>
            <a:ext cx="2790825" cy="1190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5F799-91D0-117F-99AD-9C7E925A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96" y="475481"/>
            <a:ext cx="2390775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6C32F-3C6E-730F-3242-8FC36531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53" y="364812"/>
            <a:ext cx="3542840" cy="25617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3F2F37-69D3-A8AA-B8E2-047F8111B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0" y="2700700"/>
            <a:ext cx="5273777" cy="32961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CFCBD8-4129-EFAA-C435-39A64AF00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769" y="3931443"/>
            <a:ext cx="3415335" cy="11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182B-149E-3306-5B0F-1613855B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C968D-F9ED-10F2-EA28-9F052BB6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1" y="597070"/>
            <a:ext cx="6242101" cy="4784555"/>
          </a:xfrm>
        </p:spPr>
      </p:pic>
    </p:spTree>
    <p:extLst>
      <p:ext uri="{BB962C8B-B14F-4D97-AF65-F5344CB8AC3E}">
        <p14:creationId xmlns:p14="http://schemas.microsoft.com/office/powerpoint/2010/main" val="275560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0F19-4991-B78D-571C-F3471E2E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3C03-F7F7-E80B-A306-4C0CE31C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838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897B-9065-2B02-7437-7C6EE589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0A30-E99C-5902-FDD0-E00842ED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223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58A69-6DD7-4013-8188-D2426169E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13" y="631902"/>
            <a:ext cx="8697690" cy="4887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F4344-BA0C-0DB8-C77D-3F0E1C23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83" y="631902"/>
            <a:ext cx="2543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52EE8D-7DEE-5BAD-194A-33817F380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149263"/>
              </p:ext>
            </p:extLst>
          </p:nvPr>
        </p:nvGraphicFramePr>
        <p:xfrm>
          <a:off x="914400" y="722671"/>
          <a:ext cx="10353675" cy="5068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64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56692"/>
          </a:xfrm>
        </p:spPr>
        <p:txBody>
          <a:bodyPr>
            <a:normAutofit lnSpcReduction="10000"/>
          </a:bodyPr>
          <a:lstStyle/>
          <a:p>
            <a:pPr marL="609600" indent="-609600">
              <a:buNone/>
              <a:defRPr/>
            </a:pP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mengukur</a:t>
            </a:r>
            <a:r>
              <a:rPr lang="en-US" sz="2200" dirty="0"/>
              <a:t> </a:t>
            </a:r>
            <a:r>
              <a:rPr lang="en-US" sz="2200" dirty="0" err="1"/>
              <a:t>performansi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, </a:t>
            </a:r>
            <a:r>
              <a:rPr lang="en-US" sz="2200" dirty="0" err="1"/>
              <a:t>terdapat</a:t>
            </a:r>
            <a:r>
              <a:rPr lang="en-US" sz="2200" dirty="0"/>
              <a:t> 4 </a:t>
            </a:r>
            <a:r>
              <a:rPr lang="en-US" sz="2200" dirty="0" err="1"/>
              <a:t>kriteria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: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Completeness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penemuan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solusinya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?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Time complexity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Berapa</a:t>
            </a:r>
            <a:r>
              <a:rPr lang="en-US" sz="2200" dirty="0"/>
              <a:t> lama </a:t>
            </a:r>
            <a:r>
              <a:rPr lang="en-US" sz="2200" dirty="0" err="1"/>
              <a:t>waktu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?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Space complexity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?</a:t>
            </a:r>
          </a:p>
          <a:p>
            <a:pPr marL="342900" lvl="2" indent="-342900"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i="1" dirty="0">
                <a:solidFill>
                  <a:srgbClr val="FF0000"/>
                </a:solidFill>
              </a:rPr>
              <a:t>Optimality</a:t>
            </a:r>
          </a:p>
          <a:p>
            <a:pPr marL="349250" lvl="2" indent="0">
              <a:buClr>
                <a:srgbClr val="FF3300"/>
              </a:buClr>
              <a:buNone/>
              <a:defRPr/>
            </a:pP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menemukan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terbaik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 ?</a:t>
            </a:r>
          </a:p>
          <a:p>
            <a:pPr marL="609600" indent="-609600">
              <a:buFont typeface="Arial" charset="0"/>
              <a:buChar char="►"/>
              <a:defRPr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96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+mn-lt"/>
                <a:sym typeface="Wingdings" pitchFamily="2" charset="2"/>
              </a:rPr>
              <a:t>BLIND / UN-INFORMED SEARCH</a:t>
            </a:r>
            <a:endParaRPr lang="en-US" sz="40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tx1"/>
              </a:buClr>
              <a:buNone/>
              <a:defRPr/>
            </a:pPr>
            <a:r>
              <a:rPr lang="en-US" sz="2200" dirty="0" err="1"/>
              <a:t>Istilah</a:t>
            </a:r>
            <a:r>
              <a:rPr lang="en-US" sz="2200" dirty="0"/>
              <a:t> </a:t>
            </a:r>
            <a:r>
              <a:rPr lang="en-US" sz="2200" i="1" dirty="0"/>
              <a:t>blind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buta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proses </a:t>
            </a:r>
            <a:r>
              <a:rPr lang="en-US" sz="2200" dirty="0" err="1"/>
              <a:t>pencarian</a:t>
            </a:r>
            <a:r>
              <a:rPr lang="en-US" sz="2200" dirty="0"/>
              <a:t>. </a:t>
            </a:r>
          </a:p>
          <a:p>
            <a:pPr marL="571500" indent="-571500">
              <a:buClr>
                <a:schemeClr val="tx1"/>
              </a:buClr>
              <a:buNone/>
              <a:defRPr/>
            </a:pP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sekilas</a:t>
            </a:r>
            <a:r>
              <a:rPr lang="en-US" sz="2200" dirty="0"/>
              <a:t> 6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tergolong</a:t>
            </a:r>
            <a:r>
              <a:rPr lang="en-US" sz="2200" dirty="0"/>
              <a:t> blind search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Breadth-First Search (BFS)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Depth-First Search (DFS)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Depth-Limited Search (DLS)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Uniform Cost Search (UCS)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Iterative-Deepening Search (IDS)</a:t>
            </a:r>
          </a:p>
          <a:p>
            <a:pPr marL="349250" lvl="2" indent="-349250">
              <a:buFont typeface="Wingdings" pitchFamily="2" charset="2"/>
              <a:buAutoNum type="alphaLcPeriod"/>
              <a:defRPr/>
            </a:pPr>
            <a:r>
              <a:rPr lang="en-US" sz="2200" b="1" i="1" dirty="0">
                <a:sym typeface="Wingdings" pitchFamily="2" charset="2"/>
              </a:rPr>
              <a:t>Bi-Directional Search (BDS)</a:t>
            </a:r>
          </a:p>
          <a:p>
            <a:endParaRPr lang="en-US" sz="2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4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Breadth-first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Breadth-first search (BFS) </a:t>
            </a:r>
            <a:r>
              <a:rPr lang="en-US" sz="2400" dirty="0" err="1"/>
              <a:t>melakukan</a:t>
            </a:r>
            <a:r>
              <a:rPr lang="en-US" sz="2400" dirty="0"/>
              <a:t> proses </a:t>
            </a:r>
            <a:r>
              <a:rPr lang="en-US" sz="2400" i="1" dirty="0"/>
              <a:t>searching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node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level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 proses </a:t>
            </a:r>
            <a:r>
              <a:rPr lang="en-US" sz="2400" i="1" dirty="0"/>
              <a:t>searching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node di level </a:t>
            </a:r>
            <a:r>
              <a:rPr lang="en-US" sz="2400" dirty="0" err="1"/>
              <a:t>berikutnya</a:t>
            </a:r>
            <a:r>
              <a:rPr lang="en-US" sz="2400" dirty="0"/>
              <a:t>. </a:t>
            </a:r>
          </a:p>
          <a:p>
            <a:pPr marL="349250" indent="-349250">
              <a:buFont typeface="Wingdings" panose="05000000000000000000" pitchFamily="2" charset="2"/>
              <a:buChar char="q"/>
              <a:defRPr/>
            </a:pPr>
            <a:r>
              <a:rPr lang="en-US" sz="2400" dirty="0" err="1"/>
              <a:t>Urutan</a:t>
            </a:r>
            <a:r>
              <a:rPr lang="en-US" sz="2400" dirty="0"/>
              <a:t> proses searching BFS </a:t>
            </a:r>
            <a:r>
              <a:rPr lang="en-US" sz="2400" dirty="0" err="1"/>
              <a:t>ditunjukkan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1.6 </a:t>
            </a:r>
            <a:r>
              <a:rPr lang="en-US" sz="2400" dirty="0" err="1"/>
              <a:t>adalah</a:t>
            </a:r>
            <a:r>
              <a:rPr lang="en-US" sz="2400" dirty="0"/>
              <a:t>: A,B,C,D,E,F,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1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443" y="509253"/>
            <a:ext cx="8077200" cy="518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9E707-4366-44E5-BD59-26FA80D6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09253"/>
            <a:ext cx="3229897" cy="1013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28C99-4892-3555-705C-0212B45B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716" y="1016119"/>
            <a:ext cx="31432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7BB5E-F761-E056-FB75-0398FEB40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386" y="981433"/>
            <a:ext cx="33337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4B789-0FBA-30C1-BE52-AE8510A3D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705" y="989695"/>
            <a:ext cx="32385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901154-E443-8980-9AB1-821F9B0A3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6308" y="989695"/>
            <a:ext cx="333375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98F920-B0D7-BBB8-A7DF-1109D831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095" y="1693167"/>
            <a:ext cx="3229897" cy="1013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D4D32-E202-AE32-C8A4-78461414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011" y="2155898"/>
            <a:ext cx="333375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6DE0D-DD3C-353E-43D7-B5B244B61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386" y="2137625"/>
            <a:ext cx="323850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32B62-6653-596E-BB1D-66D678530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4145" y="2128489"/>
            <a:ext cx="333375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8CD6DC-763E-5AEE-761D-540933DA29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8094" y="2127985"/>
            <a:ext cx="361950" cy="333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8B5CB-7ED3-37FF-3F0D-22BCC364DB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3873" y="2137625"/>
            <a:ext cx="314325" cy="333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69308B-D810-00FC-601B-43C5E60D5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8157" y="2155898"/>
            <a:ext cx="314325" cy="333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97604B-A80F-399C-8E4E-76C9350C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095" y="2801146"/>
            <a:ext cx="3229897" cy="10137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6D841C-FBDC-BD49-E459-634A952C1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537" y="3323169"/>
            <a:ext cx="323850" cy="323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1DCD0B-6021-1EAF-8EF9-494EDADBA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3296" y="3314033"/>
            <a:ext cx="333375" cy="323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0D1816-B3B2-0175-4AB2-183BC37C8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7245" y="3313529"/>
            <a:ext cx="361950" cy="333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4FFDD9-350B-F82C-53BC-519EA31BC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3024" y="3321211"/>
            <a:ext cx="314325" cy="333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92C558-F74C-709A-EDB8-E3B7B2745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7308" y="3339484"/>
            <a:ext cx="314325" cy="3333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8EEAF1-3F1B-FF1B-E83E-451FFDFF77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3180" y="3357045"/>
            <a:ext cx="323850" cy="295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2833CA-D849-6AC8-3C07-FD849620D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37632" y="3316794"/>
            <a:ext cx="314325" cy="342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7F68494-9F45-E81E-C929-56F6CF697B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02559" y="3321211"/>
            <a:ext cx="352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0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6038-99CA-D731-C2CB-81E3F3F0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puzzle dg BFS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1B2F1-4227-6153-D7D0-0F28DA457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37" y="2599599"/>
            <a:ext cx="5690660" cy="3059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D73FC-CD8A-8F70-2D78-4156E42F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91" y="3052036"/>
            <a:ext cx="3565937" cy="21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6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253</TotalTime>
  <Words>596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Rockwell</vt:lpstr>
      <vt:lpstr>Times New Roman</vt:lpstr>
      <vt:lpstr>Wingdings</vt:lpstr>
      <vt:lpstr>Damask</vt:lpstr>
      <vt:lpstr>KECERDASAN BUATAN</vt:lpstr>
      <vt:lpstr>Metode-metode Pencarian Dalam Kecerdasan Buatan</vt:lpstr>
      <vt:lpstr>PowerPoint Presentation</vt:lpstr>
      <vt:lpstr>PowerPoint Presentation</vt:lpstr>
      <vt:lpstr>PowerPoint Presentation</vt:lpstr>
      <vt:lpstr>BLIND / UN-INFORMED SEARCH</vt:lpstr>
      <vt:lpstr>Breadth-first Search (BFS)</vt:lpstr>
      <vt:lpstr>PowerPoint Presentation</vt:lpstr>
      <vt:lpstr>Contoh kasus puzzle dg BFS</vt:lpstr>
      <vt:lpstr>PowerPoint Presentation</vt:lpstr>
      <vt:lpstr>Latihan </vt:lpstr>
      <vt:lpstr>Kelebihan dan kelemahan BFS</vt:lpstr>
      <vt:lpstr>Depth-first Search (DFS)</vt:lpstr>
      <vt:lpstr>PowerPoint Presentation</vt:lpstr>
      <vt:lpstr>Kasus pada puzzle menggunakan DFS</vt:lpstr>
      <vt:lpstr>PowerPoint Presentation</vt:lpstr>
      <vt:lpstr>Tugas </vt:lpstr>
      <vt:lpstr>Kelebihan dan kelemahan DFS</vt:lpstr>
      <vt:lpstr>BFS vs dfs</vt:lpstr>
      <vt:lpstr>Uniform Cost Search (UCS)</vt:lpstr>
      <vt:lpstr>PowerPoint Presentation</vt:lpstr>
      <vt:lpstr>PowerPoint Presentation</vt:lpstr>
      <vt:lpstr>PowerPoint Presentation</vt:lpstr>
      <vt:lpstr>Heuristic search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Metode-metode Pencarian Dalam Kecerdasan Buatan</dc:title>
  <dc:creator>Safitri Jaya</dc:creator>
  <cp:lastModifiedBy>ASUS</cp:lastModifiedBy>
  <cp:revision>39</cp:revision>
  <dcterms:created xsi:type="dcterms:W3CDTF">2016-02-20T23:06:01Z</dcterms:created>
  <dcterms:modified xsi:type="dcterms:W3CDTF">2022-10-02T09:51:00Z</dcterms:modified>
</cp:coreProperties>
</file>