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86E3AE0-0052-43E8-B09B-55595D6E21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E61FA1D-3BE6-49F6-AAC0-0CBDE80233A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31520" y="1793520"/>
            <a:ext cx="8340120" cy="235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Embede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d System</a:t>
            </a:r>
            <a:br/>
            <a:br/>
            <a:r>
              <a:rPr b="0" lang="en-US" sz="2600" spc="-1" strike="noStrike">
                <a:solidFill>
                  <a:srgbClr val="006699"/>
                </a:solidFill>
                <a:latin typeface="Arial"/>
              </a:rPr>
              <a:t>Arduino </a:t>
            </a:r>
            <a:r>
              <a:rPr b="0" lang="en-US" sz="2600" spc="-1" strike="noStrike">
                <a:solidFill>
                  <a:srgbClr val="006699"/>
                </a:solidFill>
                <a:latin typeface="Arial"/>
              </a:rPr>
              <a:t>Komunikasi </a:t>
            </a:r>
            <a:r>
              <a:rPr b="0" lang="en-US" sz="2600" spc="-1" strike="noStrike">
                <a:solidFill>
                  <a:srgbClr val="006699"/>
                </a:solidFill>
                <a:latin typeface="Arial"/>
              </a:rPr>
              <a:t>Serial</a:t>
            </a:r>
            <a:br/>
            <a:r>
              <a:rPr b="0" lang="en-US" sz="2600" spc="-1" strike="noStrike">
                <a:solidFill>
                  <a:srgbClr val="006699"/>
                </a:solidFill>
                <a:latin typeface="Arial"/>
              </a:rPr>
              <a:t>oleh</a:t>
            </a:r>
            <a:br/>
            <a:r>
              <a:rPr b="0" lang="en-US" sz="2600" spc="-1" strike="noStrike">
                <a:solidFill>
                  <a:srgbClr val="006699"/>
                </a:solidFill>
                <a:latin typeface="Arial"/>
              </a:rPr>
              <a:t>Rudy Gunawan</a:t>
            </a:r>
            <a:endParaRPr b="0" lang="en-US" sz="26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Mengirim Data Serial 2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Serial.println(</a:t>
            </a:r>
            <a:r>
              <a:rPr b="0" i="1" lang="en-US" sz="3200" spc="-1" strike="noStrike">
                <a:solidFill>
                  <a:srgbClr val="0066cc"/>
                </a:solidFill>
                <a:latin typeface="Arial"/>
              </a:rPr>
              <a:t>data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Serial.println(</a:t>
            </a:r>
            <a:r>
              <a:rPr b="0" i="1" lang="en-US" sz="3200" spc="-1" strike="noStrike">
                <a:solidFill>
                  <a:srgbClr val="0066cc"/>
                </a:solidFill>
                <a:latin typeface="Arial"/>
              </a:rPr>
              <a:t>data,format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Adalah perintah mengirim data ke port serial, dengan linefeed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Jika ingin kita kirim bersama formatnya gunakan perntah kedua.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Format: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DEC – format desimal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HEX – format Hexadesimal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OCT – format Oktal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BIN – format biner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Mengosongkan Port Serial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Serial.flush()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Data ang diambil diport disimpan dalam suatu memory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sementara yang disebut buffer.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Untuk mengosongkan buffer ini, karena  takut data yang ada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ada sisa dari kondisi sebelumnya. Kita bisa hapus dengan </a:t>
            </a: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perintah flush ini.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Parsing angka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Serial.parseInt()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Mencari angka integer di port serial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Serial.parseFloat()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Mencari angka bilangan real di port serial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Mengontorl Arduino Dari Komputer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376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Ingat Rangkaian ini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092240" y="2228400"/>
            <a:ext cx="1462320" cy="408888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Arduino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 rot="10788600">
            <a:off x="3332160" y="55580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3351240" y="48459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6"/>
          <p:cNvSpPr/>
          <p:nvPr/>
        </p:nvSpPr>
        <p:spPr>
          <a:xfrm>
            <a:off x="3331800" y="57956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7"/>
          <p:cNvSpPr/>
          <p:nvPr/>
        </p:nvSpPr>
        <p:spPr>
          <a:xfrm flipV="1">
            <a:off x="3626640" y="54151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8"/>
          <p:cNvSpPr/>
          <p:nvPr/>
        </p:nvSpPr>
        <p:spPr>
          <a:xfrm flipV="1">
            <a:off x="3626640" y="55087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9"/>
          <p:cNvSpPr/>
          <p:nvPr/>
        </p:nvSpPr>
        <p:spPr>
          <a:xfrm flipV="1">
            <a:off x="3626640" y="56023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0"/>
          <p:cNvSpPr/>
          <p:nvPr/>
        </p:nvSpPr>
        <p:spPr>
          <a:xfrm>
            <a:off x="3200400" y="6642720"/>
            <a:ext cx="25239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R= 220 Ohm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1501200" y="5968800"/>
            <a:ext cx="687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 rot="10788600">
            <a:off x="3900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"/>
          <p:cNvSpPr/>
          <p:nvPr/>
        </p:nvSpPr>
        <p:spPr>
          <a:xfrm>
            <a:off x="3920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4"/>
          <p:cNvSpPr/>
          <p:nvPr/>
        </p:nvSpPr>
        <p:spPr>
          <a:xfrm>
            <a:off x="3900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5"/>
          <p:cNvSpPr/>
          <p:nvPr/>
        </p:nvSpPr>
        <p:spPr>
          <a:xfrm flipV="1">
            <a:off x="4195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6"/>
          <p:cNvSpPr/>
          <p:nvPr/>
        </p:nvSpPr>
        <p:spPr>
          <a:xfrm flipV="1">
            <a:off x="4195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7"/>
          <p:cNvSpPr/>
          <p:nvPr/>
        </p:nvSpPr>
        <p:spPr>
          <a:xfrm flipV="1">
            <a:off x="4195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8"/>
          <p:cNvSpPr/>
          <p:nvPr/>
        </p:nvSpPr>
        <p:spPr>
          <a:xfrm rot="10788600">
            <a:off x="4476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9"/>
          <p:cNvSpPr/>
          <p:nvPr/>
        </p:nvSpPr>
        <p:spPr>
          <a:xfrm>
            <a:off x="4496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20"/>
          <p:cNvSpPr/>
          <p:nvPr/>
        </p:nvSpPr>
        <p:spPr>
          <a:xfrm>
            <a:off x="4476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1"/>
          <p:cNvSpPr/>
          <p:nvPr/>
        </p:nvSpPr>
        <p:spPr>
          <a:xfrm flipV="1">
            <a:off x="4771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2"/>
          <p:cNvSpPr/>
          <p:nvPr/>
        </p:nvSpPr>
        <p:spPr>
          <a:xfrm flipV="1">
            <a:off x="4771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3"/>
          <p:cNvSpPr/>
          <p:nvPr/>
        </p:nvSpPr>
        <p:spPr>
          <a:xfrm flipV="1">
            <a:off x="4771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4"/>
          <p:cNvSpPr/>
          <p:nvPr/>
        </p:nvSpPr>
        <p:spPr>
          <a:xfrm rot="10788600">
            <a:off x="4980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5"/>
          <p:cNvSpPr/>
          <p:nvPr/>
        </p:nvSpPr>
        <p:spPr>
          <a:xfrm>
            <a:off x="5000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26"/>
          <p:cNvSpPr/>
          <p:nvPr/>
        </p:nvSpPr>
        <p:spPr>
          <a:xfrm>
            <a:off x="4980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7"/>
          <p:cNvSpPr/>
          <p:nvPr/>
        </p:nvSpPr>
        <p:spPr>
          <a:xfrm flipV="1">
            <a:off x="5275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8"/>
          <p:cNvSpPr/>
          <p:nvPr/>
        </p:nvSpPr>
        <p:spPr>
          <a:xfrm flipV="1">
            <a:off x="5275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9"/>
          <p:cNvSpPr/>
          <p:nvPr/>
        </p:nvSpPr>
        <p:spPr>
          <a:xfrm flipV="1">
            <a:off x="5275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0"/>
          <p:cNvSpPr/>
          <p:nvPr/>
        </p:nvSpPr>
        <p:spPr>
          <a:xfrm rot="10788600">
            <a:off x="5520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1"/>
          <p:cNvSpPr/>
          <p:nvPr/>
        </p:nvSpPr>
        <p:spPr>
          <a:xfrm>
            <a:off x="5540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2"/>
          <p:cNvSpPr/>
          <p:nvPr/>
        </p:nvSpPr>
        <p:spPr>
          <a:xfrm>
            <a:off x="5520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33"/>
          <p:cNvSpPr/>
          <p:nvPr/>
        </p:nvSpPr>
        <p:spPr>
          <a:xfrm flipV="1">
            <a:off x="5815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34"/>
          <p:cNvSpPr/>
          <p:nvPr/>
        </p:nvSpPr>
        <p:spPr>
          <a:xfrm flipV="1">
            <a:off x="5815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35"/>
          <p:cNvSpPr/>
          <p:nvPr/>
        </p:nvSpPr>
        <p:spPr>
          <a:xfrm flipV="1">
            <a:off x="5815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6"/>
          <p:cNvSpPr/>
          <p:nvPr/>
        </p:nvSpPr>
        <p:spPr>
          <a:xfrm rot="10788600">
            <a:off x="6060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7"/>
          <p:cNvSpPr/>
          <p:nvPr/>
        </p:nvSpPr>
        <p:spPr>
          <a:xfrm>
            <a:off x="6080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8"/>
          <p:cNvSpPr/>
          <p:nvPr/>
        </p:nvSpPr>
        <p:spPr>
          <a:xfrm>
            <a:off x="6060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9"/>
          <p:cNvSpPr/>
          <p:nvPr/>
        </p:nvSpPr>
        <p:spPr>
          <a:xfrm flipV="1">
            <a:off x="6355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40"/>
          <p:cNvSpPr/>
          <p:nvPr/>
        </p:nvSpPr>
        <p:spPr>
          <a:xfrm flipV="1">
            <a:off x="6355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41"/>
          <p:cNvSpPr/>
          <p:nvPr/>
        </p:nvSpPr>
        <p:spPr>
          <a:xfrm flipV="1">
            <a:off x="6355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2"/>
          <p:cNvSpPr/>
          <p:nvPr/>
        </p:nvSpPr>
        <p:spPr>
          <a:xfrm rot="10788600">
            <a:off x="6600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3"/>
          <p:cNvSpPr/>
          <p:nvPr/>
        </p:nvSpPr>
        <p:spPr>
          <a:xfrm>
            <a:off x="6620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4"/>
          <p:cNvSpPr/>
          <p:nvPr/>
        </p:nvSpPr>
        <p:spPr>
          <a:xfrm>
            <a:off x="6600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5"/>
          <p:cNvSpPr/>
          <p:nvPr/>
        </p:nvSpPr>
        <p:spPr>
          <a:xfrm flipV="1">
            <a:off x="6895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46"/>
          <p:cNvSpPr/>
          <p:nvPr/>
        </p:nvSpPr>
        <p:spPr>
          <a:xfrm flipV="1">
            <a:off x="6895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47"/>
          <p:cNvSpPr/>
          <p:nvPr/>
        </p:nvSpPr>
        <p:spPr>
          <a:xfrm flipV="1">
            <a:off x="6895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8"/>
          <p:cNvSpPr/>
          <p:nvPr/>
        </p:nvSpPr>
        <p:spPr>
          <a:xfrm rot="10788600">
            <a:off x="7140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9"/>
          <p:cNvSpPr/>
          <p:nvPr/>
        </p:nvSpPr>
        <p:spPr>
          <a:xfrm>
            <a:off x="7160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50"/>
          <p:cNvSpPr/>
          <p:nvPr/>
        </p:nvSpPr>
        <p:spPr>
          <a:xfrm>
            <a:off x="7140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51"/>
          <p:cNvSpPr/>
          <p:nvPr/>
        </p:nvSpPr>
        <p:spPr>
          <a:xfrm flipV="1">
            <a:off x="7435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52"/>
          <p:cNvSpPr/>
          <p:nvPr/>
        </p:nvSpPr>
        <p:spPr>
          <a:xfrm flipV="1">
            <a:off x="7435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53"/>
          <p:cNvSpPr/>
          <p:nvPr/>
        </p:nvSpPr>
        <p:spPr>
          <a:xfrm flipV="1">
            <a:off x="7435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4"/>
          <p:cNvSpPr/>
          <p:nvPr/>
        </p:nvSpPr>
        <p:spPr>
          <a:xfrm rot="10788600">
            <a:off x="7608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5"/>
          <p:cNvSpPr/>
          <p:nvPr/>
        </p:nvSpPr>
        <p:spPr>
          <a:xfrm>
            <a:off x="7628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56"/>
          <p:cNvSpPr/>
          <p:nvPr/>
        </p:nvSpPr>
        <p:spPr>
          <a:xfrm>
            <a:off x="7608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57"/>
          <p:cNvSpPr/>
          <p:nvPr/>
        </p:nvSpPr>
        <p:spPr>
          <a:xfrm flipV="1">
            <a:off x="7903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58"/>
          <p:cNvSpPr/>
          <p:nvPr/>
        </p:nvSpPr>
        <p:spPr>
          <a:xfrm flipV="1">
            <a:off x="7903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59"/>
          <p:cNvSpPr/>
          <p:nvPr/>
        </p:nvSpPr>
        <p:spPr>
          <a:xfrm flipV="1">
            <a:off x="7903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0"/>
          <p:cNvSpPr/>
          <p:nvPr/>
        </p:nvSpPr>
        <p:spPr>
          <a:xfrm rot="10788600">
            <a:off x="8076960" y="5565240"/>
            <a:ext cx="237600" cy="23688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1"/>
          <p:cNvSpPr/>
          <p:nvPr/>
        </p:nvSpPr>
        <p:spPr>
          <a:xfrm>
            <a:off x="8096040" y="4853160"/>
            <a:ext cx="199440" cy="53136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62"/>
          <p:cNvSpPr/>
          <p:nvPr/>
        </p:nvSpPr>
        <p:spPr>
          <a:xfrm>
            <a:off x="8076600" y="5802840"/>
            <a:ext cx="2386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63"/>
          <p:cNvSpPr/>
          <p:nvPr/>
        </p:nvSpPr>
        <p:spPr>
          <a:xfrm flipV="1">
            <a:off x="8371440" y="54223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64"/>
          <p:cNvSpPr/>
          <p:nvPr/>
        </p:nvSpPr>
        <p:spPr>
          <a:xfrm flipV="1">
            <a:off x="8371440" y="5515920"/>
            <a:ext cx="209160" cy="142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65"/>
          <p:cNvSpPr/>
          <p:nvPr/>
        </p:nvSpPr>
        <p:spPr>
          <a:xfrm flipV="1">
            <a:off x="8371440" y="5609520"/>
            <a:ext cx="209160" cy="14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66"/>
          <p:cNvSpPr/>
          <p:nvPr/>
        </p:nvSpPr>
        <p:spPr>
          <a:xfrm flipV="1">
            <a:off x="5120640" y="3965760"/>
            <a:ext cx="360" cy="887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67"/>
          <p:cNvSpPr/>
          <p:nvPr/>
        </p:nvSpPr>
        <p:spPr>
          <a:xfrm>
            <a:off x="2554920" y="3965760"/>
            <a:ext cx="2565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68"/>
          <p:cNvSpPr/>
          <p:nvPr/>
        </p:nvSpPr>
        <p:spPr>
          <a:xfrm flipV="1">
            <a:off x="5633280" y="3691440"/>
            <a:ext cx="360" cy="1161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69"/>
          <p:cNvSpPr/>
          <p:nvPr/>
        </p:nvSpPr>
        <p:spPr>
          <a:xfrm flipH="1">
            <a:off x="2468880" y="3691440"/>
            <a:ext cx="31644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70"/>
          <p:cNvSpPr/>
          <p:nvPr/>
        </p:nvSpPr>
        <p:spPr>
          <a:xfrm flipV="1">
            <a:off x="6207840" y="3508560"/>
            <a:ext cx="29520" cy="1344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71"/>
          <p:cNvSpPr/>
          <p:nvPr/>
        </p:nvSpPr>
        <p:spPr>
          <a:xfrm>
            <a:off x="2554920" y="3508560"/>
            <a:ext cx="3652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72"/>
          <p:cNvSpPr/>
          <p:nvPr/>
        </p:nvSpPr>
        <p:spPr>
          <a:xfrm flipV="1">
            <a:off x="6675120" y="3234240"/>
            <a:ext cx="360" cy="1618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73"/>
          <p:cNvSpPr/>
          <p:nvPr/>
        </p:nvSpPr>
        <p:spPr>
          <a:xfrm>
            <a:off x="2554920" y="3234240"/>
            <a:ext cx="41202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74"/>
          <p:cNvSpPr/>
          <p:nvPr/>
        </p:nvSpPr>
        <p:spPr>
          <a:xfrm flipV="1">
            <a:off x="7223760" y="2959920"/>
            <a:ext cx="360" cy="1893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75"/>
          <p:cNvSpPr/>
          <p:nvPr/>
        </p:nvSpPr>
        <p:spPr>
          <a:xfrm flipV="1">
            <a:off x="7772400" y="2777040"/>
            <a:ext cx="360" cy="2076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76"/>
          <p:cNvSpPr/>
          <p:nvPr/>
        </p:nvSpPr>
        <p:spPr>
          <a:xfrm flipV="1">
            <a:off x="8229600" y="2502720"/>
            <a:ext cx="360" cy="2350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77"/>
          <p:cNvSpPr/>
          <p:nvPr/>
        </p:nvSpPr>
        <p:spPr>
          <a:xfrm>
            <a:off x="2554920" y="2959920"/>
            <a:ext cx="4668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78"/>
          <p:cNvSpPr/>
          <p:nvPr/>
        </p:nvSpPr>
        <p:spPr>
          <a:xfrm>
            <a:off x="2554920" y="2558160"/>
            <a:ext cx="56746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79"/>
          <p:cNvSpPr/>
          <p:nvPr/>
        </p:nvSpPr>
        <p:spPr>
          <a:xfrm>
            <a:off x="2554920" y="2757600"/>
            <a:ext cx="52174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80"/>
          <p:cNvSpPr/>
          <p:nvPr/>
        </p:nvSpPr>
        <p:spPr>
          <a:xfrm flipV="1">
            <a:off x="4028040" y="4422960"/>
            <a:ext cx="11880" cy="430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81"/>
          <p:cNvSpPr/>
          <p:nvPr/>
        </p:nvSpPr>
        <p:spPr>
          <a:xfrm>
            <a:off x="2554920" y="4422960"/>
            <a:ext cx="147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2"/>
          <p:cNvSpPr/>
          <p:nvPr/>
        </p:nvSpPr>
        <p:spPr>
          <a:xfrm rot="5475000">
            <a:off x="983160" y="3602160"/>
            <a:ext cx="27255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4  5   6   7  8  9  10  11  12  13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Line 83"/>
          <p:cNvSpPr/>
          <p:nvPr/>
        </p:nvSpPr>
        <p:spPr>
          <a:xfrm flipV="1">
            <a:off x="4572000" y="4148640"/>
            <a:ext cx="360" cy="704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84"/>
          <p:cNvSpPr/>
          <p:nvPr/>
        </p:nvSpPr>
        <p:spPr>
          <a:xfrm>
            <a:off x="2526480" y="4148640"/>
            <a:ext cx="20455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85"/>
          <p:cNvSpPr/>
          <p:nvPr/>
        </p:nvSpPr>
        <p:spPr>
          <a:xfrm>
            <a:off x="3474720" y="537732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86"/>
          <p:cNvSpPr/>
          <p:nvPr/>
        </p:nvSpPr>
        <p:spPr>
          <a:xfrm>
            <a:off x="3455280" y="4605840"/>
            <a:ext cx="0" cy="240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87"/>
          <p:cNvSpPr/>
          <p:nvPr/>
        </p:nvSpPr>
        <p:spPr>
          <a:xfrm>
            <a:off x="2526480" y="4605840"/>
            <a:ext cx="928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88"/>
          <p:cNvSpPr/>
          <p:nvPr/>
        </p:nvSpPr>
        <p:spPr>
          <a:xfrm>
            <a:off x="2554560" y="6160320"/>
            <a:ext cx="5675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89"/>
          <p:cNvSpPr/>
          <p:nvPr/>
        </p:nvSpPr>
        <p:spPr>
          <a:xfrm>
            <a:off x="8210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90"/>
          <p:cNvSpPr/>
          <p:nvPr/>
        </p:nvSpPr>
        <p:spPr>
          <a:xfrm>
            <a:off x="3458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91"/>
          <p:cNvSpPr/>
          <p:nvPr/>
        </p:nvSpPr>
        <p:spPr>
          <a:xfrm>
            <a:off x="3998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92"/>
          <p:cNvSpPr/>
          <p:nvPr/>
        </p:nvSpPr>
        <p:spPr>
          <a:xfrm>
            <a:off x="4610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93"/>
          <p:cNvSpPr/>
          <p:nvPr/>
        </p:nvSpPr>
        <p:spPr>
          <a:xfrm>
            <a:off x="5114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94"/>
          <p:cNvSpPr/>
          <p:nvPr/>
        </p:nvSpPr>
        <p:spPr>
          <a:xfrm>
            <a:off x="5654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95"/>
          <p:cNvSpPr/>
          <p:nvPr/>
        </p:nvSpPr>
        <p:spPr>
          <a:xfrm>
            <a:off x="6194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96"/>
          <p:cNvSpPr/>
          <p:nvPr/>
        </p:nvSpPr>
        <p:spPr>
          <a:xfrm>
            <a:off x="6734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97"/>
          <p:cNvSpPr/>
          <p:nvPr/>
        </p:nvSpPr>
        <p:spPr>
          <a:xfrm>
            <a:off x="7238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98"/>
          <p:cNvSpPr/>
          <p:nvPr/>
        </p:nvSpPr>
        <p:spPr>
          <a:xfrm>
            <a:off x="7742160" y="5802480"/>
            <a:ext cx="0" cy="35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99"/>
          <p:cNvSpPr/>
          <p:nvPr/>
        </p:nvSpPr>
        <p:spPr>
          <a:xfrm>
            <a:off x="8193600" y="538452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100"/>
          <p:cNvSpPr/>
          <p:nvPr/>
        </p:nvSpPr>
        <p:spPr>
          <a:xfrm>
            <a:off x="4017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01"/>
          <p:cNvSpPr/>
          <p:nvPr/>
        </p:nvSpPr>
        <p:spPr>
          <a:xfrm>
            <a:off x="4593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102"/>
          <p:cNvSpPr/>
          <p:nvPr/>
        </p:nvSpPr>
        <p:spPr>
          <a:xfrm>
            <a:off x="5097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03"/>
          <p:cNvSpPr/>
          <p:nvPr/>
        </p:nvSpPr>
        <p:spPr>
          <a:xfrm>
            <a:off x="5637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04"/>
          <p:cNvSpPr/>
          <p:nvPr/>
        </p:nvSpPr>
        <p:spPr>
          <a:xfrm>
            <a:off x="6177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05"/>
          <p:cNvSpPr/>
          <p:nvPr/>
        </p:nvSpPr>
        <p:spPr>
          <a:xfrm>
            <a:off x="6717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06"/>
          <p:cNvSpPr/>
          <p:nvPr/>
        </p:nvSpPr>
        <p:spPr>
          <a:xfrm>
            <a:off x="7257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07"/>
          <p:cNvSpPr/>
          <p:nvPr/>
        </p:nvSpPr>
        <p:spPr>
          <a:xfrm>
            <a:off x="7725600" y="5384880"/>
            <a:ext cx="0" cy="18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854280" y="1280160"/>
            <a:ext cx="2437560" cy="243756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5664240" y="4155840"/>
            <a:ext cx="732960" cy="204984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Arduino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 rot="10788600">
            <a:off x="6787080" y="58248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6796800" y="54680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5"/>
          <p:cNvSpPr/>
          <p:nvPr/>
        </p:nvSpPr>
        <p:spPr>
          <a:xfrm>
            <a:off x="6787080" y="59443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6"/>
          <p:cNvSpPr/>
          <p:nvPr/>
        </p:nvSpPr>
        <p:spPr>
          <a:xfrm flipV="1">
            <a:off x="6934680" y="57535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7"/>
          <p:cNvSpPr/>
          <p:nvPr/>
        </p:nvSpPr>
        <p:spPr>
          <a:xfrm flipV="1">
            <a:off x="6934680" y="5800320"/>
            <a:ext cx="10512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8"/>
          <p:cNvSpPr/>
          <p:nvPr/>
        </p:nvSpPr>
        <p:spPr>
          <a:xfrm flipV="1">
            <a:off x="6934680" y="58471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9"/>
          <p:cNvSpPr/>
          <p:nvPr/>
        </p:nvSpPr>
        <p:spPr>
          <a:xfrm>
            <a:off x="6721200" y="6585480"/>
            <a:ext cx="1265400" cy="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5869440" y="6031080"/>
            <a:ext cx="344520" cy="1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 rot="10788600">
            <a:off x="707220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708192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3"/>
          <p:cNvSpPr/>
          <p:nvPr/>
        </p:nvSpPr>
        <p:spPr>
          <a:xfrm>
            <a:off x="7072200" y="59479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4"/>
          <p:cNvSpPr/>
          <p:nvPr/>
        </p:nvSpPr>
        <p:spPr>
          <a:xfrm flipV="1">
            <a:off x="7219800" y="57571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5"/>
          <p:cNvSpPr/>
          <p:nvPr/>
        </p:nvSpPr>
        <p:spPr>
          <a:xfrm flipV="1">
            <a:off x="7219800" y="5803920"/>
            <a:ext cx="10512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6"/>
          <p:cNvSpPr/>
          <p:nvPr/>
        </p:nvSpPr>
        <p:spPr>
          <a:xfrm flipV="1">
            <a:off x="7219800" y="58507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7"/>
          <p:cNvSpPr/>
          <p:nvPr/>
        </p:nvSpPr>
        <p:spPr>
          <a:xfrm rot="10788600">
            <a:off x="736092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8"/>
          <p:cNvSpPr/>
          <p:nvPr/>
        </p:nvSpPr>
        <p:spPr>
          <a:xfrm>
            <a:off x="737064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9"/>
          <p:cNvSpPr/>
          <p:nvPr/>
        </p:nvSpPr>
        <p:spPr>
          <a:xfrm>
            <a:off x="7360920" y="59479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20"/>
          <p:cNvSpPr/>
          <p:nvPr/>
        </p:nvSpPr>
        <p:spPr>
          <a:xfrm flipV="1">
            <a:off x="7508880" y="5757120"/>
            <a:ext cx="10476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1"/>
          <p:cNvSpPr/>
          <p:nvPr/>
        </p:nvSpPr>
        <p:spPr>
          <a:xfrm flipV="1">
            <a:off x="7508880" y="5803920"/>
            <a:ext cx="10476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2"/>
          <p:cNvSpPr/>
          <p:nvPr/>
        </p:nvSpPr>
        <p:spPr>
          <a:xfrm flipV="1">
            <a:off x="7508880" y="5850720"/>
            <a:ext cx="10476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3"/>
          <p:cNvSpPr/>
          <p:nvPr/>
        </p:nvSpPr>
        <p:spPr>
          <a:xfrm rot="10788600">
            <a:off x="761364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4"/>
          <p:cNvSpPr/>
          <p:nvPr/>
        </p:nvSpPr>
        <p:spPr>
          <a:xfrm>
            <a:off x="762336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25"/>
          <p:cNvSpPr/>
          <p:nvPr/>
        </p:nvSpPr>
        <p:spPr>
          <a:xfrm>
            <a:off x="7613640" y="59479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26"/>
          <p:cNvSpPr/>
          <p:nvPr/>
        </p:nvSpPr>
        <p:spPr>
          <a:xfrm flipV="1">
            <a:off x="7761240" y="57571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27"/>
          <p:cNvSpPr/>
          <p:nvPr/>
        </p:nvSpPr>
        <p:spPr>
          <a:xfrm flipV="1">
            <a:off x="7761240" y="5803920"/>
            <a:ext cx="10512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28"/>
          <p:cNvSpPr/>
          <p:nvPr/>
        </p:nvSpPr>
        <p:spPr>
          <a:xfrm flipV="1">
            <a:off x="7761240" y="58507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9"/>
          <p:cNvSpPr/>
          <p:nvPr/>
        </p:nvSpPr>
        <p:spPr>
          <a:xfrm rot="10788600">
            <a:off x="788436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0"/>
          <p:cNvSpPr/>
          <p:nvPr/>
        </p:nvSpPr>
        <p:spPr>
          <a:xfrm>
            <a:off x="789408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31"/>
          <p:cNvSpPr/>
          <p:nvPr/>
        </p:nvSpPr>
        <p:spPr>
          <a:xfrm>
            <a:off x="7884360" y="59479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32"/>
          <p:cNvSpPr/>
          <p:nvPr/>
        </p:nvSpPr>
        <p:spPr>
          <a:xfrm flipV="1">
            <a:off x="8031960" y="57571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33"/>
          <p:cNvSpPr/>
          <p:nvPr/>
        </p:nvSpPr>
        <p:spPr>
          <a:xfrm flipV="1">
            <a:off x="8031960" y="5803920"/>
            <a:ext cx="10512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34"/>
          <p:cNvSpPr/>
          <p:nvPr/>
        </p:nvSpPr>
        <p:spPr>
          <a:xfrm flipV="1">
            <a:off x="8031960" y="58507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5"/>
          <p:cNvSpPr/>
          <p:nvPr/>
        </p:nvSpPr>
        <p:spPr>
          <a:xfrm rot="10788600">
            <a:off x="815508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6"/>
          <p:cNvSpPr/>
          <p:nvPr/>
        </p:nvSpPr>
        <p:spPr>
          <a:xfrm>
            <a:off x="816480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37"/>
          <p:cNvSpPr/>
          <p:nvPr/>
        </p:nvSpPr>
        <p:spPr>
          <a:xfrm>
            <a:off x="8155080" y="59479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38"/>
          <p:cNvSpPr/>
          <p:nvPr/>
        </p:nvSpPr>
        <p:spPr>
          <a:xfrm flipV="1">
            <a:off x="8302680" y="57571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39"/>
          <p:cNvSpPr/>
          <p:nvPr/>
        </p:nvSpPr>
        <p:spPr>
          <a:xfrm flipV="1">
            <a:off x="8302680" y="5803920"/>
            <a:ext cx="10512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40"/>
          <p:cNvSpPr/>
          <p:nvPr/>
        </p:nvSpPr>
        <p:spPr>
          <a:xfrm flipV="1">
            <a:off x="8302680" y="58507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1"/>
          <p:cNvSpPr/>
          <p:nvPr/>
        </p:nvSpPr>
        <p:spPr>
          <a:xfrm rot="10788600">
            <a:off x="842580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2"/>
          <p:cNvSpPr/>
          <p:nvPr/>
        </p:nvSpPr>
        <p:spPr>
          <a:xfrm>
            <a:off x="843552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43"/>
          <p:cNvSpPr/>
          <p:nvPr/>
        </p:nvSpPr>
        <p:spPr>
          <a:xfrm>
            <a:off x="8425800" y="59479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44"/>
          <p:cNvSpPr/>
          <p:nvPr/>
        </p:nvSpPr>
        <p:spPr>
          <a:xfrm flipV="1">
            <a:off x="8573400" y="57571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45"/>
          <p:cNvSpPr/>
          <p:nvPr/>
        </p:nvSpPr>
        <p:spPr>
          <a:xfrm flipV="1">
            <a:off x="8573400" y="5803920"/>
            <a:ext cx="10512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46"/>
          <p:cNvSpPr/>
          <p:nvPr/>
        </p:nvSpPr>
        <p:spPr>
          <a:xfrm flipV="1">
            <a:off x="8573400" y="58507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7"/>
          <p:cNvSpPr/>
          <p:nvPr/>
        </p:nvSpPr>
        <p:spPr>
          <a:xfrm rot="10788600">
            <a:off x="869652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8"/>
          <p:cNvSpPr/>
          <p:nvPr/>
        </p:nvSpPr>
        <p:spPr>
          <a:xfrm>
            <a:off x="870624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49"/>
          <p:cNvSpPr/>
          <p:nvPr/>
        </p:nvSpPr>
        <p:spPr>
          <a:xfrm>
            <a:off x="8696520" y="5947920"/>
            <a:ext cx="1195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50"/>
          <p:cNvSpPr/>
          <p:nvPr/>
        </p:nvSpPr>
        <p:spPr>
          <a:xfrm flipV="1">
            <a:off x="8844120" y="57571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51"/>
          <p:cNvSpPr/>
          <p:nvPr/>
        </p:nvSpPr>
        <p:spPr>
          <a:xfrm flipV="1">
            <a:off x="8844120" y="5803920"/>
            <a:ext cx="10512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52"/>
          <p:cNvSpPr/>
          <p:nvPr/>
        </p:nvSpPr>
        <p:spPr>
          <a:xfrm flipV="1">
            <a:off x="8844120" y="5850720"/>
            <a:ext cx="10512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3"/>
          <p:cNvSpPr/>
          <p:nvPr/>
        </p:nvSpPr>
        <p:spPr>
          <a:xfrm rot="10788600">
            <a:off x="893124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4"/>
          <p:cNvSpPr/>
          <p:nvPr/>
        </p:nvSpPr>
        <p:spPr>
          <a:xfrm>
            <a:off x="8940960" y="5471640"/>
            <a:ext cx="9972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55"/>
          <p:cNvSpPr/>
          <p:nvPr/>
        </p:nvSpPr>
        <p:spPr>
          <a:xfrm>
            <a:off x="8930880" y="5947920"/>
            <a:ext cx="11988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56"/>
          <p:cNvSpPr/>
          <p:nvPr/>
        </p:nvSpPr>
        <p:spPr>
          <a:xfrm flipV="1">
            <a:off x="9078840" y="5757120"/>
            <a:ext cx="10476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57"/>
          <p:cNvSpPr/>
          <p:nvPr/>
        </p:nvSpPr>
        <p:spPr>
          <a:xfrm flipV="1">
            <a:off x="9078840" y="5803920"/>
            <a:ext cx="10476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58"/>
          <p:cNvSpPr/>
          <p:nvPr/>
        </p:nvSpPr>
        <p:spPr>
          <a:xfrm flipV="1">
            <a:off x="9078840" y="5850720"/>
            <a:ext cx="10476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9"/>
          <p:cNvSpPr/>
          <p:nvPr/>
        </p:nvSpPr>
        <p:spPr>
          <a:xfrm rot="10788600">
            <a:off x="9165960" y="5828400"/>
            <a:ext cx="119160" cy="118800"/>
          </a:xfrm>
          <a:custGeom>
            <a:avLst/>
            <a:gdLst/>
            <a:ahLst/>
            <a:rect l="l" t="t" r="r" b="b"/>
            <a:pathLst>
              <a:path w="1276" h="1274">
                <a:moveTo>
                  <a:pt x="635" y="0"/>
                </a:moveTo>
                <a:lnTo>
                  <a:pt x="1275" y="1272"/>
                </a:lnTo>
                <a:lnTo>
                  <a:pt x="0" y="1273"/>
                </a:lnTo>
                <a:lnTo>
                  <a:pt x="63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60"/>
          <p:cNvSpPr/>
          <p:nvPr/>
        </p:nvSpPr>
        <p:spPr>
          <a:xfrm>
            <a:off x="9175320" y="5471640"/>
            <a:ext cx="100080" cy="2664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61"/>
          <p:cNvSpPr/>
          <p:nvPr/>
        </p:nvSpPr>
        <p:spPr>
          <a:xfrm>
            <a:off x="9165600" y="5947920"/>
            <a:ext cx="11988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62"/>
          <p:cNvSpPr/>
          <p:nvPr/>
        </p:nvSpPr>
        <p:spPr>
          <a:xfrm flipV="1">
            <a:off x="9313560" y="5757120"/>
            <a:ext cx="10476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63"/>
          <p:cNvSpPr/>
          <p:nvPr/>
        </p:nvSpPr>
        <p:spPr>
          <a:xfrm flipV="1">
            <a:off x="9313560" y="5803920"/>
            <a:ext cx="104760" cy="71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64"/>
          <p:cNvSpPr/>
          <p:nvPr/>
        </p:nvSpPr>
        <p:spPr>
          <a:xfrm flipV="1">
            <a:off x="9313560" y="5850720"/>
            <a:ext cx="104760" cy="7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5"/>
          <p:cNvSpPr/>
          <p:nvPr/>
        </p:nvSpPr>
        <p:spPr>
          <a:xfrm flipV="1">
            <a:off x="7683840" y="5026680"/>
            <a:ext cx="0" cy="44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66"/>
          <p:cNvSpPr/>
          <p:nvPr/>
        </p:nvSpPr>
        <p:spPr>
          <a:xfrm>
            <a:off x="6397560" y="5026680"/>
            <a:ext cx="12862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67"/>
          <p:cNvSpPr/>
          <p:nvPr/>
        </p:nvSpPr>
        <p:spPr>
          <a:xfrm flipV="1">
            <a:off x="7940880" y="4889160"/>
            <a:ext cx="0" cy="582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68"/>
          <p:cNvSpPr/>
          <p:nvPr/>
        </p:nvSpPr>
        <p:spPr>
          <a:xfrm flipH="1">
            <a:off x="6354360" y="4889160"/>
            <a:ext cx="15865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69"/>
          <p:cNvSpPr/>
          <p:nvPr/>
        </p:nvSpPr>
        <p:spPr>
          <a:xfrm flipV="1">
            <a:off x="8228880" y="4797720"/>
            <a:ext cx="14760" cy="673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70"/>
          <p:cNvSpPr/>
          <p:nvPr/>
        </p:nvSpPr>
        <p:spPr>
          <a:xfrm>
            <a:off x="6397560" y="4797720"/>
            <a:ext cx="1831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71"/>
          <p:cNvSpPr/>
          <p:nvPr/>
        </p:nvSpPr>
        <p:spPr>
          <a:xfrm flipV="1">
            <a:off x="8463240" y="4660200"/>
            <a:ext cx="0" cy="81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72"/>
          <p:cNvSpPr/>
          <p:nvPr/>
        </p:nvSpPr>
        <p:spPr>
          <a:xfrm>
            <a:off x="6397560" y="4660200"/>
            <a:ext cx="2065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73"/>
          <p:cNvSpPr/>
          <p:nvPr/>
        </p:nvSpPr>
        <p:spPr>
          <a:xfrm flipV="1">
            <a:off x="8738280" y="4522680"/>
            <a:ext cx="0" cy="948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4"/>
          <p:cNvSpPr/>
          <p:nvPr/>
        </p:nvSpPr>
        <p:spPr>
          <a:xfrm flipV="1">
            <a:off x="9013320" y="4430880"/>
            <a:ext cx="0" cy="1040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75"/>
          <p:cNvSpPr/>
          <p:nvPr/>
        </p:nvSpPr>
        <p:spPr>
          <a:xfrm flipV="1">
            <a:off x="9242280" y="4293360"/>
            <a:ext cx="360" cy="1178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76"/>
          <p:cNvSpPr/>
          <p:nvPr/>
        </p:nvSpPr>
        <p:spPr>
          <a:xfrm>
            <a:off x="6397560" y="4522680"/>
            <a:ext cx="2340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77"/>
          <p:cNvSpPr/>
          <p:nvPr/>
        </p:nvSpPr>
        <p:spPr>
          <a:xfrm>
            <a:off x="6397560" y="4321080"/>
            <a:ext cx="2844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78"/>
          <p:cNvSpPr/>
          <p:nvPr/>
        </p:nvSpPr>
        <p:spPr>
          <a:xfrm>
            <a:off x="6397560" y="4421160"/>
            <a:ext cx="26157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79"/>
          <p:cNvSpPr/>
          <p:nvPr/>
        </p:nvSpPr>
        <p:spPr>
          <a:xfrm flipV="1">
            <a:off x="7135920" y="5256000"/>
            <a:ext cx="6120" cy="21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80"/>
          <p:cNvSpPr/>
          <p:nvPr/>
        </p:nvSpPr>
        <p:spPr>
          <a:xfrm>
            <a:off x="6397560" y="5256000"/>
            <a:ext cx="738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81"/>
          <p:cNvSpPr/>
          <p:nvPr/>
        </p:nvSpPr>
        <p:spPr>
          <a:xfrm rot="5475000">
            <a:off x="5609520" y="4844520"/>
            <a:ext cx="136620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4  5   6   7  8  9  10  11  12  13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" name="Line 82"/>
          <p:cNvSpPr/>
          <p:nvPr/>
        </p:nvSpPr>
        <p:spPr>
          <a:xfrm flipV="1">
            <a:off x="7408800" y="5118480"/>
            <a:ext cx="0" cy="353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83"/>
          <p:cNvSpPr/>
          <p:nvPr/>
        </p:nvSpPr>
        <p:spPr>
          <a:xfrm>
            <a:off x="6383160" y="5118480"/>
            <a:ext cx="1025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84"/>
          <p:cNvSpPr/>
          <p:nvPr/>
        </p:nvSpPr>
        <p:spPr>
          <a:xfrm>
            <a:off x="6858720" y="573444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85"/>
          <p:cNvSpPr/>
          <p:nvPr/>
        </p:nvSpPr>
        <p:spPr>
          <a:xfrm>
            <a:off x="6849000" y="5347800"/>
            <a:ext cx="0" cy="12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86"/>
          <p:cNvSpPr/>
          <p:nvPr/>
        </p:nvSpPr>
        <p:spPr>
          <a:xfrm>
            <a:off x="6383160" y="5347800"/>
            <a:ext cx="4658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87"/>
          <p:cNvSpPr/>
          <p:nvPr/>
        </p:nvSpPr>
        <p:spPr>
          <a:xfrm>
            <a:off x="6397200" y="6126840"/>
            <a:ext cx="28450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88"/>
          <p:cNvSpPr/>
          <p:nvPr/>
        </p:nvSpPr>
        <p:spPr>
          <a:xfrm>
            <a:off x="923256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89"/>
          <p:cNvSpPr/>
          <p:nvPr/>
        </p:nvSpPr>
        <p:spPr>
          <a:xfrm>
            <a:off x="685044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90"/>
          <p:cNvSpPr/>
          <p:nvPr/>
        </p:nvSpPr>
        <p:spPr>
          <a:xfrm>
            <a:off x="712116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91"/>
          <p:cNvSpPr/>
          <p:nvPr/>
        </p:nvSpPr>
        <p:spPr>
          <a:xfrm>
            <a:off x="742788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92"/>
          <p:cNvSpPr/>
          <p:nvPr/>
        </p:nvSpPr>
        <p:spPr>
          <a:xfrm>
            <a:off x="768060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93"/>
          <p:cNvSpPr/>
          <p:nvPr/>
        </p:nvSpPr>
        <p:spPr>
          <a:xfrm>
            <a:off x="795132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94"/>
          <p:cNvSpPr/>
          <p:nvPr/>
        </p:nvSpPr>
        <p:spPr>
          <a:xfrm>
            <a:off x="822204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95"/>
          <p:cNvSpPr/>
          <p:nvPr/>
        </p:nvSpPr>
        <p:spPr>
          <a:xfrm>
            <a:off x="849276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96"/>
          <p:cNvSpPr/>
          <p:nvPr/>
        </p:nvSpPr>
        <p:spPr>
          <a:xfrm>
            <a:off x="874548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97"/>
          <p:cNvSpPr/>
          <p:nvPr/>
        </p:nvSpPr>
        <p:spPr>
          <a:xfrm>
            <a:off x="8997840" y="5947560"/>
            <a:ext cx="0" cy="179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98"/>
          <p:cNvSpPr/>
          <p:nvPr/>
        </p:nvSpPr>
        <p:spPr>
          <a:xfrm>
            <a:off x="9224280" y="573804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99"/>
          <p:cNvSpPr/>
          <p:nvPr/>
        </p:nvSpPr>
        <p:spPr>
          <a:xfrm>
            <a:off x="713088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00"/>
          <p:cNvSpPr/>
          <p:nvPr/>
        </p:nvSpPr>
        <p:spPr>
          <a:xfrm>
            <a:off x="741960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01"/>
          <p:cNvSpPr/>
          <p:nvPr/>
        </p:nvSpPr>
        <p:spPr>
          <a:xfrm>
            <a:off x="767232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02"/>
          <p:cNvSpPr/>
          <p:nvPr/>
        </p:nvSpPr>
        <p:spPr>
          <a:xfrm>
            <a:off x="794304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03"/>
          <p:cNvSpPr/>
          <p:nvPr/>
        </p:nvSpPr>
        <p:spPr>
          <a:xfrm>
            <a:off x="821376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104"/>
          <p:cNvSpPr/>
          <p:nvPr/>
        </p:nvSpPr>
        <p:spPr>
          <a:xfrm>
            <a:off x="848448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05"/>
          <p:cNvSpPr/>
          <p:nvPr/>
        </p:nvSpPr>
        <p:spPr>
          <a:xfrm>
            <a:off x="875520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106"/>
          <p:cNvSpPr/>
          <p:nvPr/>
        </p:nvSpPr>
        <p:spPr>
          <a:xfrm>
            <a:off x="8989560" y="5738400"/>
            <a:ext cx="0" cy="90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07"/>
          <p:cNvSpPr/>
          <p:nvPr/>
        </p:nvSpPr>
        <p:spPr>
          <a:xfrm>
            <a:off x="3017520" y="2743200"/>
            <a:ext cx="2646720" cy="1412640"/>
          </a:xfrm>
          <a:prstGeom prst="line">
            <a:avLst/>
          </a:prstGeom>
          <a:ln w="3816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TextShape 108"/>
          <p:cNvSpPr txBox="1"/>
          <p:nvPr/>
        </p:nvSpPr>
        <p:spPr>
          <a:xfrm>
            <a:off x="4023360" y="2743200"/>
            <a:ext cx="2004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Serial Komunikasi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Serial Komunikasi Lewat USB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985400" y="1768680"/>
            <a:ext cx="6108120" cy="43844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1554480" y="5577840"/>
            <a:ext cx="6848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Di arduino, komunikasi sudah tersedia lewat kabel USB yang ada.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Apa Itu Komunikasi Serial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Kemampuan untuk melakukan komunikasi data antar perangkat elektronik merupakan hal yang sangat penting yang harus dimiliki oleh sebuah mikrokontroler.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Komunikasi serial adalah sebuah komunikasi yang terjadi dengan mengirimkan data per-bit secara berurutan dan bergantian. Komunikasi ini hanya membutuhkan satu jalur atau kabel yang sedikit dibandingkan dengan komunikasi paralel.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Manfaat paling dasar adanya komunikasi serial adalah memungkinkan terjadinya pertukaran informasi antara papan arduino dan komputer.  display tetapi dapat langsung kita lihat hasil datanya menggunakan di komputer kita.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Prinsip Komunikasi Serial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Perlu kesepakatan kecepatan kirim antar device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Kecepatan satuan bps (bit per second) 9600-115.200 bps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Pada Arduino perintah Serial.begin(9600)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468880" y="4023360"/>
            <a:ext cx="1097280" cy="1645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6492240" y="3948480"/>
            <a:ext cx="1097280" cy="1645920"/>
          </a:xfrm>
          <a:prstGeom prst="rect">
            <a:avLst/>
          </a:prstGeom>
          <a:solidFill>
            <a:srgbClr val="f37b70"/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Line 5"/>
          <p:cNvSpPr/>
          <p:nvPr/>
        </p:nvSpPr>
        <p:spPr>
          <a:xfrm>
            <a:off x="3566160" y="4297680"/>
            <a:ext cx="3017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6"/>
          <p:cNvSpPr/>
          <p:nvPr/>
        </p:nvSpPr>
        <p:spPr>
          <a:xfrm flipH="1">
            <a:off x="3474720" y="5212080"/>
            <a:ext cx="3017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7"/>
          <p:cNvSpPr txBox="1"/>
          <p:nvPr/>
        </p:nvSpPr>
        <p:spPr>
          <a:xfrm>
            <a:off x="2651760" y="5943600"/>
            <a:ext cx="106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Device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Shape 8"/>
          <p:cNvSpPr txBox="1"/>
          <p:nvPr/>
        </p:nvSpPr>
        <p:spPr>
          <a:xfrm>
            <a:off x="6583680" y="6035040"/>
            <a:ext cx="106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Device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Shape 9"/>
          <p:cNvSpPr txBox="1"/>
          <p:nvPr/>
        </p:nvSpPr>
        <p:spPr>
          <a:xfrm>
            <a:off x="3066480" y="3984480"/>
            <a:ext cx="4978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TX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Shape 10"/>
          <p:cNvSpPr txBox="1"/>
          <p:nvPr/>
        </p:nvSpPr>
        <p:spPr>
          <a:xfrm>
            <a:off x="6583680" y="3968280"/>
            <a:ext cx="4978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RX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Perintah Serial pada Arduino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Serial.begin()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Serial.end()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Serial.available()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Serial.read()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Serial.print()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Serial.println()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Serial.flush()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Serial.parseInt()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Serial.parserFloat()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Serial Setup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Serial.begin(9600)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Menentukan kecepatan pengiriman dan penerimaan data melaui port serial.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Kecepatan yang umum adalah 9600 bps sampai dengan 115.200 bps  (BAUD)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Serial.end()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Digunakan untuk menghentikan komunikasi serial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Cek Data Serial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Serial.available()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Adalah perintah untuk mengecek jumlah data yang ada di port serial.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Jika tidak ada data, maka nilainya adalah 0.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Membaca Data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Serial.read()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Serial.read() berguna untuk membaca satu byte data yang terdapat di port serial.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Setelah pemanggilan ini maka data yang ada di port akan berkurang satu.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Mengirim Data Serial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Serial.print(</a:t>
            </a:r>
            <a:r>
              <a:rPr b="0" i="1" lang="en-US" sz="3200" spc="-1" strike="noStrike">
                <a:solidFill>
                  <a:srgbClr val="0066cc"/>
                </a:solidFill>
                <a:latin typeface="Arial"/>
              </a:rPr>
              <a:t>data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Serial.print(</a:t>
            </a:r>
            <a:r>
              <a:rPr b="0" i="1" lang="en-US" sz="3200" spc="-1" strike="noStrike">
                <a:solidFill>
                  <a:srgbClr val="0066cc"/>
                </a:solidFill>
                <a:latin typeface="Arial"/>
              </a:rPr>
              <a:t>data,format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Adalah perintah mengirim data ke port serial.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Jika ingin kita kirim bersama formatnya gunakan perntah kedua.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Format: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DEC – format desimal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HEX – format Hexadesimal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OCT – format Oktal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BIN – format biner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2020-03-24T16:36:48Z</dcterms:created>
  <dc:creator/>
  <dc:description/>
  <dc:language>en-US</dc:language>
  <cp:lastModifiedBy/>
  <dcterms:modified xsi:type="dcterms:W3CDTF">2020-03-25T16:16:34Z</dcterms:modified>
  <cp:revision>16</cp:revision>
  <dc:subject/>
  <dc:title>Blue Curve</dc:title>
</cp:coreProperties>
</file>