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35607-99CA-465D-A0CB-3E5C917A9B2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FFAD5-F432-472F-8C36-BB5B334C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5FE-7B8C-405F-A5A1-DFD9146254F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3DB-4244-429B-80F8-54D15264C45D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04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3DB-4244-429B-80F8-54D15264C45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99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3DB-4244-429B-80F8-54D15264C45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5718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3DB-4244-429B-80F8-54D15264C45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850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3DB-4244-429B-80F8-54D15264C45D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7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63DB-4244-429B-80F8-54D15264C45D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74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5EE5-1E06-453D-962C-03584CE94DC4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5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4BF9-19BB-4E29-B861-C23C9BADE098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0EA0-45EC-4D2A-85F9-7A47F740387C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986A-C820-481D-8C96-D9EDDC8D4E2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FF6B-4910-403A-92D6-99B18DC98060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6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CD35-686D-4265-8420-267E1DF6DD41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BFCD-522A-47DF-93AA-58544ADFB8C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1ED-1F75-49B4-9412-861DE455C0E1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867-7950-4E25-8F9E-2C618CAF0FBA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BEC7-2B83-4468-82B9-D48337F33D42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E863DB-4244-429B-80F8-54D15264C45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45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4FD6-FC05-C451-A8F5-1F7E3D5AD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9" y="1499611"/>
            <a:ext cx="10059119" cy="1062435"/>
          </a:xfrm>
        </p:spPr>
        <p:txBody>
          <a:bodyPr anchor="t">
            <a:normAutofit/>
          </a:bodyPr>
          <a:lstStyle/>
          <a:p>
            <a:r>
              <a:rPr lang="en-US" sz="3200" dirty="0"/>
              <a:t>TINI PATMAWATI </a:t>
            </a:r>
            <a:r>
              <a:rPr lang="en-US" sz="2800" dirty="0"/>
              <a:t>(2113191131) INFORMATIKA A2 2019</a:t>
            </a:r>
            <a:br>
              <a:rPr lang="en-US" sz="2800" dirty="0"/>
            </a:br>
            <a:r>
              <a:rPr lang="en-US" sz="2800" dirty="0"/>
              <a:t>BIG DATA </a:t>
            </a:r>
            <a:r>
              <a:rPr lang="en-US" sz="2800" dirty="0" err="1"/>
              <a:t>Minggu</a:t>
            </a:r>
            <a:r>
              <a:rPr lang="en-US" sz="2800" dirty="0"/>
              <a:t> 6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47ABD-CC0E-8094-B207-833D63498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2636109"/>
            <a:ext cx="8915399" cy="280715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big data analytics,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(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topiknya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Buka google trends.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big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Buat </a:t>
            </a:r>
            <a:r>
              <a:rPr lang="en-US" dirty="0" err="1"/>
              <a:t>dalam</a:t>
            </a:r>
            <a:r>
              <a:rPr lang="en-US" dirty="0"/>
              <a:t> file ppt.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Komparasi</a:t>
            </a:r>
            <a:r>
              <a:rPr lang="en-US" dirty="0"/>
              <a:t> minimal 4 </a:t>
            </a:r>
            <a:r>
              <a:rPr lang="en-US" dirty="0" err="1"/>
              <a:t>varian</a:t>
            </a:r>
            <a:r>
              <a:rPr lang="en-US" dirty="0"/>
              <a:t> data (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Berika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strategi yang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735F8-1995-0DB7-10C1-5DE9E94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43C8D-AE16-B5E9-A797-47D8D5E84C37}"/>
              </a:ext>
            </a:extLst>
          </p:cNvPr>
          <p:cNvSpPr txBox="1"/>
          <p:nvPr/>
        </p:nvSpPr>
        <p:spPr>
          <a:xfrm>
            <a:off x="2360645" y="419878"/>
            <a:ext cx="2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3300-1BA7-21FA-A014-0F34DEB5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39" y="307911"/>
            <a:ext cx="8915399" cy="6350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Minat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686-4FB9-4C6D-6370-1EEAC626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39" y="945550"/>
            <a:ext cx="8915399" cy="426051"/>
          </a:xfrm>
        </p:spPr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TOKO BUKU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70F0-AEFB-595E-DE0B-68656E04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10353-5C37-3C8A-C151-3B6DBFB8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23" y="1371601"/>
            <a:ext cx="8597838" cy="50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3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3300-1BA7-21FA-A014-0F34DEB5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39" y="307911"/>
            <a:ext cx="8915399" cy="6350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Perbandingan</a:t>
            </a:r>
            <a:r>
              <a:rPr lang="en-US" dirty="0"/>
              <a:t> Berdasarkan </a:t>
            </a:r>
            <a:r>
              <a:rPr lang="en-US" dirty="0" err="1"/>
              <a:t>Pencarian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686-4FB9-4C6D-6370-1EEAC626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39" y="945550"/>
            <a:ext cx="8915399" cy="426051"/>
          </a:xfrm>
        </p:spPr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TOKO BUKU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70F0-AEFB-595E-DE0B-68656E04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8154-4308-1CDA-48A2-4100EFD6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77" y="1534520"/>
            <a:ext cx="9654073" cy="49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45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79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TINI PATMAWATI (2113191131) INFORMATIKA A2 2019 BIG DATA Minggu 6 Data Analytics</vt:lpstr>
      <vt:lpstr>Perbandingan Minat</vt:lpstr>
      <vt:lpstr>Perbandingan Berdasarkan Pencarian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ISEP LUTPI NUR (2113191079) INFORMATIKA A2 2019 BIG DATA Minggu 6 Data Analytics</dc:title>
  <dc:creator>ISEP LUTPI NUR</dc:creator>
  <cp:lastModifiedBy>ISEP LUTPI NUR</cp:lastModifiedBy>
  <cp:revision>17</cp:revision>
  <dcterms:created xsi:type="dcterms:W3CDTF">2022-11-04T15:22:41Z</dcterms:created>
  <dcterms:modified xsi:type="dcterms:W3CDTF">2022-11-06T19:01:41Z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2022-11-06T19:01:41Z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16b43241-d6a7-4456-833c-ba1789875fc0</vt:lpwstr>
  </property>
  <property fmtid="{D5CDD505-2E9C-101B-9397-08002B2CF9AE}" pid="7" name="MSIP_Label_defa4170-0d19-0005-0004-bc88714345d2_ActionId">
    <vt:lpwstr>a0bbfec8-faeb-46d7-9c8e-baa4c92cb772</vt:lpwstr>
  </property>
  <property fmtid="{D5CDD505-2E9C-101B-9397-08002B2CF9AE}" pid="8" name="MSIP_Label_defa4170-0d19-0005-0004-bc88714345d2_ContentBits">
    <vt:lpwstr>0</vt:lpwstr>
  </property>
</Properties>
</file>