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2" r:id="rId3"/>
    <p:sldId id="295" r:id="rId4"/>
    <p:sldId id="298" r:id="rId5"/>
    <p:sldId id="296" r:id="rId6"/>
    <p:sldId id="297" r:id="rId7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4197616" y="3266799"/>
            <a:ext cx="3618981" cy="1324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500" b="1" dirty="0" err="1">
                <a:latin typeface="+mj-lt"/>
              </a:rPr>
              <a:t>Disusun</a:t>
            </a:r>
            <a:r>
              <a:rPr lang="en-US" sz="1500" b="1" dirty="0">
                <a:latin typeface="+mj-lt"/>
              </a:rPr>
              <a:t> oleh :</a:t>
            </a:r>
          </a:p>
          <a:p>
            <a:pPr marL="457200" lvl="1" indent="0" algn="l">
              <a:buSzPts val="688"/>
            </a:pPr>
            <a:r>
              <a:rPr lang="en-US" sz="1500" b="1" dirty="0" err="1">
                <a:latin typeface="+mj-lt"/>
              </a:rPr>
              <a:t>Isep</a:t>
            </a:r>
            <a:r>
              <a:rPr lang="en-US" sz="1500" b="1" dirty="0">
                <a:latin typeface="+mj-lt"/>
              </a:rPr>
              <a:t> Lu</a:t>
            </a:r>
            <a:r>
              <a:rPr lang="en" sz="1500" b="1" dirty="0">
                <a:latin typeface="+mj-lt"/>
                <a:ea typeface="Roboto"/>
                <a:cs typeface="Roboto"/>
                <a:sym typeface="Roboto"/>
              </a:rPr>
              <a:t>tpi Nur (2113191079)</a:t>
            </a:r>
          </a:p>
          <a:p>
            <a:pPr marL="457200" lvl="1" indent="0" algn="l">
              <a:buSzPts val="688"/>
            </a:pPr>
            <a:r>
              <a:rPr lang="en" sz="1500" b="1" dirty="0">
                <a:latin typeface="+mj-lt"/>
                <a:ea typeface="Roboto"/>
                <a:sym typeface="Roboto"/>
              </a:rPr>
              <a:t>Iman Fa</a:t>
            </a:r>
            <a:r>
              <a:rPr lang="en" sz="1500" b="1" dirty="0">
                <a:latin typeface="+mj-lt"/>
                <a:ea typeface="Roboto"/>
                <a:cs typeface="Roboto"/>
                <a:sym typeface="Roboto"/>
              </a:rPr>
              <a:t>turahman (2113191080)</a:t>
            </a:r>
          </a:p>
          <a:p>
            <a:pPr marL="457200" lvl="1" indent="0" algn="l">
              <a:buSzPts val="688"/>
            </a:pPr>
            <a:r>
              <a:rPr lang="en" sz="1500" b="1" dirty="0">
                <a:latin typeface="+mj-lt"/>
                <a:ea typeface="Reenie Beanie"/>
                <a:cs typeface="Reenie Beanie"/>
                <a:sym typeface="Reenie Beanie"/>
              </a:rPr>
              <a:t>T</a:t>
            </a:r>
            <a:r>
              <a:rPr lang="en" sz="1500" b="1" dirty="0">
                <a:latin typeface="+mj-lt"/>
                <a:ea typeface="Roboto"/>
                <a:cs typeface="Reenie Beanie"/>
                <a:sym typeface="Roboto"/>
              </a:rPr>
              <a:t>ini Pa</a:t>
            </a:r>
            <a:r>
              <a:rPr lang="en" sz="1500" b="1" dirty="0">
                <a:latin typeface="+mj-lt"/>
                <a:ea typeface="Roboto"/>
                <a:cs typeface="Roboto"/>
                <a:sym typeface="Roboto"/>
              </a:rPr>
              <a:t>tmawati (2113191131)</a:t>
            </a:r>
          </a:p>
        </p:txBody>
      </p:sp>
      <p:grpSp>
        <p:nvGrpSpPr>
          <p:cNvPr id="47" name="Google Shape;47;p15"/>
          <p:cNvGrpSpPr/>
          <p:nvPr/>
        </p:nvGrpSpPr>
        <p:grpSpPr>
          <a:xfrm>
            <a:off x="2435071" y="190131"/>
            <a:ext cx="908079" cy="1012119"/>
            <a:chOff x="3085169" y="363900"/>
            <a:chExt cx="944833" cy="1009092"/>
          </a:xfrm>
        </p:grpSpPr>
        <p:sp>
          <p:nvSpPr>
            <p:cNvPr id="48" name="Google Shape;48;p15"/>
            <p:cNvSpPr/>
            <p:nvPr/>
          </p:nvSpPr>
          <p:spPr>
            <a:xfrm>
              <a:off x="3320891" y="601906"/>
              <a:ext cx="633202" cy="628406"/>
            </a:xfrm>
            <a:custGeom>
              <a:avLst/>
              <a:gdLst/>
              <a:ahLst/>
              <a:cxnLst/>
              <a:rect l="l" t="t" r="r" b="b"/>
              <a:pathLst>
                <a:path w="17452" h="17321" extrusionOk="0">
                  <a:moveTo>
                    <a:pt x="9083" y="616"/>
                  </a:moveTo>
                  <a:cubicBezTo>
                    <a:pt x="9589" y="616"/>
                    <a:pt x="10096" y="675"/>
                    <a:pt x="10588" y="796"/>
                  </a:cubicBezTo>
                  <a:cubicBezTo>
                    <a:pt x="10588" y="838"/>
                    <a:pt x="10588" y="859"/>
                    <a:pt x="10588" y="900"/>
                  </a:cubicBezTo>
                  <a:cubicBezTo>
                    <a:pt x="10546" y="1151"/>
                    <a:pt x="10525" y="1423"/>
                    <a:pt x="10483" y="1675"/>
                  </a:cubicBezTo>
                  <a:cubicBezTo>
                    <a:pt x="10471" y="1836"/>
                    <a:pt x="10598" y="1938"/>
                    <a:pt x="10717" y="1938"/>
                  </a:cubicBezTo>
                  <a:cubicBezTo>
                    <a:pt x="10799" y="1938"/>
                    <a:pt x="10876" y="1890"/>
                    <a:pt x="10902" y="1779"/>
                  </a:cubicBezTo>
                  <a:cubicBezTo>
                    <a:pt x="10965" y="1507"/>
                    <a:pt x="11027" y="1235"/>
                    <a:pt x="11069" y="963"/>
                  </a:cubicBezTo>
                  <a:cubicBezTo>
                    <a:pt x="11090" y="963"/>
                    <a:pt x="11090" y="942"/>
                    <a:pt x="11090" y="942"/>
                  </a:cubicBezTo>
                  <a:cubicBezTo>
                    <a:pt x="11362" y="1026"/>
                    <a:pt x="11655" y="1151"/>
                    <a:pt x="11927" y="1277"/>
                  </a:cubicBezTo>
                  <a:cubicBezTo>
                    <a:pt x="12680" y="1654"/>
                    <a:pt x="13287" y="2177"/>
                    <a:pt x="13789" y="2804"/>
                  </a:cubicBezTo>
                  <a:cubicBezTo>
                    <a:pt x="13768" y="2867"/>
                    <a:pt x="13727" y="2930"/>
                    <a:pt x="13685" y="2972"/>
                  </a:cubicBezTo>
                  <a:cubicBezTo>
                    <a:pt x="13601" y="3076"/>
                    <a:pt x="13496" y="3118"/>
                    <a:pt x="13413" y="3223"/>
                  </a:cubicBezTo>
                  <a:cubicBezTo>
                    <a:pt x="13251" y="3284"/>
                    <a:pt x="13265" y="3559"/>
                    <a:pt x="13455" y="3559"/>
                  </a:cubicBezTo>
                  <a:cubicBezTo>
                    <a:pt x="13461" y="3559"/>
                    <a:pt x="13468" y="3558"/>
                    <a:pt x="13476" y="3558"/>
                  </a:cubicBezTo>
                  <a:lnTo>
                    <a:pt x="13538" y="3558"/>
                  </a:lnTo>
                  <a:cubicBezTo>
                    <a:pt x="13567" y="3566"/>
                    <a:pt x="13595" y="3570"/>
                    <a:pt x="13624" y="3570"/>
                  </a:cubicBezTo>
                  <a:cubicBezTo>
                    <a:pt x="13808" y="3570"/>
                    <a:pt x="14000" y="3410"/>
                    <a:pt x="14145" y="3265"/>
                  </a:cubicBezTo>
                  <a:cubicBezTo>
                    <a:pt x="14710" y="4102"/>
                    <a:pt x="15129" y="5064"/>
                    <a:pt x="15463" y="6048"/>
                  </a:cubicBezTo>
                  <a:cubicBezTo>
                    <a:pt x="15108" y="6173"/>
                    <a:pt x="14773" y="6299"/>
                    <a:pt x="14417" y="6424"/>
                  </a:cubicBezTo>
                  <a:cubicBezTo>
                    <a:pt x="14093" y="6558"/>
                    <a:pt x="14203" y="7003"/>
                    <a:pt x="14509" y="7003"/>
                  </a:cubicBezTo>
                  <a:cubicBezTo>
                    <a:pt x="14539" y="7003"/>
                    <a:pt x="14572" y="6999"/>
                    <a:pt x="14605" y="6989"/>
                  </a:cubicBezTo>
                  <a:cubicBezTo>
                    <a:pt x="14940" y="6905"/>
                    <a:pt x="15296" y="6822"/>
                    <a:pt x="15652" y="6717"/>
                  </a:cubicBezTo>
                  <a:cubicBezTo>
                    <a:pt x="15924" y="7680"/>
                    <a:pt x="16091" y="8642"/>
                    <a:pt x="16070" y="9605"/>
                  </a:cubicBezTo>
                  <a:cubicBezTo>
                    <a:pt x="15819" y="9646"/>
                    <a:pt x="15547" y="9730"/>
                    <a:pt x="15317" y="9772"/>
                  </a:cubicBezTo>
                  <a:cubicBezTo>
                    <a:pt x="15072" y="9833"/>
                    <a:pt x="15125" y="10212"/>
                    <a:pt x="15361" y="10212"/>
                  </a:cubicBezTo>
                  <a:cubicBezTo>
                    <a:pt x="15367" y="10212"/>
                    <a:pt x="15373" y="10212"/>
                    <a:pt x="15380" y="10211"/>
                  </a:cubicBezTo>
                  <a:cubicBezTo>
                    <a:pt x="15589" y="10190"/>
                    <a:pt x="15819" y="10170"/>
                    <a:pt x="16028" y="10149"/>
                  </a:cubicBezTo>
                  <a:lnTo>
                    <a:pt x="16028" y="10149"/>
                  </a:lnTo>
                  <a:cubicBezTo>
                    <a:pt x="15945" y="10965"/>
                    <a:pt x="15693" y="11781"/>
                    <a:pt x="15233" y="12534"/>
                  </a:cubicBezTo>
                  <a:cubicBezTo>
                    <a:pt x="15149" y="12701"/>
                    <a:pt x="15045" y="12848"/>
                    <a:pt x="14940" y="12973"/>
                  </a:cubicBezTo>
                  <a:cubicBezTo>
                    <a:pt x="14815" y="12890"/>
                    <a:pt x="14668" y="12848"/>
                    <a:pt x="14522" y="12785"/>
                  </a:cubicBezTo>
                  <a:cubicBezTo>
                    <a:pt x="14312" y="12701"/>
                    <a:pt x="14124" y="12618"/>
                    <a:pt x="13936" y="12534"/>
                  </a:cubicBezTo>
                  <a:cubicBezTo>
                    <a:pt x="13904" y="12521"/>
                    <a:pt x="13874" y="12515"/>
                    <a:pt x="13845" y="12515"/>
                  </a:cubicBezTo>
                  <a:cubicBezTo>
                    <a:pt x="13644" y="12515"/>
                    <a:pt x="13525" y="12801"/>
                    <a:pt x="13727" y="12911"/>
                  </a:cubicBezTo>
                  <a:cubicBezTo>
                    <a:pt x="13936" y="13015"/>
                    <a:pt x="14124" y="13120"/>
                    <a:pt x="14312" y="13245"/>
                  </a:cubicBezTo>
                  <a:cubicBezTo>
                    <a:pt x="14417" y="13287"/>
                    <a:pt x="14522" y="13350"/>
                    <a:pt x="14605" y="13392"/>
                  </a:cubicBezTo>
                  <a:cubicBezTo>
                    <a:pt x="13706" y="14480"/>
                    <a:pt x="12471" y="15296"/>
                    <a:pt x="11153" y="15819"/>
                  </a:cubicBezTo>
                  <a:cubicBezTo>
                    <a:pt x="11048" y="15547"/>
                    <a:pt x="10944" y="15254"/>
                    <a:pt x="10839" y="14961"/>
                  </a:cubicBezTo>
                  <a:cubicBezTo>
                    <a:pt x="10755" y="14689"/>
                    <a:pt x="10755" y="14396"/>
                    <a:pt x="10483" y="14250"/>
                  </a:cubicBezTo>
                  <a:cubicBezTo>
                    <a:pt x="10444" y="14233"/>
                    <a:pt x="10405" y="14225"/>
                    <a:pt x="10367" y="14225"/>
                  </a:cubicBezTo>
                  <a:cubicBezTo>
                    <a:pt x="10263" y="14225"/>
                    <a:pt x="10168" y="14283"/>
                    <a:pt x="10107" y="14375"/>
                  </a:cubicBezTo>
                  <a:cubicBezTo>
                    <a:pt x="9939" y="14668"/>
                    <a:pt x="10128" y="14940"/>
                    <a:pt x="10253" y="15212"/>
                  </a:cubicBezTo>
                  <a:cubicBezTo>
                    <a:pt x="10358" y="15484"/>
                    <a:pt x="10483" y="15777"/>
                    <a:pt x="10651" y="16028"/>
                  </a:cubicBezTo>
                  <a:lnTo>
                    <a:pt x="10630" y="16028"/>
                  </a:lnTo>
                  <a:cubicBezTo>
                    <a:pt x="9612" y="16384"/>
                    <a:pt x="8507" y="16614"/>
                    <a:pt x="7411" y="16614"/>
                  </a:cubicBezTo>
                  <a:cubicBezTo>
                    <a:pt x="7087" y="16614"/>
                    <a:pt x="6765" y="16594"/>
                    <a:pt x="6445" y="16551"/>
                  </a:cubicBezTo>
                  <a:cubicBezTo>
                    <a:pt x="6445" y="16551"/>
                    <a:pt x="6445" y="16530"/>
                    <a:pt x="6445" y="16530"/>
                  </a:cubicBezTo>
                  <a:cubicBezTo>
                    <a:pt x="6382" y="16363"/>
                    <a:pt x="6403" y="16216"/>
                    <a:pt x="6529" y="16091"/>
                  </a:cubicBezTo>
                  <a:cubicBezTo>
                    <a:pt x="6721" y="15915"/>
                    <a:pt x="6521" y="15652"/>
                    <a:pt x="6313" y="15652"/>
                  </a:cubicBezTo>
                  <a:cubicBezTo>
                    <a:pt x="6249" y="15652"/>
                    <a:pt x="6185" y="15677"/>
                    <a:pt x="6131" y="15735"/>
                  </a:cubicBezTo>
                  <a:cubicBezTo>
                    <a:pt x="5943" y="15944"/>
                    <a:pt x="5880" y="16216"/>
                    <a:pt x="5943" y="16468"/>
                  </a:cubicBezTo>
                  <a:cubicBezTo>
                    <a:pt x="5587" y="16405"/>
                    <a:pt x="5253" y="16300"/>
                    <a:pt x="4918" y="16175"/>
                  </a:cubicBezTo>
                  <a:cubicBezTo>
                    <a:pt x="4039" y="15819"/>
                    <a:pt x="3328" y="15254"/>
                    <a:pt x="2763" y="14543"/>
                  </a:cubicBezTo>
                  <a:cubicBezTo>
                    <a:pt x="2846" y="14459"/>
                    <a:pt x="2930" y="14375"/>
                    <a:pt x="3014" y="14292"/>
                  </a:cubicBezTo>
                  <a:cubicBezTo>
                    <a:pt x="3139" y="14187"/>
                    <a:pt x="3265" y="14082"/>
                    <a:pt x="3307" y="13915"/>
                  </a:cubicBezTo>
                  <a:cubicBezTo>
                    <a:pt x="3344" y="13786"/>
                    <a:pt x="3234" y="13657"/>
                    <a:pt x="3107" y="13657"/>
                  </a:cubicBezTo>
                  <a:cubicBezTo>
                    <a:pt x="3090" y="13657"/>
                    <a:pt x="3073" y="13659"/>
                    <a:pt x="3056" y="13664"/>
                  </a:cubicBezTo>
                  <a:cubicBezTo>
                    <a:pt x="2888" y="13727"/>
                    <a:pt x="2804" y="13873"/>
                    <a:pt x="2700" y="13999"/>
                  </a:cubicBezTo>
                  <a:cubicBezTo>
                    <a:pt x="2637" y="14082"/>
                    <a:pt x="2574" y="14145"/>
                    <a:pt x="2512" y="14229"/>
                  </a:cubicBezTo>
                  <a:cubicBezTo>
                    <a:pt x="1905" y="13350"/>
                    <a:pt x="1486" y="12304"/>
                    <a:pt x="1256" y="11216"/>
                  </a:cubicBezTo>
                  <a:lnTo>
                    <a:pt x="1193" y="11007"/>
                  </a:lnTo>
                  <a:lnTo>
                    <a:pt x="1193" y="11007"/>
                  </a:lnTo>
                  <a:cubicBezTo>
                    <a:pt x="1239" y="11037"/>
                    <a:pt x="1285" y="11057"/>
                    <a:pt x="1339" y="11057"/>
                  </a:cubicBezTo>
                  <a:cubicBezTo>
                    <a:pt x="1359" y="11057"/>
                    <a:pt x="1380" y="11054"/>
                    <a:pt x="1403" y="11048"/>
                  </a:cubicBezTo>
                  <a:cubicBezTo>
                    <a:pt x="1905" y="10923"/>
                    <a:pt x="2407" y="10776"/>
                    <a:pt x="2909" y="10651"/>
                  </a:cubicBezTo>
                  <a:cubicBezTo>
                    <a:pt x="3252" y="10556"/>
                    <a:pt x="3127" y="10027"/>
                    <a:pt x="2818" y="10027"/>
                  </a:cubicBezTo>
                  <a:cubicBezTo>
                    <a:pt x="2787" y="10027"/>
                    <a:pt x="2755" y="10033"/>
                    <a:pt x="2721" y="10044"/>
                  </a:cubicBezTo>
                  <a:cubicBezTo>
                    <a:pt x="2240" y="10211"/>
                    <a:pt x="1737" y="10400"/>
                    <a:pt x="1256" y="10567"/>
                  </a:cubicBezTo>
                  <a:cubicBezTo>
                    <a:pt x="1193" y="10588"/>
                    <a:pt x="1172" y="10630"/>
                    <a:pt x="1131" y="10672"/>
                  </a:cubicBezTo>
                  <a:cubicBezTo>
                    <a:pt x="921" y="9479"/>
                    <a:pt x="900" y="8245"/>
                    <a:pt x="1089" y="7073"/>
                  </a:cubicBezTo>
                  <a:lnTo>
                    <a:pt x="1089" y="7073"/>
                  </a:lnTo>
                  <a:cubicBezTo>
                    <a:pt x="1214" y="7115"/>
                    <a:pt x="1340" y="7157"/>
                    <a:pt x="1486" y="7198"/>
                  </a:cubicBezTo>
                  <a:cubicBezTo>
                    <a:pt x="1680" y="7251"/>
                    <a:pt x="1873" y="7334"/>
                    <a:pt x="2079" y="7334"/>
                  </a:cubicBezTo>
                  <a:cubicBezTo>
                    <a:pt x="2118" y="7334"/>
                    <a:pt x="2158" y="7331"/>
                    <a:pt x="2198" y="7324"/>
                  </a:cubicBezTo>
                  <a:cubicBezTo>
                    <a:pt x="2323" y="7303"/>
                    <a:pt x="2344" y="7115"/>
                    <a:pt x="2260" y="7031"/>
                  </a:cubicBezTo>
                  <a:cubicBezTo>
                    <a:pt x="2072" y="6864"/>
                    <a:pt x="1800" y="6843"/>
                    <a:pt x="1570" y="6780"/>
                  </a:cubicBezTo>
                  <a:cubicBezTo>
                    <a:pt x="1444" y="6738"/>
                    <a:pt x="1298" y="6696"/>
                    <a:pt x="1152" y="6675"/>
                  </a:cubicBezTo>
                  <a:cubicBezTo>
                    <a:pt x="1340" y="5713"/>
                    <a:pt x="1675" y="4834"/>
                    <a:pt x="2135" y="4039"/>
                  </a:cubicBezTo>
                  <a:cubicBezTo>
                    <a:pt x="2428" y="4290"/>
                    <a:pt x="2721" y="4541"/>
                    <a:pt x="3056" y="4729"/>
                  </a:cubicBezTo>
                  <a:cubicBezTo>
                    <a:pt x="3092" y="4749"/>
                    <a:pt x="3128" y="4758"/>
                    <a:pt x="3161" y="4758"/>
                  </a:cubicBezTo>
                  <a:cubicBezTo>
                    <a:pt x="3337" y="4758"/>
                    <a:pt x="3447" y="4511"/>
                    <a:pt x="3307" y="4353"/>
                  </a:cubicBezTo>
                  <a:cubicBezTo>
                    <a:pt x="3056" y="4081"/>
                    <a:pt x="2721" y="3851"/>
                    <a:pt x="2386" y="3641"/>
                  </a:cubicBezTo>
                  <a:cubicBezTo>
                    <a:pt x="3181" y="2470"/>
                    <a:pt x="4311" y="1591"/>
                    <a:pt x="5817" y="1151"/>
                  </a:cubicBezTo>
                  <a:cubicBezTo>
                    <a:pt x="5901" y="1340"/>
                    <a:pt x="5964" y="1528"/>
                    <a:pt x="6027" y="1716"/>
                  </a:cubicBezTo>
                  <a:cubicBezTo>
                    <a:pt x="6076" y="1831"/>
                    <a:pt x="6174" y="1882"/>
                    <a:pt x="6270" y="1882"/>
                  </a:cubicBezTo>
                  <a:cubicBezTo>
                    <a:pt x="6420" y="1882"/>
                    <a:pt x="6567" y="1761"/>
                    <a:pt x="6529" y="1570"/>
                  </a:cubicBezTo>
                  <a:cubicBezTo>
                    <a:pt x="6487" y="1423"/>
                    <a:pt x="6445" y="1277"/>
                    <a:pt x="6403" y="1151"/>
                  </a:cubicBezTo>
                  <a:cubicBezTo>
                    <a:pt x="6424" y="1151"/>
                    <a:pt x="6445" y="1151"/>
                    <a:pt x="6466" y="1131"/>
                  </a:cubicBezTo>
                  <a:cubicBezTo>
                    <a:pt x="7294" y="797"/>
                    <a:pt x="8189" y="616"/>
                    <a:pt x="9083" y="616"/>
                  </a:cubicBezTo>
                  <a:close/>
                  <a:moveTo>
                    <a:pt x="9200" y="0"/>
                  </a:moveTo>
                  <a:cubicBezTo>
                    <a:pt x="8347" y="0"/>
                    <a:pt x="7472" y="181"/>
                    <a:pt x="6613" y="566"/>
                  </a:cubicBezTo>
                  <a:lnTo>
                    <a:pt x="6257" y="566"/>
                  </a:lnTo>
                  <a:cubicBezTo>
                    <a:pt x="6192" y="482"/>
                    <a:pt x="6097" y="444"/>
                    <a:pt x="6004" y="444"/>
                  </a:cubicBezTo>
                  <a:cubicBezTo>
                    <a:pt x="5887" y="444"/>
                    <a:pt x="5771" y="503"/>
                    <a:pt x="5713" y="607"/>
                  </a:cubicBezTo>
                  <a:cubicBezTo>
                    <a:pt x="2512" y="1047"/>
                    <a:pt x="545" y="4520"/>
                    <a:pt x="294" y="7554"/>
                  </a:cubicBezTo>
                  <a:cubicBezTo>
                    <a:pt x="1" y="11027"/>
                    <a:pt x="1152" y="15463"/>
                    <a:pt x="4729" y="16823"/>
                  </a:cubicBezTo>
                  <a:cubicBezTo>
                    <a:pt x="5607" y="17165"/>
                    <a:pt x="6543" y="17321"/>
                    <a:pt x="7490" y="17321"/>
                  </a:cubicBezTo>
                  <a:cubicBezTo>
                    <a:pt x="10023" y="17321"/>
                    <a:pt x="12635" y="16208"/>
                    <a:pt x="14417" y="14564"/>
                  </a:cubicBezTo>
                  <a:cubicBezTo>
                    <a:pt x="17451" y="11781"/>
                    <a:pt x="17095" y="7805"/>
                    <a:pt x="15526" y="4332"/>
                  </a:cubicBezTo>
                  <a:cubicBezTo>
                    <a:pt x="15212" y="3683"/>
                    <a:pt x="14856" y="3076"/>
                    <a:pt x="14417" y="2553"/>
                  </a:cubicBezTo>
                  <a:cubicBezTo>
                    <a:pt x="14417" y="2428"/>
                    <a:pt x="14375" y="2302"/>
                    <a:pt x="14312" y="2198"/>
                  </a:cubicBezTo>
                  <a:cubicBezTo>
                    <a:pt x="14247" y="2132"/>
                    <a:pt x="14156" y="2080"/>
                    <a:pt x="14070" y="2080"/>
                  </a:cubicBezTo>
                  <a:cubicBezTo>
                    <a:pt x="14046" y="2080"/>
                    <a:pt x="14022" y="2084"/>
                    <a:pt x="13999" y="2093"/>
                  </a:cubicBezTo>
                  <a:cubicBezTo>
                    <a:pt x="13183" y="1256"/>
                    <a:pt x="12199" y="649"/>
                    <a:pt x="11132" y="315"/>
                  </a:cubicBezTo>
                  <a:cubicBezTo>
                    <a:pt x="11111" y="294"/>
                    <a:pt x="11111" y="273"/>
                    <a:pt x="11111" y="252"/>
                  </a:cubicBezTo>
                  <a:cubicBezTo>
                    <a:pt x="11077" y="183"/>
                    <a:pt x="11010" y="152"/>
                    <a:pt x="10940" y="152"/>
                  </a:cubicBezTo>
                  <a:cubicBezTo>
                    <a:pt x="10883" y="152"/>
                    <a:pt x="10823" y="172"/>
                    <a:pt x="10776" y="210"/>
                  </a:cubicBezTo>
                  <a:cubicBezTo>
                    <a:pt x="10266" y="72"/>
                    <a:pt x="9737" y="0"/>
                    <a:pt x="9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085169" y="363900"/>
              <a:ext cx="944833" cy="1009092"/>
            </a:xfrm>
            <a:custGeom>
              <a:avLst/>
              <a:gdLst/>
              <a:ahLst/>
              <a:cxnLst/>
              <a:rect l="l" t="t" r="r" b="b"/>
              <a:pathLst>
                <a:path w="26041" h="27814" extrusionOk="0">
                  <a:moveTo>
                    <a:pt x="14268" y="669"/>
                  </a:moveTo>
                  <a:cubicBezTo>
                    <a:pt x="15671" y="669"/>
                    <a:pt x="17041" y="1041"/>
                    <a:pt x="18027" y="2104"/>
                  </a:cubicBezTo>
                  <a:cubicBezTo>
                    <a:pt x="17985" y="2125"/>
                    <a:pt x="17964" y="2167"/>
                    <a:pt x="17922" y="2209"/>
                  </a:cubicBezTo>
                  <a:cubicBezTo>
                    <a:pt x="16877" y="1329"/>
                    <a:pt x="15716" y="970"/>
                    <a:pt x="14531" y="970"/>
                  </a:cubicBezTo>
                  <a:cubicBezTo>
                    <a:pt x="11824" y="970"/>
                    <a:pt x="8994" y="2844"/>
                    <a:pt x="7146" y="4678"/>
                  </a:cubicBezTo>
                  <a:cubicBezTo>
                    <a:pt x="7011" y="4813"/>
                    <a:pt x="7149" y="5058"/>
                    <a:pt x="7307" y="5058"/>
                  </a:cubicBezTo>
                  <a:cubicBezTo>
                    <a:pt x="7344" y="5058"/>
                    <a:pt x="7382" y="5044"/>
                    <a:pt x="7418" y="5012"/>
                  </a:cubicBezTo>
                  <a:cubicBezTo>
                    <a:pt x="9394" y="3405"/>
                    <a:pt x="11889" y="1632"/>
                    <a:pt x="14398" y="1632"/>
                  </a:cubicBezTo>
                  <a:cubicBezTo>
                    <a:pt x="15450" y="1632"/>
                    <a:pt x="16504" y="1944"/>
                    <a:pt x="17524" y="2711"/>
                  </a:cubicBezTo>
                  <a:cubicBezTo>
                    <a:pt x="17043" y="3380"/>
                    <a:pt x="16688" y="4154"/>
                    <a:pt x="16520" y="4929"/>
                  </a:cubicBezTo>
                  <a:cubicBezTo>
                    <a:pt x="16520" y="4950"/>
                    <a:pt x="16520" y="4950"/>
                    <a:pt x="16520" y="4970"/>
                  </a:cubicBezTo>
                  <a:cubicBezTo>
                    <a:pt x="16481" y="4970"/>
                    <a:pt x="16441" y="4969"/>
                    <a:pt x="16401" y="4969"/>
                  </a:cubicBezTo>
                  <a:cubicBezTo>
                    <a:pt x="15246" y="4969"/>
                    <a:pt x="14053" y="5266"/>
                    <a:pt x="12879" y="5954"/>
                  </a:cubicBezTo>
                  <a:cubicBezTo>
                    <a:pt x="11666" y="5954"/>
                    <a:pt x="10557" y="6226"/>
                    <a:pt x="9574" y="6728"/>
                  </a:cubicBezTo>
                  <a:cubicBezTo>
                    <a:pt x="9594" y="6623"/>
                    <a:pt x="9594" y="6519"/>
                    <a:pt x="9490" y="6435"/>
                  </a:cubicBezTo>
                  <a:cubicBezTo>
                    <a:pt x="8653" y="5556"/>
                    <a:pt x="7565" y="5033"/>
                    <a:pt x="6435" y="4866"/>
                  </a:cubicBezTo>
                  <a:cubicBezTo>
                    <a:pt x="6895" y="2815"/>
                    <a:pt x="9929" y="1497"/>
                    <a:pt x="11729" y="1016"/>
                  </a:cubicBezTo>
                  <a:cubicBezTo>
                    <a:pt x="12533" y="809"/>
                    <a:pt x="13406" y="669"/>
                    <a:pt x="14268" y="669"/>
                  </a:cubicBezTo>
                  <a:close/>
                  <a:moveTo>
                    <a:pt x="21233" y="1199"/>
                  </a:moveTo>
                  <a:cubicBezTo>
                    <a:pt x="21818" y="1199"/>
                    <a:pt x="22405" y="1363"/>
                    <a:pt x="22944" y="1727"/>
                  </a:cubicBezTo>
                  <a:cubicBezTo>
                    <a:pt x="25057" y="3171"/>
                    <a:pt x="25183" y="7105"/>
                    <a:pt x="22839" y="8423"/>
                  </a:cubicBezTo>
                  <a:cubicBezTo>
                    <a:pt x="21333" y="6561"/>
                    <a:pt x="19240" y="5222"/>
                    <a:pt x="16980" y="5012"/>
                  </a:cubicBezTo>
                  <a:cubicBezTo>
                    <a:pt x="17399" y="4050"/>
                    <a:pt x="17817" y="3087"/>
                    <a:pt x="18571" y="2355"/>
                  </a:cubicBezTo>
                  <a:cubicBezTo>
                    <a:pt x="19312" y="1640"/>
                    <a:pt x="20271" y="1199"/>
                    <a:pt x="21233" y="1199"/>
                  </a:cubicBezTo>
                  <a:close/>
                  <a:moveTo>
                    <a:pt x="5543" y="5434"/>
                  </a:moveTo>
                  <a:cubicBezTo>
                    <a:pt x="6799" y="5434"/>
                    <a:pt x="8092" y="5943"/>
                    <a:pt x="9071" y="6875"/>
                  </a:cubicBezTo>
                  <a:cubicBezTo>
                    <a:pt x="9113" y="6895"/>
                    <a:pt x="9134" y="6916"/>
                    <a:pt x="9176" y="6937"/>
                  </a:cubicBezTo>
                  <a:cubicBezTo>
                    <a:pt x="6895" y="8235"/>
                    <a:pt x="5368" y="10683"/>
                    <a:pt x="4991" y="13403"/>
                  </a:cubicBezTo>
                  <a:cubicBezTo>
                    <a:pt x="2397" y="12754"/>
                    <a:pt x="451" y="10390"/>
                    <a:pt x="1832" y="7691"/>
                  </a:cubicBezTo>
                  <a:cubicBezTo>
                    <a:pt x="2635" y="6140"/>
                    <a:pt x="4063" y="5434"/>
                    <a:pt x="5543" y="5434"/>
                  </a:cubicBezTo>
                  <a:close/>
                  <a:moveTo>
                    <a:pt x="24408" y="19931"/>
                  </a:moveTo>
                  <a:cubicBezTo>
                    <a:pt x="24952" y="20015"/>
                    <a:pt x="25392" y="20663"/>
                    <a:pt x="25120" y="21186"/>
                  </a:cubicBezTo>
                  <a:cubicBezTo>
                    <a:pt x="24973" y="21479"/>
                    <a:pt x="24665" y="21610"/>
                    <a:pt x="24348" y="21610"/>
                  </a:cubicBezTo>
                  <a:cubicBezTo>
                    <a:pt x="24032" y="21610"/>
                    <a:pt x="23707" y="21479"/>
                    <a:pt x="23530" y="21249"/>
                  </a:cubicBezTo>
                  <a:cubicBezTo>
                    <a:pt x="23530" y="21228"/>
                    <a:pt x="23530" y="21228"/>
                    <a:pt x="23530" y="21228"/>
                  </a:cubicBezTo>
                  <a:cubicBezTo>
                    <a:pt x="23843" y="20810"/>
                    <a:pt x="24115" y="20391"/>
                    <a:pt x="24346" y="19931"/>
                  </a:cubicBezTo>
                  <a:close/>
                  <a:moveTo>
                    <a:pt x="16317" y="5418"/>
                  </a:moveTo>
                  <a:cubicBezTo>
                    <a:pt x="19347" y="5418"/>
                    <a:pt x="22251" y="7691"/>
                    <a:pt x="23655" y="10452"/>
                  </a:cubicBezTo>
                  <a:cubicBezTo>
                    <a:pt x="25496" y="14072"/>
                    <a:pt x="25413" y="18759"/>
                    <a:pt x="22421" y="21751"/>
                  </a:cubicBezTo>
                  <a:cubicBezTo>
                    <a:pt x="20232" y="23906"/>
                    <a:pt x="16938" y="25166"/>
                    <a:pt x="13797" y="25166"/>
                  </a:cubicBezTo>
                  <a:cubicBezTo>
                    <a:pt x="13095" y="25166"/>
                    <a:pt x="12401" y="25103"/>
                    <a:pt x="11729" y="24973"/>
                  </a:cubicBezTo>
                  <a:cubicBezTo>
                    <a:pt x="7293" y="24116"/>
                    <a:pt x="5619" y="19868"/>
                    <a:pt x="5431" y="15767"/>
                  </a:cubicBezTo>
                  <a:cubicBezTo>
                    <a:pt x="5305" y="13612"/>
                    <a:pt x="5703" y="11394"/>
                    <a:pt x="6958" y="9595"/>
                  </a:cubicBezTo>
                  <a:cubicBezTo>
                    <a:pt x="8339" y="7649"/>
                    <a:pt x="10536" y="6582"/>
                    <a:pt x="12859" y="6331"/>
                  </a:cubicBezTo>
                  <a:cubicBezTo>
                    <a:pt x="12895" y="6367"/>
                    <a:pt x="12946" y="6389"/>
                    <a:pt x="12998" y="6389"/>
                  </a:cubicBezTo>
                  <a:cubicBezTo>
                    <a:pt x="13036" y="6389"/>
                    <a:pt x="13075" y="6378"/>
                    <a:pt x="13110" y="6351"/>
                  </a:cubicBezTo>
                  <a:cubicBezTo>
                    <a:pt x="13131" y="6331"/>
                    <a:pt x="13151" y="6331"/>
                    <a:pt x="13172" y="6310"/>
                  </a:cubicBezTo>
                  <a:lnTo>
                    <a:pt x="13214" y="6310"/>
                  </a:lnTo>
                  <a:cubicBezTo>
                    <a:pt x="13298" y="6310"/>
                    <a:pt x="13340" y="6268"/>
                    <a:pt x="13361" y="6205"/>
                  </a:cubicBezTo>
                  <a:cubicBezTo>
                    <a:pt x="14328" y="5660"/>
                    <a:pt x="15329" y="5418"/>
                    <a:pt x="16317" y="5418"/>
                  </a:cubicBezTo>
                  <a:close/>
                  <a:moveTo>
                    <a:pt x="12084" y="25559"/>
                  </a:moveTo>
                  <a:cubicBezTo>
                    <a:pt x="12587" y="25643"/>
                    <a:pt x="13089" y="25685"/>
                    <a:pt x="13612" y="25685"/>
                  </a:cubicBezTo>
                  <a:cubicBezTo>
                    <a:pt x="13612" y="25706"/>
                    <a:pt x="13612" y="25727"/>
                    <a:pt x="13612" y="25748"/>
                  </a:cubicBezTo>
                  <a:cubicBezTo>
                    <a:pt x="13560" y="26179"/>
                    <a:pt x="13337" y="27295"/>
                    <a:pt x="12778" y="27295"/>
                  </a:cubicBezTo>
                  <a:cubicBezTo>
                    <a:pt x="12660" y="27295"/>
                    <a:pt x="12527" y="27245"/>
                    <a:pt x="12377" y="27129"/>
                  </a:cubicBezTo>
                  <a:cubicBezTo>
                    <a:pt x="11896" y="26752"/>
                    <a:pt x="12001" y="26124"/>
                    <a:pt x="12084" y="25559"/>
                  </a:cubicBezTo>
                  <a:close/>
                  <a:moveTo>
                    <a:pt x="14471" y="0"/>
                  </a:moveTo>
                  <a:cubicBezTo>
                    <a:pt x="13436" y="0"/>
                    <a:pt x="12396" y="177"/>
                    <a:pt x="11540" y="409"/>
                  </a:cubicBezTo>
                  <a:cubicBezTo>
                    <a:pt x="9657" y="932"/>
                    <a:pt x="6163" y="2502"/>
                    <a:pt x="6016" y="4824"/>
                  </a:cubicBezTo>
                  <a:cubicBezTo>
                    <a:pt x="5899" y="4816"/>
                    <a:pt x="5781" y="4812"/>
                    <a:pt x="5663" y="4812"/>
                  </a:cubicBezTo>
                  <a:cubicBezTo>
                    <a:pt x="3857" y="4812"/>
                    <a:pt x="2088" y="5717"/>
                    <a:pt x="1204" y="7544"/>
                  </a:cubicBezTo>
                  <a:cubicBezTo>
                    <a:pt x="1" y="10011"/>
                    <a:pt x="1565" y="13822"/>
                    <a:pt x="4534" y="13822"/>
                  </a:cubicBezTo>
                  <a:cubicBezTo>
                    <a:pt x="4663" y="13822"/>
                    <a:pt x="4794" y="13815"/>
                    <a:pt x="4928" y="13800"/>
                  </a:cubicBezTo>
                  <a:cubicBezTo>
                    <a:pt x="4928" y="13821"/>
                    <a:pt x="4928" y="13863"/>
                    <a:pt x="4928" y="13884"/>
                  </a:cubicBezTo>
                  <a:cubicBezTo>
                    <a:pt x="4552" y="17985"/>
                    <a:pt x="5807" y="23300"/>
                    <a:pt x="9971" y="24994"/>
                  </a:cubicBezTo>
                  <a:cubicBezTo>
                    <a:pt x="10536" y="25225"/>
                    <a:pt x="11101" y="25392"/>
                    <a:pt x="11708" y="25497"/>
                  </a:cubicBezTo>
                  <a:cubicBezTo>
                    <a:pt x="11436" y="26334"/>
                    <a:pt x="11415" y="27484"/>
                    <a:pt x="12419" y="27777"/>
                  </a:cubicBezTo>
                  <a:cubicBezTo>
                    <a:pt x="12510" y="27802"/>
                    <a:pt x="12602" y="27814"/>
                    <a:pt x="12692" y="27814"/>
                  </a:cubicBezTo>
                  <a:cubicBezTo>
                    <a:pt x="13062" y="27814"/>
                    <a:pt x="13418" y="27619"/>
                    <a:pt x="13654" y="27317"/>
                  </a:cubicBezTo>
                  <a:cubicBezTo>
                    <a:pt x="14009" y="26878"/>
                    <a:pt x="14051" y="26271"/>
                    <a:pt x="14072" y="25727"/>
                  </a:cubicBezTo>
                  <a:cubicBezTo>
                    <a:pt x="14072" y="25706"/>
                    <a:pt x="14072" y="25706"/>
                    <a:pt x="14072" y="25685"/>
                  </a:cubicBezTo>
                  <a:cubicBezTo>
                    <a:pt x="17043" y="25601"/>
                    <a:pt x="20098" y="24409"/>
                    <a:pt x="22211" y="22609"/>
                  </a:cubicBezTo>
                  <a:cubicBezTo>
                    <a:pt x="22630" y="22253"/>
                    <a:pt x="22986" y="21877"/>
                    <a:pt x="23320" y="21479"/>
                  </a:cubicBezTo>
                  <a:cubicBezTo>
                    <a:pt x="23554" y="21882"/>
                    <a:pt x="23996" y="22086"/>
                    <a:pt x="24441" y="22086"/>
                  </a:cubicBezTo>
                  <a:cubicBezTo>
                    <a:pt x="24875" y="22086"/>
                    <a:pt x="25311" y="21892"/>
                    <a:pt x="25559" y="21500"/>
                  </a:cubicBezTo>
                  <a:cubicBezTo>
                    <a:pt x="26040" y="20705"/>
                    <a:pt x="25475" y="19575"/>
                    <a:pt x="24576" y="19408"/>
                  </a:cubicBezTo>
                  <a:cubicBezTo>
                    <a:pt x="25706" y="16855"/>
                    <a:pt x="25580" y="13821"/>
                    <a:pt x="24450" y="11101"/>
                  </a:cubicBezTo>
                  <a:cubicBezTo>
                    <a:pt x="24115" y="10327"/>
                    <a:pt x="23697" y="9595"/>
                    <a:pt x="23195" y="8904"/>
                  </a:cubicBezTo>
                  <a:cubicBezTo>
                    <a:pt x="24534" y="8548"/>
                    <a:pt x="25120" y="6540"/>
                    <a:pt x="25203" y="5347"/>
                  </a:cubicBezTo>
                  <a:cubicBezTo>
                    <a:pt x="25329" y="3799"/>
                    <a:pt x="24743" y="2250"/>
                    <a:pt x="23488" y="1309"/>
                  </a:cubicBezTo>
                  <a:cubicBezTo>
                    <a:pt x="22759" y="758"/>
                    <a:pt x="22001" y="520"/>
                    <a:pt x="21262" y="520"/>
                  </a:cubicBezTo>
                  <a:cubicBezTo>
                    <a:pt x="20260" y="520"/>
                    <a:pt x="19294" y="957"/>
                    <a:pt x="18487" y="1644"/>
                  </a:cubicBezTo>
                  <a:cubicBezTo>
                    <a:pt x="17604" y="407"/>
                    <a:pt x="16044" y="0"/>
                    <a:pt x="14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548994" y="684954"/>
              <a:ext cx="111278" cy="384133"/>
            </a:xfrm>
            <a:custGeom>
              <a:avLst/>
              <a:gdLst/>
              <a:ahLst/>
              <a:cxnLst/>
              <a:rect l="l" t="t" r="r" b="b"/>
              <a:pathLst>
                <a:path w="3067" h="10588" extrusionOk="0">
                  <a:moveTo>
                    <a:pt x="443" y="0"/>
                  </a:moveTo>
                  <a:cubicBezTo>
                    <a:pt x="216" y="0"/>
                    <a:pt x="1" y="183"/>
                    <a:pt x="116" y="453"/>
                  </a:cubicBezTo>
                  <a:cubicBezTo>
                    <a:pt x="828" y="2231"/>
                    <a:pt x="1476" y="4052"/>
                    <a:pt x="2062" y="5872"/>
                  </a:cubicBezTo>
                  <a:cubicBezTo>
                    <a:pt x="2020" y="5893"/>
                    <a:pt x="1999" y="5914"/>
                    <a:pt x="1979" y="5935"/>
                  </a:cubicBezTo>
                  <a:cubicBezTo>
                    <a:pt x="1769" y="6165"/>
                    <a:pt x="1811" y="6562"/>
                    <a:pt x="1979" y="6793"/>
                  </a:cubicBezTo>
                  <a:cubicBezTo>
                    <a:pt x="1999" y="6813"/>
                    <a:pt x="2020" y="6834"/>
                    <a:pt x="2041" y="6855"/>
                  </a:cubicBezTo>
                  <a:cubicBezTo>
                    <a:pt x="1539" y="7922"/>
                    <a:pt x="1100" y="9031"/>
                    <a:pt x="702" y="10119"/>
                  </a:cubicBezTo>
                  <a:cubicBezTo>
                    <a:pt x="590" y="10405"/>
                    <a:pt x="826" y="10588"/>
                    <a:pt x="1070" y="10588"/>
                  </a:cubicBezTo>
                  <a:cubicBezTo>
                    <a:pt x="1237" y="10588"/>
                    <a:pt x="1408" y="10503"/>
                    <a:pt x="1476" y="10308"/>
                  </a:cubicBezTo>
                  <a:cubicBezTo>
                    <a:pt x="1853" y="9241"/>
                    <a:pt x="2209" y="8132"/>
                    <a:pt x="2502" y="7044"/>
                  </a:cubicBezTo>
                  <a:cubicBezTo>
                    <a:pt x="2648" y="7023"/>
                    <a:pt x="2795" y="6939"/>
                    <a:pt x="2899" y="6834"/>
                  </a:cubicBezTo>
                  <a:cubicBezTo>
                    <a:pt x="2962" y="6751"/>
                    <a:pt x="3004" y="6667"/>
                    <a:pt x="3025" y="6583"/>
                  </a:cubicBezTo>
                  <a:cubicBezTo>
                    <a:pt x="3067" y="6479"/>
                    <a:pt x="3067" y="6374"/>
                    <a:pt x="3046" y="6269"/>
                  </a:cubicBezTo>
                  <a:cubicBezTo>
                    <a:pt x="3025" y="6186"/>
                    <a:pt x="2983" y="6081"/>
                    <a:pt x="2899" y="6018"/>
                  </a:cubicBezTo>
                  <a:cubicBezTo>
                    <a:pt x="2816" y="5935"/>
                    <a:pt x="2690" y="5872"/>
                    <a:pt x="2585" y="5830"/>
                  </a:cubicBezTo>
                  <a:cubicBezTo>
                    <a:pt x="2167" y="3926"/>
                    <a:pt x="1560" y="2043"/>
                    <a:pt x="807" y="243"/>
                  </a:cubicBezTo>
                  <a:cubicBezTo>
                    <a:pt x="734" y="73"/>
                    <a:pt x="586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5"/>
          <p:cNvGrpSpPr/>
          <p:nvPr/>
        </p:nvGrpSpPr>
        <p:grpSpPr>
          <a:xfrm rot="-900055">
            <a:off x="660799" y="840881"/>
            <a:ext cx="1654166" cy="1023868"/>
            <a:chOff x="568625" y="982820"/>
            <a:chExt cx="1415857" cy="876363"/>
          </a:xfrm>
        </p:grpSpPr>
        <p:sp>
          <p:nvSpPr>
            <p:cNvPr id="52" name="Google Shape;52;p15"/>
            <p:cNvSpPr/>
            <p:nvPr/>
          </p:nvSpPr>
          <p:spPr>
            <a:xfrm>
              <a:off x="568625" y="982820"/>
              <a:ext cx="1415857" cy="876363"/>
            </a:xfrm>
            <a:custGeom>
              <a:avLst/>
              <a:gdLst/>
              <a:ahLst/>
              <a:cxnLst/>
              <a:rect l="l" t="t" r="r" b="b"/>
              <a:pathLst>
                <a:path w="45636" h="28247" extrusionOk="0">
                  <a:moveTo>
                    <a:pt x="39525" y="4669"/>
                  </a:moveTo>
                  <a:cubicBezTo>
                    <a:pt x="40676" y="5213"/>
                    <a:pt x="41116" y="7368"/>
                    <a:pt x="41492" y="8372"/>
                  </a:cubicBezTo>
                  <a:cubicBezTo>
                    <a:pt x="41994" y="9649"/>
                    <a:pt x="42497" y="10925"/>
                    <a:pt x="42999" y="12201"/>
                  </a:cubicBezTo>
                  <a:cubicBezTo>
                    <a:pt x="43605" y="13791"/>
                    <a:pt x="44149" y="15403"/>
                    <a:pt x="44442" y="17076"/>
                  </a:cubicBezTo>
                  <a:cubicBezTo>
                    <a:pt x="43668" y="13896"/>
                    <a:pt x="42266" y="10946"/>
                    <a:pt x="40948" y="7954"/>
                  </a:cubicBezTo>
                  <a:cubicBezTo>
                    <a:pt x="40467" y="6887"/>
                    <a:pt x="40048" y="5757"/>
                    <a:pt x="39525" y="4669"/>
                  </a:cubicBezTo>
                  <a:close/>
                  <a:moveTo>
                    <a:pt x="36931" y="2388"/>
                  </a:moveTo>
                  <a:lnTo>
                    <a:pt x="36931" y="2388"/>
                  </a:lnTo>
                  <a:cubicBezTo>
                    <a:pt x="38103" y="2827"/>
                    <a:pt x="38647" y="4229"/>
                    <a:pt x="39107" y="5276"/>
                  </a:cubicBezTo>
                  <a:cubicBezTo>
                    <a:pt x="39735" y="6677"/>
                    <a:pt x="40341" y="8058"/>
                    <a:pt x="40948" y="9460"/>
                  </a:cubicBezTo>
                  <a:cubicBezTo>
                    <a:pt x="42120" y="12138"/>
                    <a:pt x="43292" y="14838"/>
                    <a:pt x="43940" y="17704"/>
                  </a:cubicBezTo>
                  <a:cubicBezTo>
                    <a:pt x="43564" y="17662"/>
                    <a:pt x="43166" y="17620"/>
                    <a:pt x="42789" y="17600"/>
                  </a:cubicBezTo>
                  <a:cubicBezTo>
                    <a:pt x="42873" y="17516"/>
                    <a:pt x="42915" y="17369"/>
                    <a:pt x="42873" y="17244"/>
                  </a:cubicBezTo>
                  <a:cubicBezTo>
                    <a:pt x="41367" y="13959"/>
                    <a:pt x="39944" y="10653"/>
                    <a:pt x="38688" y="7263"/>
                  </a:cubicBezTo>
                  <a:cubicBezTo>
                    <a:pt x="38123" y="5757"/>
                    <a:pt x="37642" y="4208"/>
                    <a:pt x="37077" y="2702"/>
                  </a:cubicBezTo>
                  <a:cubicBezTo>
                    <a:pt x="37035" y="2597"/>
                    <a:pt x="36994" y="2493"/>
                    <a:pt x="36931" y="2388"/>
                  </a:cubicBezTo>
                  <a:close/>
                  <a:moveTo>
                    <a:pt x="37903" y="17009"/>
                  </a:moveTo>
                  <a:cubicBezTo>
                    <a:pt x="39329" y="17009"/>
                    <a:pt x="40759" y="17184"/>
                    <a:pt x="42162" y="17537"/>
                  </a:cubicBezTo>
                  <a:cubicBezTo>
                    <a:pt x="40787" y="17399"/>
                    <a:pt x="39404" y="17298"/>
                    <a:pt x="38024" y="17298"/>
                  </a:cubicBezTo>
                  <a:cubicBezTo>
                    <a:pt x="37302" y="17298"/>
                    <a:pt x="36582" y="17326"/>
                    <a:pt x="35864" y="17390"/>
                  </a:cubicBezTo>
                  <a:cubicBezTo>
                    <a:pt x="34587" y="17495"/>
                    <a:pt x="33311" y="17704"/>
                    <a:pt x="32097" y="18081"/>
                  </a:cubicBezTo>
                  <a:cubicBezTo>
                    <a:pt x="31825" y="18164"/>
                    <a:pt x="31512" y="18248"/>
                    <a:pt x="31198" y="18353"/>
                  </a:cubicBezTo>
                  <a:cubicBezTo>
                    <a:pt x="33328" y="17462"/>
                    <a:pt x="35609" y="17009"/>
                    <a:pt x="37903" y="17009"/>
                  </a:cubicBezTo>
                  <a:close/>
                  <a:moveTo>
                    <a:pt x="30568" y="649"/>
                  </a:moveTo>
                  <a:cubicBezTo>
                    <a:pt x="32076" y="649"/>
                    <a:pt x="33575" y="891"/>
                    <a:pt x="35006" y="1426"/>
                  </a:cubicBezTo>
                  <a:cubicBezTo>
                    <a:pt x="36554" y="2011"/>
                    <a:pt x="36805" y="4020"/>
                    <a:pt x="37287" y="5401"/>
                  </a:cubicBezTo>
                  <a:cubicBezTo>
                    <a:pt x="37789" y="6782"/>
                    <a:pt x="38291" y="8142"/>
                    <a:pt x="38835" y="9481"/>
                  </a:cubicBezTo>
                  <a:cubicBezTo>
                    <a:pt x="39839" y="12013"/>
                    <a:pt x="40948" y="14524"/>
                    <a:pt x="42141" y="16951"/>
                  </a:cubicBezTo>
                  <a:cubicBezTo>
                    <a:pt x="40668" y="16554"/>
                    <a:pt x="39161" y="16359"/>
                    <a:pt x="37658" y="16359"/>
                  </a:cubicBezTo>
                  <a:cubicBezTo>
                    <a:pt x="34251" y="16359"/>
                    <a:pt x="30872" y="17363"/>
                    <a:pt x="27996" y="19294"/>
                  </a:cubicBezTo>
                  <a:cubicBezTo>
                    <a:pt x="25381" y="14335"/>
                    <a:pt x="22724" y="9377"/>
                    <a:pt x="20025" y="4480"/>
                  </a:cubicBezTo>
                  <a:cubicBezTo>
                    <a:pt x="20025" y="4439"/>
                    <a:pt x="20025" y="4397"/>
                    <a:pt x="20004" y="4334"/>
                  </a:cubicBezTo>
                  <a:lnTo>
                    <a:pt x="20004" y="4334"/>
                  </a:lnTo>
                  <a:cubicBezTo>
                    <a:pt x="20021" y="4343"/>
                    <a:pt x="20038" y="4348"/>
                    <a:pt x="20056" y="4348"/>
                  </a:cubicBezTo>
                  <a:cubicBezTo>
                    <a:pt x="20080" y="4348"/>
                    <a:pt x="20105" y="4338"/>
                    <a:pt x="20129" y="4313"/>
                  </a:cubicBezTo>
                  <a:cubicBezTo>
                    <a:pt x="23037" y="2136"/>
                    <a:pt x="26828" y="649"/>
                    <a:pt x="30568" y="649"/>
                  </a:cubicBezTo>
                  <a:close/>
                  <a:moveTo>
                    <a:pt x="29440" y="19211"/>
                  </a:moveTo>
                  <a:lnTo>
                    <a:pt x="29440" y="19211"/>
                  </a:lnTo>
                  <a:cubicBezTo>
                    <a:pt x="29357" y="19273"/>
                    <a:pt x="29294" y="19357"/>
                    <a:pt x="29210" y="19420"/>
                  </a:cubicBezTo>
                  <a:cubicBezTo>
                    <a:pt x="29147" y="19441"/>
                    <a:pt x="29105" y="19441"/>
                    <a:pt x="29043" y="19462"/>
                  </a:cubicBezTo>
                  <a:cubicBezTo>
                    <a:pt x="29168" y="19378"/>
                    <a:pt x="29315" y="19294"/>
                    <a:pt x="29440" y="19211"/>
                  </a:cubicBezTo>
                  <a:close/>
                  <a:moveTo>
                    <a:pt x="37965" y="17924"/>
                  </a:moveTo>
                  <a:cubicBezTo>
                    <a:pt x="40096" y="17924"/>
                    <a:pt x="42224" y="18152"/>
                    <a:pt x="44338" y="18395"/>
                  </a:cubicBezTo>
                  <a:cubicBezTo>
                    <a:pt x="44442" y="18395"/>
                    <a:pt x="44547" y="18332"/>
                    <a:pt x="44589" y="18248"/>
                  </a:cubicBezTo>
                  <a:cubicBezTo>
                    <a:pt x="44652" y="18897"/>
                    <a:pt x="44652" y="19545"/>
                    <a:pt x="44610" y="20194"/>
                  </a:cubicBezTo>
                  <a:cubicBezTo>
                    <a:pt x="41524" y="19346"/>
                    <a:pt x="38275" y="18886"/>
                    <a:pt x="35041" y="18886"/>
                  </a:cubicBezTo>
                  <a:cubicBezTo>
                    <a:pt x="33648" y="18886"/>
                    <a:pt x="32257" y="18971"/>
                    <a:pt x="30884" y="19148"/>
                  </a:cubicBezTo>
                  <a:cubicBezTo>
                    <a:pt x="31449" y="18918"/>
                    <a:pt x="32014" y="18646"/>
                    <a:pt x="32600" y="18499"/>
                  </a:cubicBezTo>
                  <a:cubicBezTo>
                    <a:pt x="33918" y="18164"/>
                    <a:pt x="35278" y="17997"/>
                    <a:pt x="36638" y="17955"/>
                  </a:cubicBezTo>
                  <a:cubicBezTo>
                    <a:pt x="37080" y="17934"/>
                    <a:pt x="37523" y="17924"/>
                    <a:pt x="37965" y="17924"/>
                  </a:cubicBezTo>
                  <a:close/>
                  <a:moveTo>
                    <a:pt x="15574" y="3489"/>
                  </a:moveTo>
                  <a:cubicBezTo>
                    <a:pt x="17051" y="3489"/>
                    <a:pt x="18483" y="3758"/>
                    <a:pt x="19501" y="4648"/>
                  </a:cubicBezTo>
                  <a:cubicBezTo>
                    <a:pt x="19543" y="4690"/>
                    <a:pt x="19585" y="4711"/>
                    <a:pt x="19627" y="4711"/>
                  </a:cubicBezTo>
                  <a:cubicBezTo>
                    <a:pt x="21782" y="9670"/>
                    <a:pt x="24335" y="14587"/>
                    <a:pt x="27160" y="19211"/>
                  </a:cubicBezTo>
                  <a:lnTo>
                    <a:pt x="27118" y="19211"/>
                  </a:lnTo>
                  <a:cubicBezTo>
                    <a:pt x="25967" y="18865"/>
                    <a:pt x="24807" y="18714"/>
                    <a:pt x="23648" y="18714"/>
                  </a:cubicBezTo>
                  <a:cubicBezTo>
                    <a:pt x="19620" y="18714"/>
                    <a:pt x="15597" y="20532"/>
                    <a:pt x="11990" y="22286"/>
                  </a:cubicBezTo>
                  <a:cubicBezTo>
                    <a:pt x="10797" y="19901"/>
                    <a:pt x="9646" y="17495"/>
                    <a:pt x="8475" y="15110"/>
                  </a:cubicBezTo>
                  <a:lnTo>
                    <a:pt x="6654" y="11364"/>
                  </a:lnTo>
                  <a:cubicBezTo>
                    <a:pt x="6048" y="10088"/>
                    <a:pt x="5148" y="8749"/>
                    <a:pt x="4729" y="7410"/>
                  </a:cubicBezTo>
                  <a:cubicBezTo>
                    <a:pt x="4562" y="7138"/>
                    <a:pt x="4541" y="6845"/>
                    <a:pt x="4667" y="6531"/>
                  </a:cubicBezTo>
                  <a:cubicBezTo>
                    <a:pt x="4499" y="6050"/>
                    <a:pt x="4604" y="5799"/>
                    <a:pt x="5001" y="5736"/>
                  </a:cubicBezTo>
                  <a:cubicBezTo>
                    <a:pt x="5294" y="5548"/>
                    <a:pt x="5776" y="5422"/>
                    <a:pt x="6089" y="5317"/>
                  </a:cubicBezTo>
                  <a:cubicBezTo>
                    <a:pt x="6675" y="5108"/>
                    <a:pt x="7282" y="4899"/>
                    <a:pt x="7889" y="4732"/>
                  </a:cubicBezTo>
                  <a:cubicBezTo>
                    <a:pt x="9082" y="4376"/>
                    <a:pt x="10316" y="4104"/>
                    <a:pt x="11551" y="3916"/>
                  </a:cubicBezTo>
                  <a:cubicBezTo>
                    <a:pt x="12723" y="3732"/>
                    <a:pt x="14170" y="3489"/>
                    <a:pt x="15574" y="3489"/>
                  </a:cubicBezTo>
                  <a:close/>
                  <a:moveTo>
                    <a:pt x="2574" y="11615"/>
                  </a:moveTo>
                  <a:lnTo>
                    <a:pt x="2574" y="11615"/>
                  </a:lnTo>
                  <a:cubicBezTo>
                    <a:pt x="2951" y="12055"/>
                    <a:pt x="3348" y="12494"/>
                    <a:pt x="3662" y="12913"/>
                  </a:cubicBezTo>
                  <a:cubicBezTo>
                    <a:pt x="4227" y="13666"/>
                    <a:pt x="4771" y="14461"/>
                    <a:pt x="5273" y="15256"/>
                  </a:cubicBezTo>
                  <a:cubicBezTo>
                    <a:pt x="6215" y="16721"/>
                    <a:pt x="7094" y="18269"/>
                    <a:pt x="7868" y="19838"/>
                  </a:cubicBezTo>
                  <a:cubicBezTo>
                    <a:pt x="8328" y="20801"/>
                    <a:pt x="8768" y="21763"/>
                    <a:pt x="9165" y="22726"/>
                  </a:cubicBezTo>
                  <a:cubicBezTo>
                    <a:pt x="9437" y="23374"/>
                    <a:pt x="9626" y="24211"/>
                    <a:pt x="10065" y="24755"/>
                  </a:cubicBezTo>
                  <a:cubicBezTo>
                    <a:pt x="10372" y="25125"/>
                    <a:pt x="10681" y="25267"/>
                    <a:pt x="10993" y="25267"/>
                  </a:cubicBezTo>
                  <a:cubicBezTo>
                    <a:pt x="11510" y="25267"/>
                    <a:pt x="12032" y="24875"/>
                    <a:pt x="12555" y="24483"/>
                  </a:cubicBezTo>
                  <a:cubicBezTo>
                    <a:pt x="13936" y="23458"/>
                    <a:pt x="15442" y="22579"/>
                    <a:pt x="17032" y="21910"/>
                  </a:cubicBezTo>
                  <a:cubicBezTo>
                    <a:pt x="18916" y="21073"/>
                    <a:pt x="20862" y="20571"/>
                    <a:pt x="22828" y="20257"/>
                  </a:cubicBezTo>
                  <a:lnTo>
                    <a:pt x="22828" y="20257"/>
                  </a:lnTo>
                  <a:cubicBezTo>
                    <a:pt x="18372" y="21742"/>
                    <a:pt x="14229" y="24295"/>
                    <a:pt x="10839" y="27476"/>
                  </a:cubicBezTo>
                  <a:cubicBezTo>
                    <a:pt x="9228" y="24923"/>
                    <a:pt x="7596" y="22349"/>
                    <a:pt x="5985" y="19797"/>
                  </a:cubicBezTo>
                  <a:cubicBezTo>
                    <a:pt x="5148" y="18478"/>
                    <a:pt x="4332" y="17181"/>
                    <a:pt x="3495" y="15884"/>
                  </a:cubicBezTo>
                  <a:cubicBezTo>
                    <a:pt x="2846" y="14859"/>
                    <a:pt x="1110" y="12599"/>
                    <a:pt x="2574" y="11615"/>
                  </a:cubicBezTo>
                  <a:close/>
                  <a:moveTo>
                    <a:pt x="30451" y="1"/>
                  </a:moveTo>
                  <a:cubicBezTo>
                    <a:pt x="26600" y="1"/>
                    <a:pt x="22687" y="1426"/>
                    <a:pt x="19899" y="4020"/>
                  </a:cubicBezTo>
                  <a:cubicBezTo>
                    <a:pt x="19857" y="4062"/>
                    <a:pt x="19857" y="4125"/>
                    <a:pt x="19857" y="4167"/>
                  </a:cubicBezTo>
                  <a:cubicBezTo>
                    <a:pt x="19815" y="4104"/>
                    <a:pt x="19773" y="4020"/>
                    <a:pt x="19732" y="3957"/>
                  </a:cubicBezTo>
                  <a:cubicBezTo>
                    <a:pt x="19692" y="3878"/>
                    <a:pt x="19627" y="3849"/>
                    <a:pt x="19563" y="3849"/>
                  </a:cubicBezTo>
                  <a:cubicBezTo>
                    <a:pt x="19527" y="3849"/>
                    <a:pt x="19490" y="3858"/>
                    <a:pt x="19460" y="3874"/>
                  </a:cubicBezTo>
                  <a:cubicBezTo>
                    <a:pt x="18346" y="3119"/>
                    <a:pt x="16967" y="2899"/>
                    <a:pt x="15572" y="2899"/>
                  </a:cubicBezTo>
                  <a:cubicBezTo>
                    <a:pt x="14451" y="2899"/>
                    <a:pt x="13319" y="3041"/>
                    <a:pt x="12304" y="3162"/>
                  </a:cubicBezTo>
                  <a:cubicBezTo>
                    <a:pt x="10818" y="3330"/>
                    <a:pt x="9333" y="3623"/>
                    <a:pt x="7910" y="4020"/>
                  </a:cubicBezTo>
                  <a:cubicBezTo>
                    <a:pt x="6759" y="4334"/>
                    <a:pt x="4939" y="4648"/>
                    <a:pt x="4039" y="5485"/>
                  </a:cubicBezTo>
                  <a:cubicBezTo>
                    <a:pt x="3160" y="6280"/>
                    <a:pt x="3934" y="7326"/>
                    <a:pt x="4353" y="8163"/>
                  </a:cubicBezTo>
                  <a:cubicBezTo>
                    <a:pt x="5127" y="9753"/>
                    <a:pt x="5901" y="11364"/>
                    <a:pt x="6675" y="12955"/>
                  </a:cubicBezTo>
                  <a:cubicBezTo>
                    <a:pt x="8286" y="16281"/>
                    <a:pt x="9918" y="19608"/>
                    <a:pt x="11509" y="22956"/>
                  </a:cubicBezTo>
                  <a:cubicBezTo>
                    <a:pt x="11564" y="23068"/>
                    <a:pt x="11695" y="23123"/>
                    <a:pt x="11819" y="23123"/>
                  </a:cubicBezTo>
                  <a:cubicBezTo>
                    <a:pt x="11881" y="23123"/>
                    <a:pt x="11941" y="23109"/>
                    <a:pt x="11990" y="23082"/>
                  </a:cubicBezTo>
                  <a:cubicBezTo>
                    <a:pt x="15895" y="21237"/>
                    <a:pt x="19984" y="19374"/>
                    <a:pt x="24275" y="19374"/>
                  </a:cubicBezTo>
                  <a:cubicBezTo>
                    <a:pt x="24559" y="19374"/>
                    <a:pt x="24844" y="19382"/>
                    <a:pt x="25130" y="19399"/>
                  </a:cubicBezTo>
                  <a:cubicBezTo>
                    <a:pt x="20422" y="19441"/>
                    <a:pt x="15693" y="21282"/>
                    <a:pt x="11990" y="24086"/>
                  </a:cubicBezTo>
                  <a:cubicBezTo>
                    <a:pt x="11708" y="24306"/>
                    <a:pt x="11423" y="24426"/>
                    <a:pt x="11159" y="24426"/>
                  </a:cubicBezTo>
                  <a:cubicBezTo>
                    <a:pt x="10795" y="24426"/>
                    <a:pt x="10472" y="24198"/>
                    <a:pt x="10253" y="23688"/>
                  </a:cubicBezTo>
                  <a:cubicBezTo>
                    <a:pt x="10086" y="23333"/>
                    <a:pt x="9939" y="22935"/>
                    <a:pt x="9793" y="22558"/>
                  </a:cubicBezTo>
                  <a:cubicBezTo>
                    <a:pt x="9521" y="21910"/>
                    <a:pt x="9249" y="21261"/>
                    <a:pt x="8935" y="20633"/>
                  </a:cubicBezTo>
                  <a:cubicBezTo>
                    <a:pt x="8245" y="19148"/>
                    <a:pt x="7470" y="17725"/>
                    <a:pt x="6633" y="16323"/>
                  </a:cubicBezTo>
                  <a:cubicBezTo>
                    <a:pt x="5838" y="15005"/>
                    <a:pt x="4960" y="13708"/>
                    <a:pt x="4018" y="12473"/>
                  </a:cubicBezTo>
                  <a:cubicBezTo>
                    <a:pt x="3516" y="11804"/>
                    <a:pt x="2930" y="11197"/>
                    <a:pt x="2679" y="10402"/>
                  </a:cubicBezTo>
                  <a:cubicBezTo>
                    <a:pt x="2407" y="9607"/>
                    <a:pt x="2784" y="9460"/>
                    <a:pt x="3265" y="8874"/>
                  </a:cubicBezTo>
                  <a:cubicBezTo>
                    <a:pt x="3495" y="8581"/>
                    <a:pt x="3725" y="8289"/>
                    <a:pt x="3955" y="7996"/>
                  </a:cubicBezTo>
                  <a:cubicBezTo>
                    <a:pt x="4097" y="7806"/>
                    <a:pt x="3894" y="7581"/>
                    <a:pt x="3695" y="7581"/>
                  </a:cubicBezTo>
                  <a:cubicBezTo>
                    <a:pt x="3631" y="7581"/>
                    <a:pt x="3567" y="7604"/>
                    <a:pt x="3516" y="7661"/>
                  </a:cubicBezTo>
                  <a:cubicBezTo>
                    <a:pt x="2909" y="8351"/>
                    <a:pt x="1403" y="9607"/>
                    <a:pt x="1926" y="10674"/>
                  </a:cubicBezTo>
                  <a:cubicBezTo>
                    <a:pt x="2051" y="10904"/>
                    <a:pt x="2198" y="11134"/>
                    <a:pt x="2365" y="11364"/>
                  </a:cubicBezTo>
                  <a:cubicBezTo>
                    <a:pt x="1" y="12411"/>
                    <a:pt x="3097" y="16386"/>
                    <a:pt x="3851" y="17558"/>
                  </a:cubicBezTo>
                  <a:cubicBezTo>
                    <a:pt x="6069" y="21073"/>
                    <a:pt x="8307" y="24588"/>
                    <a:pt x="10525" y="28103"/>
                  </a:cubicBezTo>
                  <a:cubicBezTo>
                    <a:pt x="10585" y="28199"/>
                    <a:pt x="10686" y="28247"/>
                    <a:pt x="10789" y="28247"/>
                  </a:cubicBezTo>
                  <a:cubicBezTo>
                    <a:pt x="10866" y="28247"/>
                    <a:pt x="10944" y="28220"/>
                    <a:pt x="11006" y="28166"/>
                  </a:cubicBezTo>
                  <a:cubicBezTo>
                    <a:pt x="15589" y="23835"/>
                    <a:pt x="21092" y="21240"/>
                    <a:pt x="27180" y="19901"/>
                  </a:cubicBezTo>
                  <a:cubicBezTo>
                    <a:pt x="27348" y="19901"/>
                    <a:pt x="27494" y="19880"/>
                    <a:pt x="27662" y="19880"/>
                  </a:cubicBezTo>
                  <a:cubicBezTo>
                    <a:pt x="27683" y="19901"/>
                    <a:pt x="27724" y="19901"/>
                    <a:pt x="27745" y="19901"/>
                  </a:cubicBezTo>
                  <a:cubicBezTo>
                    <a:pt x="27803" y="19987"/>
                    <a:pt x="27899" y="20053"/>
                    <a:pt x="28007" y="20053"/>
                  </a:cubicBezTo>
                  <a:cubicBezTo>
                    <a:pt x="28058" y="20053"/>
                    <a:pt x="28111" y="20039"/>
                    <a:pt x="28164" y="20006"/>
                  </a:cubicBezTo>
                  <a:cubicBezTo>
                    <a:pt x="30294" y="19706"/>
                    <a:pt x="32400" y="19546"/>
                    <a:pt x="34494" y="19546"/>
                  </a:cubicBezTo>
                  <a:cubicBezTo>
                    <a:pt x="37953" y="19546"/>
                    <a:pt x="41378" y="19983"/>
                    <a:pt x="44819" y="20947"/>
                  </a:cubicBezTo>
                  <a:cubicBezTo>
                    <a:pt x="44852" y="20956"/>
                    <a:pt x="44884" y="20961"/>
                    <a:pt x="44914" y="20961"/>
                  </a:cubicBezTo>
                  <a:cubicBezTo>
                    <a:pt x="45094" y="20961"/>
                    <a:pt x="45220" y="20810"/>
                    <a:pt x="45238" y="20613"/>
                  </a:cubicBezTo>
                  <a:cubicBezTo>
                    <a:pt x="45635" y="17035"/>
                    <a:pt x="44233" y="13687"/>
                    <a:pt x="42936" y="10423"/>
                  </a:cubicBezTo>
                  <a:cubicBezTo>
                    <a:pt x="42308" y="8853"/>
                    <a:pt x="41743" y="7263"/>
                    <a:pt x="41053" y="5736"/>
                  </a:cubicBezTo>
                  <a:cubicBezTo>
                    <a:pt x="40676" y="4878"/>
                    <a:pt x="40153" y="4104"/>
                    <a:pt x="39191" y="4020"/>
                  </a:cubicBezTo>
                  <a:cubicBezTo>
                    <a:pt x="39065" y="3811"/>
                    <a:pt x="38960" y="3623"/>
                    <a:pt x="38835" y="3434"/>
                  </a:cubicBezTo>
                  <a:cubicBezTo>
                    <a:pt x="38291" y="2535"/>
                    <a:pt x="37579" y="1886"/>
                    <a:pt x="36533" y="1719"/>
                  </a:cubicBezTo>
                  <a:cubicBezTo>
                    <a:pt x="36178" y="1258"/>
                    <a:pt x="35675" y="944"/>
                    <a:pt x="35006" y="714"/>
                  </a:cubicBezTo>
                  <a:cubicBezTo>
                    <a:pt x="33550" y="233"/>
                    <a:pt x="32006" y="1"/>
                    <a:pt x="30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757537" y="1107138"/>
              <a:ext cx="407824" cy="83333"/>
            </a:xfrm>
            <a:custGeom>
              <a:avLst/>
              <a:gdLst/>
              <a:ahLst/>
              <a:cxnLst/>
              <a:rect l="l" t="t" r="r" b="b"/>
              <a:pathLst>
                <a:path w="13145" h="2686" extrusionOk="0">
                  <a:moveTo>
                    <a:pt x="9856" y="1"/>
                  </a:moveTo>
                  <a:cubicBezTo>
                    <a:pt x="8902" y="1"/>
                    <a:pt x="7938" y="128"/>
                    <a:pt x="7052" y="264"/>
                  </a:cubicBezTo>
                  <a:cubicBezTo>
                    <a:pt x="4666" y="620"/>
                    <a:pt x="2323" y="1310"/>
                    <a:pt x="147" y="2378"/>
                  </a:cubicBezTo>
                  <a:cubicBezTo>
                    <a:pt x="0" y="2451"/>
                    <a:pt x="79" y="2685"/>
                    <a:pt x="213" y="2685"/>
                  </a:cubicBezTo>
                  <a:cubicBezTo>
                    <a:pt x="232" y="2685"/>
                    <a:pt x="252" y="2681"/>
                    <a:pt x="272" y="2670"/>
                  </a:cubicBezTo>
                  <a:cubicBezTo>
                    <a:pt x="3115" y="1503"/>
                    <a:pt x="6151" y="572"/>
                    <a:pt x="9188" y="572"/>
                  </a:cubicBezTo>
                  <a:cubicBezTo>
                    <a:pt x="10397" y="572"/>
                    <a:pt x="11608" y="720"/>
                    <a:pt x="12806" y="1059"/>
                  </a:cubicBezTo>
                  <a:cubicBezTo>
                    <a:pt x="12826" y="1065"/>
                    <a:pt x="12846" y="1068"/>
                    <a:pt x="12865" y="1068"/>
                  </a:cubicBezTo>
                  <a:cubicBezTo>
                    <a:pt x="13056" y="1068"/>
                    <a:pt x="13145" y="797"/>
                    <a:pt x="12973" y="683"/>
                  </a:cubicBezTo>
                  <a:cubicBezTo>
                    <a:pt x="12034" y="168"/>
                    <a:pt x="10951" y="1"/>
                    <a:pt x="9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774787" y="1167792"/>
              <a:ext cx="404070" cy="56124"/>
            </a:xfrm>
            <a:custGeom>
              <a:avLst/>
              <a:gdLst/>
              <a:ahLst/>
              <a:cxnLst/>
              <a:rect l="l" t="t" r="r" b="b"/>
              <a:pathLst>
                <a:path w="13024" h="1809" extrusionOk="0">
                  <a:moveTo>
                    <a:pt x="10217" y="0"/>
                  </a:moveTo>
                  <a:cubicBezTo>
                    <a:pt x="8931" y="0"/>
                    <a:pt x="7624" y="131"/>
                    <a:pt x="6412" y="255"/>
                  </a:cubicBezTo>
                  <a:cubicBezTo>
                    <a:pt x="4278" y="485"/>
                    <a:pt x="2165" y="883"/>
                    <a:pt x="135" y="1552"/>
                  </a:cubicBezTo>
                  <a:cubicBezTo>
                    <a:pt x="1" y="1610"/>
                    <a:pt x="42" y="1809"/>
                    <a:pt x="163" y="1809"/>
                  </a:cubicBezTo>
                  <a:cubicBezTo>
                    <a:pt x="174" y="1809"/>
                    <a:pt x="186" y="1807"/>
                    <a:pt x="198" y="1803"/>
                  </a:cubicBezTo>
                  <a:cubicBezTo>
                    <a:pt x="2332" y="1322"/>
                    <a:pt x="4445" y="925"/>
                    <a:pt x="6621" y="715"/>
                  </a:cubicBezTo>
                  <a:cubicBezTo>
                    <a:pt x="7290" y="654"/>
                    <a:pt x="7958" y="637"/>
                    <a:pt x="8625" y="637"/>
                  </a:cubicBezTo>
                  <a:cubicBezTo>
                    <a:pt x="9446" y="637"/>
                    <a:pt x="10266" y="663"/>
                    <a:pt x="11084" y="663"/>
                  </a:cubicBezTo>
                  <a:cubicBezTo>
                    <a:pt x="11641" y="663"/>
                    <a:pt x="12197" y="651"/>
                    <a:pt x="12752" y="611"/>
                  </a:cubicBezTo>
                  <a:cubicBezTo>
                    <a:pt x="12961" y="611"/>
                    <a:pt x="13024" y="297"/>
                    <a:pt x="12815" y="234"/>
                  </a:cubicBezTo>
                  <a:cubicBezTo>
                    <a:pt x="11985" y="63"/>
                    <a:pt x="11106" y="0"/>
                    <a:pt x="10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14344" y="1208125"/>
              <a:ext cx="378164" cy="73591"/>
            </a:xfrm>
            <a:custGeom>
              <a:avLst/>
              <a:gdLst/>
              <a:ahLst/>
              <a:cxnLst/>
              <a:rect l="l" t="t" r="r" b="b"/>
              <a:pathLst>
                <a:path w="12189" h="2372" extrusionOk="0">
                  <a:moveTo>
                    <a:pt x="9612" y="1"/>
                  </a:moveTo>
                  <a:cubicBezTo>
                    <a:pt x="6364" y="1"/>
                    <a:pt x="2941" y="955"/>
                    <a:pt x="94" y="2177"/>
                  </a:cubicBezTo>
                  <a:cubicBezTo>
                    <a:pt x="0" y="2215"/>
                    <a:pt x="59" y="2372"/>
                    <a:pt x="148" y="2372"/>
                  </a:cubicBezTo>
                  <a:cubicBezTo>
                    <a:pt x="158" y="2372"/>
                    <a:pt x="168" y="2370"/>
                    <a:pt x="178" y="2366"/>
                  </a:cubicBezTo>
                  <a:cubicBezTo>
                    <a:pt x="1998" y="1696"/>
                    <a:pt x="3861" y="1194"/>
                    <a:pt x="5786" y="880"/>
                  </a:cubicBezTo>
                  <a:cubicBezTo>
                    <a:pt x="7836" y="545"/>
                    <a:pt x="9887" y="629"/>
                    <a:pt x="11958" y="503"/>
                  </a:cubicBezTo>
                  <a:cubicBezTo>
                    <a:pt x="12125" y="503"/>
                    <a:pt x="12188" y="211"/>
                    <a:pt x="12000" y="190"/>
                  </a:cubicBezTo>
                  <a:cubicBezTo>
                    <a:pt x="11223" y="60"/>
                    <a:pt x="10423" y="1"/>
                    <a:pt x="9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823590" y="1239987"/>
              <a:ext cx="404628" cy="94564"/>
            </a:xfrm>
            <a:custGeom>
              <a:avLst/>
              <a:gdLst/>
              <a:ahLst/>
              <a:cxnLst/>
              <a:rect l="l" t="t" r="r" b="b"/>
              <a:pathLst>
                <a:path w="13042" h="3048" extrusionOk="0">
                  <a:moveTo>
                    <a:pt x="10859" y="1"/>
                  </a:moveTo>
                  <a:cubicBezTo>
                    <a:pt x="9357" y="1"/>
                    <a:pt x="7822" y="231"/>
                    <a:pt x="6408" y="523"/>
                  </a:cubicBezTo>
                  <a:cubicBezTo>
                    <a:pt x="4190" y="983"/>
                    <a:pt x="2056" y="1757"/>
                    <a:pt x="89" y="2866"/>
                  </a:cubicBezTo>
                  <a:cubicBezTo>
                    <a:pt x="1" y="2919"/>
                    <a:pt x="62" y="3047"/>
                    <a:pt x="147" y="3047"/>
                  </a:cubicBezTo>
                  <a:cubicBezTo>
                    <a:pt x="162" y="3047"/>
                    <a:pt x="178" y="3043"/>
                    <a:pt x="194" y="3033"/>
                  </a:cubicBezTo>
                  <a:cubicBezTo>
                    <a:pt x="2182" y="2134"/>
                    <a:pt x="4190" y="1422"/>
                    <a:pt x="6325" y="983"/>
                  </a:cubicBezTo>
                  <a:cubicBezTo>
                    <a:pt x="8480" y="564"/>
                    <a:pt x="10551" y="648"/>
                    <a:pt x="12727" y="564"/>
                  </a:cubicBezTo>
                  <a:cubicBezTo>
                    <a:pt x="12957" y="564"/>
                    <a:pt x="13041" y="188"/>
                    <a:pt x="12790" y="146"/>
                  </a:cubicBezTo>
                  <a:cubicBezTo>
                    <a:pt x="12161" y="44"/>
                    <a:pt x="11513" y="1"/>
                    <a:pt x="10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859082" y="1280196"/>
              <a:ext cx="365226" cy="97015"/>
            </a:xfrm>
            <a:custGeom>
              <a:avLst/>
              <a:gdLst/>
              <a:ahLst/>
              <a:cxnLst/>
              <a:rect l="l" t="t" r="r" b="b"/>
              <a:pathLst>
                <a:path w="11772" h="3127" extrusionOk="0">
                  <a:moveTo>
                    <a:pt x="11437" y="1"/>
                  </a:moveTo>
                  <a:cubicBezTo>
                    <a:pt x="7503" y="43"/>
                    <a:pt x="3423" y="901"/>
                    <a:pt x="54" y="2993"/>
                  </a:cubicBezTo>
                  <a:cubicBezTo>
                    <a:pt x="0" y="3029"/>
                    <a:pt x="24" y="3127"/>
                    <a:pt x="85" y="3127"/>
                  </a:cubicBezTo>
                  <a:cubicBezTo>
                    <a:pt x="95" y="3127"/>
                    <a:pt x="105" y="3124"/>
                    <a:pt x="117" y="3118"/>
                  </a:cubicBezTo>
                  <a:cubicBezTo>
                    <a:pt x="3779" y="1591"/>
                    <a:pt x="7440" y="566"/>
                    <a:pt x="11437" y="524"/>
                  </a:cubicBezTo>
                  <a:cubicBezTo>
                    <a:pt x="11772" y="524"/>
                    <a:pt x="11772" y="1"/>
                    <a:pt x="11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76363" y="1315875"/>
              <a:ext cx="360914" cy="107750"/>
            </a:xfrm>
            <a:custGeom>
              <a:avLst/>
              <a:gdLst/>
              <a:ahLst/>
              <a:cxnLst/>
              <a:rect l="l" t="t" r="r" b="b"/>
              <a:pathLst>
                <a:path w="11633" h="3473" extrusionOk="0">
                  <a:moveTo>
                    <a:pt x="11360" y="1"/>
                  </a:moveTo>
                  <a:cubicBezTo>
                    <a:pt x="11354" y="1"/>
                    <a:pt x="11347" y="1"/>
                    <a:pt x="11340" y="2"/>
                  </a:cubicBezTo>
                  <a:cubicBezTo>
                    <a:pt x="7427" y="420"/>
                    <a:pt x="3640" y="1487"/>
                    <a:pt x="125" y="3245"/>
                  </a:cubicBezTo>
                  <a:cubicBezTo>
                    <a:pt x="1" y="3298"/>
                    <a:pt x="72" y="3472"/>
                    <a:pt x="187" y="3472"/>
                  </a:cubicBezTo>
                  <a:cubicBezTo>
                    <a:pt x="207" y="3472"/>
                    <a:pt x="228" y="3467"/>
                    <a:pt x="251" y="3454"/>
                  </a:cubicBezTo>
                  <a:cubicBezTo>
                    <a:pt x="3766" y="1843"/>
                    <a:pt x="7469" y="818"/>
                    <a:pt x="11340" y="462"/>
                  </a:cubicBezTo>
                  <a:cubicBezTo>
                    <a:pt x="11626" y="421"/>
                    <a:pt x="11633" y="1"/>
                    <a:pt x="1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94451" y="1357976"/>
              <a:ext cx="373355" cy="102445"/>
            </a:xfrm>
            <a:custGeom>
              <a:avLst/>
              <a:gdLst/>
              <a:ahLst/>
              <a:cxnLst/>
              <a:rect l="l" t="t" r="r" b="b"/>
              <a:pathLst>
                <a:path w="12034" h="3302" extrusionOk="0">
                  <a:moveTo>
                    <a:pt x="10261" y="0"/>
                  </a:moveTo>
                  <a:cubicBezTo>
                    <a:pt x="6724" y="0"/>
                    <a:pt x="3037" y="1182"/>
                    <a:pt x="128" y="3059"/>
                  </a:cubicBezTo>
                  <a:cubicBezTo>
                    <a:pt x="0" y="3133"/>
                    <a:pt x="79" y="3301"/>
                    <a:pt x="199" y="3301"/>
                  </a:cubicBezTo>
                  <a:cubicBezTo>
                    <a:pt x="216" y="3301"/>
                    <a:pt x="235" y="3298"/>
                    <a:pt x="253" y="3290"/>
                  </a:cubicBezTo>
                  <a:cubicBezTo>
                    <a:pt x="3915" y="1323"/>
                    <a:pt x="7577" y="591"/>
                    <a:pt x="11699" y="570"/>
                  </a:cubicBezTo>
                  <a:cubicBezTo>
                    <a:pt x="12033" y="570"/>
                    <a:pt x="12012" y="88"/>
                    <a:pt x="11699" y="67"/>
                  </a:cubicBezTo>
                  <a:cubicBezTo>
                    <a:pt x="11224" y="22"/>
                    <a:pt x="10744" y="0"/>
                    <a:pt x="10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934722" y="1397161"/>
              <a:ext cx="350614" cy="94657"/>
            </a:xfrm>
            <a:custGeom>
              <a:avLst/>
              <a:gdLst/>
              <a:ahLst/>
              <a:cxnLst/>
              <a:rect l="l" t="t" r="r" b="b"/>
              <a:pathLst>
                <a:path w="11301" h="3051" extrusionOk="0">
                  <a:moveTo>
                    <a:pt x="9547" y="0"/>
                  </a:moveTo>
                  <a:cubicBezTo>
                    <a:pt x="6267" y="0"/>
                    <a:pt x="2854" y="1166"/>
                    <a:pt x="106" y="2822"/>
                  </a:cubicBezTo>
                  <a:cubicBezTo>
                    <a:pt x="1" y="2892"/>
                    <a:pt x="72" y="3050"/>
                    <a:pt x="184" y="3050"/>
                  </a:cubicBezTo>
                  <a:cubicBezTo>
                    <a:pt x="206" y="3050"/>
                    <a:pt x="229" y="3045"/>
                    <a:pt x="253" y="3031"/>
                  </a:cubicBezTo>
                  <a:cubicBezTo>
                    <a:pt x="1906" y="2152"/>
                    <a:pt x="3642" y="1462"/>
                    <a:pt x="5463" y="1043"/>
                  </a:cubicBezTo>
                  <a:cubicBezTo>
                    <a:pt x="7325" y="604"/>
                    <a:pt x="9124" y="562"/>
                    <a:pt x="11007" y="499"/>
                  </a:cubicBezTo>
                  <a:cubicBezTo>
                    <a:pt x="11300" y="499"/>
                    <a:pt x="11279" y="102"/>
                    <a:pt x="11007" y="81"/>
                  </a:cubicBezTo>
                  <a:cubicBezTo>
                    <a:pt x="10525" y="26"/>
                    <a:pt x="10037" y="0"/>
                    <a:pt x="9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4370" y="1438920"/>
              <a:ext cx="365630" cy="95526"/>
            </a:xfrm>
            <a:custGeom>
              <a:avLst/>
              <a:gdLst/>
              <a:ahLst/>
              <a:cxnLst/>
              <a:rect l="l" t="t" r="r" b="b"/>
              <a:pathLst>
                <a:path w="11785" h="3079" extrusionOk="0">
                  <a:moveTo>
                    <a:pt x="10809" y="1"/>
                  </a:moveTo>
                  <a:cubicBezTo>
                    <a:pt x="7074" y="1"/>
                    <a:pt x="3349" y="1000"/>
                    <a:pt x="109" y="2857"/>
                  </a:cubicBezTo>
                  <a:cubicBezTo>
                    <a:pt x="1" y="2929"/>
                    <a:pt x="64" y="3079"/>
                    <a:pt x="177" y="3079"/>
                  </a:cubicBezTo>
                  <a:cubicBezTo>
                    <a:pt x="195" y="3079"/>
                    <a:pt x="214" y="3075"/>
                    <a:pt x="235" y="3066"/>
                  </a:cubicBezTo>
                  <a:cubicBezTo>
                    <a:pt x="3728" y="1330"/>
                    <a:pt x="7425" y="492"/>
                    <a:pt x="11326" y="492"/>
                  </a:cubicBezTo>
                  <a:cubicBezTo>
                    <a:pt x="11374" y="492"/>
                    <a:pt x="11422" y="492"/>
                    <a:pt x="11471" y="492"/>
                  </a:cubicBezTo>
                  <a:cubicBezTo>
                    <a:pt x="11784" y="492"/>
                    <a:pt x="11784" y="32"/>
                    <a:pt x="11471" y="11"/>
                  </a:cubicBezTo>
                  <a:cubicBezTo>
                    <a:pt x="11250" y="4"/>
                    <a:pt x="11029" y="1"/>
                    <a:pt x="10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73534" y="1492811"/>
              <a:ext cx="371524" cy="83861"/>
            </a:xfrm>
            <a:custGeom>
              <a:avLst/>
              <a:gdLst/>
              <a:ahLst/>
              <a:cxnLst/>
              <a:rect l="l" t="t" r="r" b="b"/>
              <a:pathLst>
                <a:path w="11975" h="2703" extrusionOk="0">
                  <a:moveTo>
                    <a:pt x="9397" y="0"/>
                  </a:moveTo>
                  <a:cubicBezTo>
                    <a:pt x="6186" y="0"/>
                    <a:pt x="2780" y="1055"/>
                    <a:pt x="90" y="2501"/>
                  </a:cubicBezTo>
                  <a:cubicBezTo>
                    <a:pt x="1" y="2572"/>
                    <a:pt x="63" y="2703"/>
                    <a:pt x="147" y="2703"/>
                  </a:cubicBezTo>
                  <a:cubicBezTo>
                    <a:pt x="162" y="2703"/>
                    <a:pt x="178" y="2699"/>
                    <a:pt x="194" y="2689"/>
                  </a:cubicBezTo>
                  <a:cubicBezTo>
                    <a:pt x="2015" y="1915"/>
                    <a:pt x="3877" y="1308"/>
                    <a:pt x="5802" y="952"/>
                  </a:cubicBezTo>
                  <a:cubicBezTo>
                    <a:pt x="7790" y="618"/>
                    <a:pt x="9652" y="722"/>
                    <a:pt x="11640" y="659"/>
                  </a:cubicBezTo>
                  <a:cubicBezTo>
                    <a:pt x="11891" y="659"/>
                    <a:pt x="11974" y="241"/>
                    <a:pt x="11702" y="199"/>
                  </a:cubicBezTo>
                  <a:cubicBezTo>
                    <a:pt x="10954" y="63"/>
                    <a:pt x="10181" y="0"/>
                    <a:pt x="9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240102" y="1056412"/>
              <a:ext cx="412912" cy="90748"/>
            </a:xfrm>
            <a:custGeom>
              <a:avLst/>
              <a:gdLst/>
              <a:ahLst/>
              <a:cxnLst/>
              <a:rect l="l" t="t" r="r" b="b"/>
              <a:pathLst>
                <a:path w="13309" h="2925" extrusionOk="0">
                  <a:moveTo>
                    <a:pt x="9797" y="0"/>
                  </a:moveTo>
                  <a:cubicBezTo>
                    <a:pt x="6451" y="0"/>
                    <a:pt x="3077" y="960"/>
                    <a:pt x="181" y="2590"/>
                  </a:cubicBezTo>
                  <a:cubicBezTo>
                    <a:pt x="1" y="2680"/>
                    <a:pt x="100" y="2925"/>
                    <a:pt x="264" y="2925"/>
                  </a:cubicBezTo>
                  <a:cubicBezTo>
                    <a:pt x="291" y="2925"/>
                    <a:pt x="319" y="2918"/>
                    <a:pt x="348" y="2904"/>
                  </a:cubicBezTo>
                  <a:cubicBezTo>
                    <a:pt x="3365" y="1316"/>
                    <a:pt x="6514" y="632"/>
                    <a:pt x="9786" y="632"/>
                  </a:cubicBezTo>
                  <a:cubicBezTo>
                    <a:pt x="10827" y="632"/>
                    <a:pt x="11879" y="701"/>
                    <a:pt x="12944" y="832"/>
                  </a:cubicBezTo>
                  <a:cubicBezTo>
                    <a:pt x="12956" y="834"/>
                    <a:pt x="12967" y="835"/>
                    <a:pt x="12978" y="835"/>
                  </a:cubicBezTo>
                  <a:cubicBezTo>
                    <a:pt x="13243" y="835"/>
                    <a:pt x="13309" y="369"/>
                    <a:pt x="13007" y="309"/>
                  </a:cubicBezTo>
                  <a:cubicBezTo>
                    <a:pt x="11951" y="100"/>
                    <a:pt x="10876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94117" y="1087592"/>
              <a:ext cx="369042" cy="92175"/>
            </a:xfrm>
            <a:custGeom>
              <a:avLst/>
              <a:gdLst/>
              <a:ahLst/>
              <a:cxnLst/>
              <a:rect l="l" t="t" r="r" b="b"/>
              <a:pathLst>
                <a:path w="11895" h="2971" extrusionOk="0">
                  <a:moveTo>
                    <a:pt x="9128" y="0"/>
                  </a:moveTo>
                  <a:cubicBezTo>
                    <a:pt x="6005" y="0"/>
                    <a:pt x="2894" y="1410"/>
                    <a:pt x="135" y="2715"/>
                  </a:cubicBezTo>
                  <a:cubicBezTo>
                    <a:pt x="0" y="2772"/>
                    <a:pt x="77" y="2971"/>
                    <a:pt x="204" y="2971"/>
                  </a:cubicBezTo>
                  <a:cubicBezTo>
                    <a:pt x="216" y="2971"/>
                    <a:pt x="227" y="2969"/>
                    <a:pt x="239" y="2966"/>
                  </a:cubicBezTo>
                  <a:cubicBezTo>
                    <a:pt x="3228" y="1719"/>
                    <a:pt x="6146" y="584"/>
                    <a:pt x="9314" y="584"/>
                  </a:cubicBezTo>
                  <a:cubicBezTo>
                    <a:pt x="10027" y="584"/>
                    <a:pt x="10754" y="642"/>
                    <a:pt x="11496" y="769"/>
                  </a:cubicBezTo>
                  <a:cubicBezTo>
                    <a:pt x="11517" y="773"/>
                    <a:pt x="11536" y="775"/>
                    <a:pt x="11555" y="775"/>
                  </a:cubicBezTo>
                  <a:cubicBezTo>
                    <a:pt x="11805" y="775"/>
                    <a:pt x="11895" y="407"/>
                    <a:pt x="11622" y="329"/>
                  </a:cubicBezTo>
                  <a:cubicBezTo>
                    <a:pt x="10794" y="100"/>
                    <a:pt x="9960" y="0"/>
                    <a:pt x="9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02400" y="1132299"/>
              <a:ext cx="377605" cy="105144"/>
            </a:xfrm>
            <a:custGeom>
              <a:avLst/>
              <a:gdLst/>
              <a:ahLst/>
              <a:cxnLst/>
              <a:rect l="l" t="t" r="r" b="b"/>
              <a:pathLst>
                <a:path w="12171" h="3389" extrusionOk="0">
                  <a:moveTo>
                    <a:pt x="11138" y="1"/>
                  </a:moveTo>
                  <a:cubicBezTo>
                    <a:pt x="7391" y="1"/>
                    <a:pt x="3399" y="1307"/>
                    <a:pt x="161" y="3073"/>
                  </a:cubicBezTo>
                  <a:cubicBezTo>
                    <a:pt x="0" y="3162"/>
                    <a:pt x="98" y="3388"/>
                    <a:pt x="260" y="3388"/>
                  </a:cubicBezTo>
                  <a:cubicBezTo>
                    <a:pt x="288" y="3388"/>
                    <a:pt x="318" y="3381"/>
                    <a:pt x="349" y="3366"/>
                  </a:cubicBezTo>
                  <a:cubicBezTo>
                    <a:pt x="2148" y="2487"/>
                    <a:pt x="4011" y="1776"/>
                    <a:pt x="5957" y="1294"/>
                  </a:cubicBezTo>
                  <a:cubicBezTo>
                    <a:pt x="7923" y="792"/>
                    <a:pt x="9869" y="688"/>
                    <a:pt x="11878" y="478"/>
                  </a:cubicBezTo>
                  <a:cubicBezTo>
                    <a:pt x="12171" y="458"/>
                    <a:pt x="12171" y="39"/>
                    <a:pt x="11878" y="18"/>
                  </a:cubicBezTo>
                  <a:cubicBezTo>
                    <a:pt x="11632" y="6"/>
                    <a:pt x="11386" y="1"/>
                    <a:pt x="1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341771" y="1171546"/>
              <a:ext cx="382290" cy="90903"/>
            </a:xfrm>
            <a:custGeom>
              <a:avLst/>
              <a:gdLst/>
              <a:ahLst/>
              <a:cxnLst/>
              <a:rect l="l" t="t" r="r" b="b"/>
              <a:pathLst>
                <a:path w="12322" h="2930" extrusionOk="0">
                  <a:moveTo>
                    <a:pt x="9523" y="0"/>
                  </a:moveTo>
                  <a:cubicBezTo>
                    <a:pt x="8436" y="0"/>
                    <a:pt x="7338" y="194"/>
                    <a:pt x="6278" y="427"/>
                  </a:cubicBezTo>
                  <a:cubicBezTo>
                    <a:pt x="4144" y="887"/>
                    <a:pt x="2030" y="1620"/>
                    <a:pt x="126" y="2708"/>
                  </a:cubicBezTo>
                  <a:cubicBezTo>
                    <a:pt x="0" y="2780"/>
                    <a:pt x="76" y="2930"/>
                    <a:pt x="193" y="2930"/>
                  </a:cubicBezTo>
                  <a:cubicBezTo>
                    <a:pt x="212" y="2930"/>
                    <a:pt x="231" y="2926"/>
                    <a:pt x="252" y="2917"/>
                  </a:cubicBezTo>
                  <a:cubicBezTo>
                    <a:pt x="2861" y="1747"/>
                    <a:pt x="6055" y="422"/>
                    <a:pt x="9094" y="422"/>
                  </a:cubicBezTo>
                  <a:cubicBezTo>
                    <a:pt x="10077" y="422"/>
                    <a:pt x="11044" y="560"/>
                    <a:pt x="11969" y="887"/>
                  </a:cubicBezTo>
                  <a:cubicBezTo>
                    <a:pt x="11993" y="895"/>
                    <a:pt x="12017" y="898"/>
                    <a:pt x="12038" y="898"/>
                  </a:cubicBezTo>
                  <a:cubicBezTo>
                    <a:pt x="12257" y="898"/>
                    <a:pt x="12321" y="543"/>
                    <a:pt x="12074" y="448"/>
                  </a:cubicBezTo>
                  <a:cubicBezTo>
                    <a:pt x="11248" y="123"/>
                    <a:pt x="10389" y="0"/>
                    <a:pt x="9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365878" y="1229997"/>
              <a:ext cx="373913" cy="68938"/>
            </a:xfrm>
            <a:custGeom>
              <a:avLst/>
              <a:gdLst/>
              <a:ahLst/>
              <a:cxnLst/>
              <a:rect l="l" t="t" r="r" b="b"/>
              <a:pathLst>
                <a:path w="12052" h="2222" extrusionOk="0">
                  <a:moveTo>
                    <a:pt x="8379" y="1"/>
                  </a:moveTo>
                  <a:cubicBezTo>
                    <a:pt x="5536" y="1"/>
                    <a:pt x="2717" y="667"/>
                    <a:pt x="144" y="1954"/>
                  </a:cubicBezTo>
                  <a:cubicBezTo>
                    <a:pt x="0" y="2026"/>
                    <a:pt x="89" y="2222"/>
                    <a:pt x="236" y="2222"/>
                  </a:cubicBezTo>
                  <a:cubicBezTo>
                    <a:pt x="260" y="2222"/>
                    <a:pt x="285" y="2216"/>
                    <a:pt x="312" y="2205"/>
                  </a:cubicBezTo>
                  <a:cubicBezTo>
                    <a:pt x="2849" y="1047"/>
                    <a:pt x="5544" y="469"/>
                    <a:pt x="8277" y="469"/>
                  </a:cubicBezTo>
                  <a:cubicBezTo>
                    <a:pt x="9398" y="469"/>
                    <a:pt x="10526" y="566"/>
                    <a:pt x="11652" y="761"/>
                  </a:cubicBezTo>
                  <a:cubicBezTo>
                    <a:pt x="11672" y="765"/>
                    <a:pt x="11690" y="767"/>
                    <a:pt x="11708" y="767"/>
                  </a:cubicBezTo>
                  <a:cubicBezTo>
                    <a:pt x="11960" y="767"/>
                    <a:pt x="12051" y="380"/>
                    <a:pt x="11778" y="322"/>
                  </a:cubicBezTo>
                  <a:cubicBezTo>
                    <a:pt x="10651" y="107"/>
                    <a:pt x="9513" y="1"/>
                    <a:pt x="8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371493" y="1272967"/>
              <a:ext cx="366312" cy="86839"/>
            </a:xfrm>
            <a:custGeom>
              <a:avLst/>
              <a:gdLst/>
              <a:ahLst/>
              <a:cxnLst/>
              <a:rect l="l" t="t" r="r" b="b"/>
              <a:pathLst>
                <a:path w="11807" h="2799" extrusionOk="0">
                  <a:moveTo>
                    <a:pt x="10191" y="0"/>
                  </a:moveTo>
                  <a:cubicBezTo>
                    <a:pt x="6695" y="0"/>
                    <a:pt x="3213" y="942"/>
                    <a:pt x="110" y="2577"/>
                  </a:cubicBezTo>
                  <a:cubicBezTo>
                    <a:pt x="0" y="2632"/>
                    <a:pt x="82" y="2798"/>
                    <a:pt x="188" y="2798"/>
                  </a:cubicBezTo>
                  <a:cubicBezTo>
                    <a:pt x="203" y="2798"/>
                    <a:pt x="219" y="2795"/>
                    <a:pt x="235" y="2786"/>
                  </a:cubicBezTo>
                  <a:cubicBezTo>
                    <a:pt x="3478" y="1184"/>
                    <a:pt x="6911" y="486"/>
                    <a:pt x="10473" y="486"/>
                  </a:cubicBezTo>
                  <a:cubicBezTo>
                    <a:pt x="10819" y="486"/>
                    <a:pt x="11165" y="493"/>
                    <a:pt x="11513" y="506"/>
                  </a:cubicBezTo>
                  <a:cubicBezTo>
                    <a:pt x="11806" y="506"/>
                    <a:pt x="11806" y="66"/>
                    <a:pt x="11513" y="46"/>
                  </a:cubicBezTo>
                  <a:cubicBezTo>
                    <a:pt x="11073" y="15"/>
                    <a:pt x="10632" y="0"/>
                    <a:pt x="10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392839" y="1324872"/>
              <a:ext cx="355143" cy="71264"/>
            </a:xfrm>
            <a:custGeom>
              <a:avLst/>
              <a:gdLst/>
              <a:ahLst/>
              <a:cxnLst/>
              <a:rect l="l" t="t" r="r" b="b"/>
              <a:pathLst>
                <a:path w="11447" h="2297" extrusionOk="0">
                  <a:moveTo>
                    <a:pt x="8537" y="1"/>
                  </a:moveTo>
                  <a:cubicBezTo>
                    <a:pt x="5625" y="1"/>
                    <a:pt x="2614" y="783"/>
                    <a:pt x="91" y="2076"/>
                  </a:cubicBezTo>
                  <a:cubicBezTo>
                    <a:pt x="0" y="2131"/>
                    <a:pt x="52" y="2297"/>
                    <a:pt x="150" y="2297"/>
                  </a:cubicBezTo>
                  <a:cubicBezTo>
                    <a:pt x="165" y="2297"/>
                    <a:pt x="180" y="2293"/>
                    <a:pt x="196" y="2285"/>
                  </a:cubicBezTo>
                  <a:cubicBezTo>
                    <a:pt x="1870" y="1616"/>
                    <a:pt x="3586" y="1051"/>
                    <a:pt x="5385" y="779"/>
                  </a:cubicBezTo>
                  <a:cubicBezTo>
                    <a:pt x="6397" y="614"/>
                    <a:pt x="7397" y="559"/>
                    <a:pt x="8401" y="559"/>
                  </a:cubicBezTo>
                  <a:cubicBezTo>
                    <a:pt x="9307" y="559"/>
                    <a:pt x="10216" y="604"/>
                    <a:pt x="11139" y="653"/>
                  </a:cubicBezTo>
                  <a:cubicBezTo>
                    <a:pt x="11145" y="654"/>
                    <a:pt x="11152" y="654"/>
                    <a:pt x="11158" y="654"/>
                  </a:cubicBezTo>
                  <a:cubicBezTo>
                    <a:pt x="11393" y="654"/>
                    <a:pt x="11446" y="275"/>
                    <a:pt x="11202" y="235"/>
                  </a:cubicBezTo>
                  <a:cubicBezTo>
                    <a:pt x="10335" y="76"/>
                    <a:pt x="9441" y="1"/>
                    <a:pt x="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16139" y="1373023"/>
              <a:ext cx="364947" cy="66425"/>
            </a:xfrm>
            <a:custGeom>
              <a:avLst/>
              <a:gdLst/>
              <a:ahLst/>
              <a:cxnLst/>
              <a:rect l="l" t="t" r="r" b="b"/>
              <a:pathLst>
                <a:path w="11763" h="2141" extrusionOk="0">
                  <a:moveTo>
                    <a:pt x="8829" y="0"/>
                  </a:moveTo>
                  <a:cubicBezTo>
                    <a:pt x="5844" y="0"/>
                    <a:pt x="2789" y="720"/>
                    <a:pt x="115" y="1905"/>
                  </a:cubicBezTo>
                  <a:cubicBezTo>
                    <a:pt x="0" y="1962"/>
                    <a:pt x="59" y="2141"/>
                    <a:pt x="166" y="2141"/>
                  </a:cubicBezTo>
                  <a:cubicBezTo>
                    <a:pt x="176" y="2141"/>
                    <a:pt x="187" y="2139"/>
                    <a:pt x="198" y="2135"/>
                  </a:cubicBezTo>
                  <a:cubicBezTo>
                    <a:pt x="3225" y="979"/>
                    <a:pt x="6182" y="541"/>
                    <a:pt x="9294" y="541"/>
                  </a:cubicBezTo>
                  <a:cubicBezTo>
                    <a:pt x="10012" y="541"/>
                    <a:pt x="10739" y="565"/>
                    <a:pt x="11476" y="608"/>
                  </a:cubicBezTo>
                  <a:cubicBezTo>
                    <a:pt x="11482" y="608"/>
                    <a:pt x="11488" y="609"/>
                    <a:pt x="11494" y="609"/>
                  </a:cubicBezTo>
                  <a:cubicBezTo>
                    <a:pt x="11709" y="609"/>
                    <a:pt x="11763" y="251"/>
                    <a:pt x="11539" y="210"/>
                  </a:cubicBezTo>
                  <a:cubicBezTo>
                    <a:pt x="10651" y="68"/>
                    <a:pt x="9743" y="0"/>
                    <a:pt x="8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430410" y="1405755"/>
              <a:ext cx="372145" cy="81099"/>
            </a:xfrm>
            <a:custGeom>
              <a:avLst/>
              <a:gdLst/>
              <a:ahLst/>
              <a:cxnLst/>
              <a:rect l="l" t="t" r="r" b="b"/>
              <a:pathLst>
                <a:path w="11995" h="2614" extrusionOk="0">
                  <a:moveTo>
                    <a:pt x="10621" y="0"/>
                  </a:moveTo>
                  <a:cubicBezTo>
                    <a:pt x="10349" y="0"/>
                    <a:pt x="10070" y="26"/>
                    <a:pt x="9802" y="34"/>
                  </a:cubicBezTo>
                  <a:cubicBezTo>
                    <a:pt x="8735" y="76"/>
                    <a:pt x="7647" y="180"/>
                    <a:pt x="6580" y="369"/>
                  </a:cubicBezTo>
                  <a:cubicBezTo>
                    <a:pt x="4362" y="724"/>
                    <a:pt x="2124" y="1352"/>
                    <a:pt x="115" y="2377"/>
                  </a:cubicBezTo>
                  <a:cubicBezTo>
                    <a:pt x="1" y="2435"/>
                    <a:pt x="60" y="2613"/>
                    <a:pt x="166" y="2613"/>
                  </a:cubicBezTo>
                  <a:cubicBezTo>
                    <a:pt x="176" y="2613"/>
                    <a:pt x="187" y="2611"/>
                    <a:pt x="199" y="2608"/>
                  </a:cubicBezTo>
                  <a:cubicBezTo>
                    <a:pt x="1935" y="1980"/>
                    <a:pt x="3651" y="1394"/>
                    <a:pt x="5471" y="1038"/>
                  </a:cubicBezTo>
                  <a:cubicBezTo>
                    <a:pt x="6413" y="850"/>
                    <a:pt x="7375" y="703"/>
                    <a:pt x="8338" y="620"/>
                  </a:cubicBezTo>
                  <a:cubicBezTo>
                    <a:pt x="8778" y="584"/>
                    <a:pt x="9530" y="460"/>
                    <a:pt x="10211" y="460"/>
                  </a:cubicBezTo>
                  <a:cubicBezTo>
                    <a:pt x="10729" y="460"/>
                    <a:pt x="11206" y="532"/>
                    <a:pt x="11476" y="766"/>
                  </a:cubicBezTo>
                  <a:cubicBezTo>
                    <a:pt x="11527" y="813"/>
                    <a:pt x="11584" y="832"/>
                    <a:pt x="11638" y="832"/>
                  </a:cubicBezTo>
                  <a:cubicBezTo>
                    <a:pt x="11828" y="832"/>
                    <a:pt x="11995" y="590"/>
                    <a:pt x="11832" y="411"/>
                  </a:cubicBezTo>
                  <a:cubicBezTo>
                    <a:pt x="11506" y="71"/>
                    <a:pt x="11073" y="0"/>
                    <a:pt x="10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1606072" y="1690465"/>
            <a:ext cx="1901752" cy="2391506"/>
            <a:chOff x="2114266" y="728538"/>
            <a:chExt cx="1206160" cy="1549606"/>
          </a:xfrm>
        </p:grpSpPr>
        <p:sp>
          <p:nvSpPr>
            <p:cNvPr id="73" name="Google Shape;73;p15"/>
            <p:cNvSpPr/>
            <p:nvPr/>
          </p:nvSpPr>
          <p:spPr>
            <a:xfrm>
              <a:off x="2261635" y="789751"/>
              <a:ext cx="1058790" cy="1018147"/>
            </a:xfrm>
            <a:custGeom>
              <a:avLst/>
              <a:gdLst/>
              <a:ahLst/>
              <a:cxnLst/>
              <a:rect l="l" t="t" r="r" b="b"/>
              <a:pathLst>
                <a:path w="34127" h="32817" extrusionOk="0">
                  <a:moveTo>
                    <a:pt x="24858" y="4050"/>
                  </a:moveTo>
                  <a:cubicBezTo>
                    <a:pt x="25464" y="4050"/>
                    <a:pt x="26804" y="4217"/>
                    <a:pt x="27264" y="4719"/>
                  </a:cubicBezTo>
                  <a:cubicBezTo>
                    <a:pt x="27285" y="4740"/>
                    <a:pt x="27306" y="4740"/>
                    <a:pt x="27327" y="4740"/>
                  </a:cubicBezTo>
                  <a:cubicBezTo>
                    <a:pt x="27410" y="4824"/>
                    <a:pt x="27494" y="4908"/>
                    <a:pt x="27578" y="5012"/>
                  </a:cubicBezTo>
                  <a:cubicBezTo>
                    <a:pt x="30214" y="7711"/>
                    <a:pt x="31763" y="11373"/>
                    <a:pt x="32160" y="15160"/>
                  </a:cubicBezTo>
                  <a:cubicBezTo>
                    <a:pt x="31925" y="15070"/>
                    <a:pt x="31690" y="14964"/>
                    <a:pt x="31454" y="14964"/>
                  </a:cubicBezTo>
                  <a:cubicBezTo>
                    <a:pt x="31418" y="14964"/>
                    <a:pt x="31381" y="14966"/>
                    <a:pt x="31344" y="14972"/>
                  </a:cubicBezTo>
                  <a:cubicBezTo>
                    <a:pt x="30800" y="15056"/>
                    <a:pt x="30633" y="15558"/>
                    <a:pt x="30026" y="15579"/>
                  </a:cubicBezTo>
                  <a:cubicBezTo>
                    <a:pt x="29969" y="15582"/>
                    <a:pt x="29914" y="15582"/>
                    <a:pt x="29860" y="15582"/>
                  </a:cubicBezTo>
                  <a:cubicBezTo>
                    <a:pt x="29789" y="15582"/>
                    <a:pt x="29720" y="15581"/>
                    <a:pt x="29652" y="15581"/>
                  </a:cubicBezTo>
                  <a:cubicBezTo>
                    <a:pt x="29417" y="15581"/>
                    <a:pt x="29203" y="15600"/>
                    <a:pt x="28980" y="15767"/>
                  </a:cubicBezTo>
                  <a:cubicBezTo>
                    <a:pt x="28729" y="15955"/>
                    <a:pt x="28624" y="16248"/>
                    <a:pt x="28540" y="16541"/>
                  </a:cubicBezTo>
                  <a:cubicBezTo>
                    <a:pt x="28540" y="16541"/>
                    <a:pt x="28519" y="16541"/>
                    <a:pt x="28519" y="16562"/>
                  </a:cubicBezTo>
                  <a:cubicBezTo>
                    <a:pt x="28164" y="17043"/>
                    <a:pt x="28247" y="17378"/>
                    <a:pt x="28289" y="17922"/>
                  </a:cubicBezTo>
                  <a:cubicBezTo>
                    <a:pt x="28373" y="18947"/>
                    <a:pt x="28478" y="19491"/>
                    <a:pt x="27745" y="20224"/>
                  </a:cubicBezTo>
                  <a:cubicBezTo>
                    <a:pt x="27515" y="20475"/>
                    <a:pt x="27264" y="20663"/>
                    <a:pt x="27076" y="20935"/>
                  </a:cubicBezTo>
                  <a:cubicBezTo>
                    <a:pt x="26678" y="21479"/>
                    <a:pt x="26573" y="22044"/>
                    <a:pt x="26553" y="22693"/>
                  </a:cubicBezTo>
                  <a:cubicBezTo>
                    <a:pt x="26448" y="24136"/>
                    <a:pt x="26050" y="25957"/>
                    <a:pt x="24335" y="26061"/>
                  </a:cubicBezTo>
                  <a:cubicBezTo>
                    <a:pt x="24314" y="25999"/>
                    <a:pt x="24293" y="25957"/>
                    <a:pt x="24209" y="25936"/>
                  </a:cubicBezTo>
                  <a:cubicBezTo>
                    <a:pt x="23288" y="25622"/>
                    <a:pt x="22933" y="24827"/>
                    <a:pt x="22284" y="24157"/>
                  </a:cubicBezTo>
                  <a:cubicBezTo>
                    <a:pt x="21573" y="23404"/>
                    <a:pt x="20819" y="22818"/>
                    <a:pt x="20234" y="21919"/>
                  </a:cubicBezTo>
                  <a:cubicBezTo>
                    <a:pt x="19187" y="20307"/>
                    <a:pt x="17304" y="17838"/>
                    <a:pt x="17597" y="15809"/>
                  </a:cubicBezTo>
                  <a:cubicBezTo>
                    <a:pt x="18016" y="12984"/>
                    <a:pt x="21552" y="13779"/>
                    <a:pt x="23540" y="13507"/>
                  </a:cubicBezTo>
                  <a:cubicBezTo>
                    <a:pt x="24356" y="13382"/>
                    <a:pt x="25569" y="13131"/>
                    <a:pt x="25527" y="12168"/>
                  </a:cubicBezTo>
                  <a:cubicBezTo>
                    <a:pt x="25527" y="12147"/>
                    <a:pt x="25527" y="12105"/>
                    <a:pt x="25506" y="12084"/>
                  </a:cubicBezTo>
                  <a:cubicBezTo>
                    <a:pt x="25506" y="12063"/>
                    <a:pt x="25506" y="12063"/>
                    <a:pt x="25506" y="12063"/>
                  </a:cubicBezTo>
                  <a:cubicBezTo>
                    <a:pt x="25506" y="12016"/>
                    <a:pt x="25471" y="11993"/>
                    <a:pt x="25436" y="11993"/>
                  </a:cubicBezTo>
                  <a:cubicBezTo>
                    <a:pt x="25424" y="11993"/>
                    <a:pt x="25412" y="11995"/>
                    <a:pt x="25402" y="12001"/>
                  </a:cubicBezTo>
                  <a:cubicBezTo>
                    <a:pt x="25367" y="11997"/>
                    <a:pt x="25333" y="11995"/>
                    <a:pt x="25298" y="11995"/>
                  </a:cubicBezTo>
                  <a:cubicBezTo>
                    <a:pt x="25144" y="11995"/>
                    <a:pt x="24991" y="12029"/>
                    <a:pt x="24837" y="12063"/>
                  </a:cubicBezTo>
                  <a:cubicBezTo>
                    <a:pt x="24742" y="12079"/>
                    <a:pt x="24540" y="12155"/>
                    <a:pt x="24384" y="12155"/>
                  </a:cubicBezTo>
                  <a:cubicBezTo>
                    <a:pt x="24333" y="12155"/>
                    <a:pt x="24287" y="12147"/>
                    <a:pt x="24251" y="12126"/>
                  </a:cubicBezTo>
                  <a:cubicBezTo>
                    <a:pt x="23979" y="11959"/>
                    <a:pt x="24418" y="11687"/>
                    <a:pt x="24523" y="11582"/>
                  </a:cubicBezTo>
                  <a:cubicBezTo>
                    <a:pt x="24607" y="11499"/>
                    <a:pt x="24690" y="11394"/>
                    <a:pt x="24711" y="11268"/>
                  </a:cubicBezTo>
                  <a:cubicBezTo>
                    <a:pt x="24819" y="10852"/>
                    <a:pt x="24461" y="10606"/>
                    <a:pt x="24098" y="10606"/>
                  </a:cubicBezTo>
                  <a:cubicBezTo>
                    <a:pt x="23968" y="10606"/>
                    <a:pt x="23838" y="10637"/>
                    <a:pt x="23728" y="10703"/>
                  </a:cubicBezTo>
                  <a:cubicBezTo>
                    <a:pt x="23456" y="10766"/>
                    <a:pt x="23435" y="11122"/>
                    <a:pt x="23435" y="11352"/>
                  </a:cubicBezTo>
                  <a:cubicBezTo>
                    <a:pt x="23435" y="11415"/>
                    <a:pt x="23477" y="11854"/>
                    <a:pt x="23414" y="11875"/>
                  </a:cubicBezTo>
                  <a:cubicBezTo>
                    <a:pt x="23412" y="11876"/>
                    <a:pt x="23410" y="11876"/>
                    <a:pt x="23407" y="11876"/>
                  </a:cubicBezTo>
                  <a:cubicBezTo>
                    <a:pt x="23335" y="11876"/>
                    <a:pt x="23098" y="11580"/>
                    <a:pt x="23037" y="11519"/>
                  </a:cubicBezTo>
                  <a:lnTo>
                    <a:pt x="22996" y="11519"/>
                  </a:lnTo>
                  <a:cubicBezTo>
                    <a:pt x="22996" y="11499"/>
                    <a:pt x="22996" y="11478"/>
                    <a:pt x="22975" y="11478"/>
                  </a:cubicBezTo>
                  <a:cubicBezTo>
                    <a:pt x="22945" y="11438"/>
                    <a:pt x="22897" y="11417"/>
                    <a:pt x="22852" y="11417"/>
                  </a:cubicBezTo>
                  <a:cubicBezTo>
                    <a:pt x="22801" y="11417"/>
                    <a:pt x="22755" y="11443"/>
                    <a:pt x="22744" y="11499"/>
                  </a:cubicBezTo>
                  <a:cubicBezTo>
                    <a:pt x="22703" y="11750"/>
                    <a:pt x="22724" y="11980"/>
                    <a:pt x="22724" y="12231"/>
                  </a:cubicBezTo>
                  <a:cubicBezTo>
                    <a:pt x="22493" y="11750"/>
                    <a:pt x="22514" y="11143"/>
                    <a:pt x="22138" y="10724"/>
                  </a:cubicBezTo>
                  <a:cubicBezTo>
                    <a:pt x="22113" y="10700"/>
                    <a:pt x="22081" y="10690"/>
                    <a:pt x="22051" y="10690"/>
                  </a:cubicBezTo>
                  <a:cubicBezTo>
                    <a:pt x="22029" y="10690"/>
                    <a:pt x="22009" y="10695"/>
                    <a:pt x="21991" y="10703"/>
                  </a:cubicBezTo>
                  <a:cubicBezTo>
                    <a:pt x="21968" y="10680"/>
                    <a:pt x="21929" y="10668"/>
                    <a:pt x="21890" y="10668"/>
                  </a:cubicBezTo>
                  <a:cubicBezTo>
                    <a:pt x="21823" y="10668"/>
                    <a:pt x="21753" y="10701"/>
                    <a:pt x="21740" y="10766"/>
                  </a:cubicBezTo>
                  <a:cubicBezTo>
                    <a:pt x="21698" y="11038"/>
                    <a:pt x="21677" y="11310"/>
                    <a:pt x="21489" y="11519"/>
                  </a:cubicBezTo>
                  <a:cubicBezTo>
                    <a:pt x="21422" y="11586"/>
                    <a:pt x="21344" y="11635"/>
                    <a:pt x="21279" y="11635"/>
                  </a:cubicBezTo>
                  <a:cubicBezTo>
                    <a:pt x="21221" y="11635"/>
                    <a:pt x="21174" y="11597"/>
                    <a:pt x="21154" y="11499"/>
                  </a:cubicBezTo>
                  <a:cubicBezTo>
                    <a:pt x="21133" y="11394"/>
                    <a:pt x="21154" y="11289"/>
                    <a:pt x="21133" y="11185"/>
                  </a:cubicBezTo>
                  <a:cubicBezTo>
                    <a:pt x="21085" y="10977"/>
                    <a:pt x="20916" y="10855"/>
                    <a:pt x="20736" y="10855"/>
                  </a:cubicBezTo>
                  <a:cubicBezTo>
                    <a:pt x="20680" y="10855"/>
                    <a:pt x="20623" y="10867"/>
                    <a:pt x="20568" y="10892"/>
                  </a:cubicBezTo>
                  <a:cubicBezTo>
                    <a:pt x="20545" y="10884"/>
                    <a:pt x="20520" y="10879"/>
                    <a:pt x="20494" y="10879"/>
                  </a:cubicBezTo>
                  <a:cubicBezTo>
                    <a:pt x="20450" y="10879"/>
                    <a:pt x="20407" y="10894"/>
                    <a:pt x="20380" y="10934"/>
                  </a:cubicBezTo>
                  <a:cubicBezTo>
                    <a:pt x="20255" y="11122"/>
                    <a:pt x="20024" y="11143"/>
                    <a:pt x="19920" y="11352"/>
                  </a:cubicBezTo>
                  <a:cubicBezTo>
                    <a:pt x="19711" y="11791"/>
                    <a:pt x="19836" y="12377"/>
                    <a:pt x="19418" y="12691"/>
                  </a:cubicBezTo>
                  <a:cubicBezTo>
                    <a:pt x="19297" y="12784"/>
                    <a:pt x="19176" y="12823"/>
                    <a:pt x="19059" y="12823"/>
                  </a:cubicBezTo>
                  <a:cubicBezTo>
                    <a:pt x="18647" y="12823"/>
                    <a:pt x="18274" y="12338"/>
                    <a:pt x="18078" y="11980"/>
                  </a:cubicBezTo>
                  <a:cubicBezTo>
                    <a:pt x="17974" y="11791"/>
                    <a:pt x="17911" y="11582"/>
                    <a:pt x="17848" y="11352"/>
                  </a:cubicBezTo>
                  <a:cubicBezTo>
                    <a:pt x="17806" y="11227"/>
                    <a:pt x="17848" y="10892"/>
                    <a:pt x="17723" y="10745"/>
                  </a:cubicBezTo>
                  <a:cubicBezTo>
                    <a:pt x="17744" y="10724"/>
                    <a:pt x="17744" y="10703"/>
                    <a:pt x="17765" y="10683"/>
                  </a:cubicBezTo>
                  <a:cubicBezTo>
                    <a:pt x="18078" y="9950"/>
                    <a:pt x="18392" y="9050"/>
                    <a:pt x="18874" y="8402"/>
                  </a:cubicBezTo>
                  <a:cubicBezTo>
                    <a:pt x="19377" y="7725"/>
                    <a:pt x="20313" y="7667"/>
                    <a:pt x="21155" y="7667"/>
                  </a:cubicBezTo>
                  <a:cubicBezTo>
                    <a:pt x="21327" y="7667"/>
                    <a:pt x="21496" y="7670"/>
                    <a:pt x="21656" y="7670"/>
                  </a:cubicBezTo>
                  <a:cubicBezTo>
                    <a:pt x="22301" y="7670"/>
                    <a:pt x="23128" y="7927"/>
                    <a:pt x="23869" y="7927"/>
                  </a:cubicBezTo>
                  <a:cubicBezTo>
                    <a:pt x="24162" y="7927"/>
                    <a:pt x="24441" y="7887"/>
                    <a:pt x="24690" y="7774"/>
                  </a:cubicBezTo>
                  <a:cubicBezTo>
                    <a:pt x="24711" y="7774"/>
                    <a:pt x="24711" y="7795"/>
                    <a:pt x="24732" y="7795"/>
                  </a:cubicBezTo>
                  <a:cubicBezTo>
                    <a:pt x="24782" y="7803"/>
                    <a:pt x="24830" y="7806"/>
                    <a:pt x="24877" y="7806"/>
                  </a:cubicBezTo>
                  <a:cubicBezTo>
                    <a:pt x="25726" y="7806"/>
                    <a:pt x="26175" y="6607"/>
                    <a:pt x="25778" y="5933"/>
                  </a:cubicBezTo>
                  <a:cubicBezTo>
                    <a:pt x="25527" y="5514"/>
                    <a:pt x="25067" y="5242"/>
                    <a:pt x="24586" y="5201"/>
                  </a:cubicBezTo>
                  <a:cubicBezTo>
                    <a:pt x="24548" y="5198"/>
                    <a:pt x="24511" y="5197"/>
                    <a:pt x="24474" y="5197"/>
                  </a:cubicBezTo>
                  <a:cubicBezTo>
                    <a:pt x="24219" y="5197"/>
                    <a:pt x="23965" y="5258"/>
                    <a:pt x="23728" y="5368"/>
                  </a:cubicBezTo>
                  <a:cubicBezTo>
                    <a:pt x="23581" y="5431"/>
                    <a:pt x="23456" y="5535"/>
                    <a:pt x="23330" y="5577"/>
                  </a:cubicBezTo>
                  <a:cubicBezTo>
                    <a:pt x="23215" y="5618"/>
                    <a:pt x="23094" y="5641"/>
                    <a:pt x="22984" y="5641"/>
                  </a:cubicBezTo>
                  <a:cubicBezTo>
                    <a:pt x="22752" y="5641"/>
                    <a:pt x="22570" y="5539"/>
                    <a:pt x="22598" y="5284"/>
                  </a:cubicBezTo>
                  <a:cubicBezTo>
                    <a:pt x="22640" y="5263"/>
                    <a:pt x="22703" y="5242"/>
                    <a:pt x="22744" y="5180"/>
                  </a:cubicBezTo>
                  <a:cubicBezTo>
                    <a:pt x="23247" y="4447"/>
                    <a:pt x="23958" y="4050"/>
                    <a:pt x="24858" y="4050"/>
                  </a:cubicBezTo>
                  <a:close/>
                  <a:moveTo>
                    <a:pt x="9521" y="2439"/>
                  </a:moveTo>
                  <a:cubicBezTo>
                    <a:pt x="11111" y="3213"/>
                    <a:pt x="12492" y="4322"/>
                    <a:pt x="13329" y="5954"/>
                  </a:cubicBezTo>
                  <a:cubicBezTo>
                    <a:pt x="13873" y="7000"/>
                    <a:pt x="14291" y="8632"/>
                    <a:pt x="12973" y="9260"/>
                  </a:cubicBezTo>
                  <a:cubicBezTo>
                    <a:pt x="12513" y="9490"/>
                    <a:pt x="12011" y="9657"/>
                    <a:pt x="11676" y="10055"/>
                  </a:cubicBezTo>
                  <a:cubicBezTo>
                    <a:pt x="11111" y="10703"/>
                    <a:pt x="11278" y="11603"/>
                    <a:pt x="10630" y="12210"/>
                  </a:cubicBezTo>
                  <a:cubicBezTo>
                    <a:pt x="10107" y="12691"/>
                    <a:pt x="9353" y="12796"/>
                    <a:pt x="8747" y="13110"/>
                  </a:cubicBezTo>
                  <a:cubicBezTo>
                    <a:pt x="8349" y="13319"/>
                    <a:pt x="7972" y="13570"/>
                    <a:pt x="7721" y="13947"/>
                  </a:cubicBezTo>
                  <a:cubicBezTo>
                    <a:pt x="7491" y="14344"/>
                    <a:pt x="7428" y="14679"/>
                    <a:pt x="7114" y="15076"/>
                  </a:cubicBezTo>
                  <a:cubicBezTo>
                    <a:pt x="6612" y="15725"/>
                    <a:pt x="5943" y="15913"/>
                    <a:pt x="5169" y="16144"/>
                  </a:cubicBezTo>
                  <a:cubicBezTo>
                    <a:pt x="3788" y="16562"/>
                    <a:pt x="2574" y="16897"/>
                    <a:pt x="2009" y="18361"/>
                  </a:cubicBezTo>
                  <a:cubicBezTo>
                    <a:pt x="1632" y="19324"/>
                    <a:pt x="1381" y="21165"/>
                    <a:pt x="2239" y="21960"/>
                  </a:cubicBezTo>
                  <a:cubicBezTo>
                    <a:pt x="2551" y="22243"/>
                    <a:pt x="2903" y="22354"/>
                    <a:pt x="3264" y="22354"/>
                  </a:cubicBezTo>
                  <a:cubicBezTo>
                    <a:pt x="3970" y="22354"/>
                    <a:pt x="4712" y="21930"/>
                    <a:pt x="5252" y="21542"/>
                  </a:cubicBezTo>
                  <a:cubicBezTo>
                    <a:pt x="6095" y="20952"/>
                    <a:pt x="6978" y="20390"/>
                    <a:pt x="7989" y="20390"/>
                  </a:cubicBezTo>
                  <a:cubicBezTo>
                    <a:pt x="8234" y="20390"/>
                    <a:pt x="8486" y="20422"/>
                    <a:pt x="8747" y="20496"/>
                  </a:cubicBezTo>
                  <a:cubicBezTo>
                    <a:pt x="9521" y="20705"/>
                    <a:pt x="10169" y="21270"/>
                    <a:pt x="10441" y="22023"/>
                  </a:cubicBezTo>
                  <a:cubicBezTo>
                    <a:pt x="10651" y="22630"/>
                    <a:pt x="10420" y="23174"/>
                    <a:pt x="10462" y="23781"/>
                  </a:cubicBezTo>
                  <a:cubicBezTo>
                    <a:pt x="10525" y="24597"/>
                    <a:pt x="10944" y="24722"/>
                    <a:pt x="11404" y="25350"/>
                  </a:cubicBezTo>
                  <a:cubicBezTo>
                    <a:pt x="12136" y="26375"/>
                    <a:pt x="11550" y="27191"/>
                    <a:pt x="11969" y="28196"/>
                  </a:cubicBezTo>
                  <a:cubicBezTo>
                    <a:pt x="12073" y="28489"/>
                    <a:pt x="12283" y="28593"/>
                    <a:pt x="12429" y="28823"/>
                  </a:cubicBezTo>
                  <a:cubicBezTo>
                    <a:pt x="12722" y="29284"/>
                    <a:pt x="12764" y="30016"/>
                    <a:pt x="13057" y="30434"/>
                  </a:cubicBezTo>
                  <a:cubicBezTo>
                    <a:pt x="13203" y="30644"/>
                    <a:pt x="13329" y="30748"/>
                    <a:pt x="13538" y="30874"/>
                  </a:cubicBezTo>
                  <a:cubicBezTo>
                    <a:pt x="13810" y="31020"/>
                    <a:pt x="15526" y="31271"/>
                    <a:pt x="15045" y="31920"/>
                  </a:cubicBezTo>
                  <a:cubicBezTo>
                    <a:pt x="15003" y="32004"/>
                    <a:pt x="15003" y="32087"/>
                    <a:pt x="15024" y="32150"/>
                  </a:cubicBezTo>
                  <a:lnTo>
                    <a:pt x="14793" y="32150"/>
                  </a:lnTo>
                  <a:cubicBezTo>
                    <a:pt x="11655" y="32108"/>
                    <a:pt x="8537" y="31209"/>
                    <a:pt x="5985" y="29346"/>
                  </a:cubicBezTo>
                  <a:cubicBezTo>
                    <a:pt x="3265" y="27317"/>
                    <a:pt x="1863" y="24408"/>
                    <a:pt x="1277" y="21123"/>
                  </a:cubicBezTo>
                  <a:cubicBezTo>
                    <a:pt x="42" y="14030"/>
                    <a:pt x="1946" y="5410"/>
                    <a:pt x="9374" y="2564"/>
                  </a:cubicBezTo>
                  <a:cubicBezTo>
                    <a:pt x="9458" y="2522"/>
                    <a:pt x="9479" y="2480"/>
                    <a:pt x="9521" y="2439"/>
                  </a:cubicBezTo>
                  <a:close/>
                  <a:moveTo>
                    <a:pt x="17270" y="624"/>
                  </a:moveTo>
                  <a:cubicBezTo>
                    <a:pt x="17853" y="624"/>
                    <a:pt x="18436" y="656"/>
                    <a:pt x="19020" y="723"/>
                  </a:cubicBezTo>
                  <a:cubicBezTo>
                    <a:pt x="21615" y="995"/>
                    <a:pt x="24042" y="2062"/>
                    <a:pt x="26071" y="3652"/>
                  </a:cubicBezTo>
                  <a:cubicBezTo>
                    <a:pt x="25648" y="3558"/>
                    <a:pt x="25200" y="3511"/>
                    <a:pt x="24835" y="3511"/>
                  </a:cubicBezTo>
                  <a:cubicBezTo>
                    <a:pt x="24714" y="3511"/>
                    <a:pt x="24601" y="3516"/>
                    <a:pt x="24502" y="3527"/>
                  </a:cubicBezTo>
                  <a:cubicBezTo>
                    <a:pt x="23560" y="3631"/>
                    <a:pt x="22703" y="4133"/>
                    <a:pt x="22326" y="5012"/>
                  </a:cubicBezTo>
                  <a:cubicBezTo>
                    <a:pt x="22305" y="5054"/>
                    <a:pt x="22305" y="5096"/>
                    <a:pt x="22326" y="5138"/>
                  </a:cubicBezTo>
                  <a:cubicBezTo>
                    <a:pt x="22096" y="5556"/>
                    <a:pt x="22368" y="6142"/>
                    <a:pt x="22933" y="6184"/>
                  </a:cubicBezTo>
                  <a:cubicBezTo>
                    <a:pt x="22963" y="6187"/>
                    <a:pt x="22992" y="6189"/>
                    <a:pt x="23021" y="6189"/>
                  </a:cubicBezTo>
                  <a:cubicBezTo>
                    <a:pt x="23550" y="6189"/>
                    <a:pt x="23927" y="5698"/>
                    <a:pt x="24474" y="5698"/>
                  </a:cubicBezTo>
                  <a:cubicBezTo>
                    <a:pt x="24503" y="5698"/>
                    <a:pt x="24534" y="5700"/>
                    <a:pt x="24565" y="5703"/>
                  </a:cubicBezTo>
                  <a:cubicBezTo>
                    <a:pt x="25067" y="5765"/>
                    <a:pt x="25569" y="6142"/>
                    <a:pt x="25464" y="6728"/>
                  </a:cubicBezTo>
                  <a:cubicBezTo>
                    <a:pt x="25402" y="7084"/>
                    <a:pt x="25088" y="7230"/>
                    <a:pt x="24816" y="7398"/>
                  </a:cubicBezTo>
                  <a:cubicBezTo>
                    <a:pt x="24778" y="7398"/>
                    <a:pt x="24740" y="7398"/>
                    <a:pt x="24703" y="7398"/>
                  </a:cubicBezTo>
                  <a:cubicBezTo>
                    <a:pt x="23539" y="7398"/>
                    <a:pt x="22402" y="7191"/>
                    <a:pt x="21255" y="7191"/>
                  </a:cubicBezTo>
                  <a:cubicBezTo>
                    <a:pt x="20709" y="7191"/>
                    <a:pt x="20161" y="7238"/>
                    <a:pt x="19606" y="7377"/>
                  </a:cubicBezTo>
                  <a:cubicBezTo>
                    <a:pt x="18330" y="7690"/>
                    <a:pt x="17702" y="9427"/>
                    <a:pt x="17451" y="10578"/>
                  </a:cubicBezTo>
                  <a:cubicBezTo>
                    <a:pt x="17451" y="10620"/>
                    <a:pt x="17472" y="10662"/>
                    <a:pt x="17493" y="10703"/>
                  </a:cubicBezTo>
                  <a:cubicBezTo>
                    <a:pt x="17304" y="11122"/>
                    <a:pt x="17493" y="11771"/>
                    <a:pt x="17660" y="12126"/>
                  </a:cubicBezTo>
                  <a:cubicBezTo>
                    <a:pt x="17890" y="12649"/>
                    <a:pt x="18330" y="13214"/>
                    <a:pt x="18936" y="13298"/>
                  </a:cubicBezTo>
                  <a:cubicBezTo>
                    <a:pt x="18984" y="13304"/>
                    <a:pt x="19030" y="13308"/>
                    <a:pt x="19075" y="13308"/>
                  </a:cubicBezTo>
                  <a:cubicBezTo>
                    <a:pt x="19468" y="13308"/>
                    <a:pt x="19772" y="13069"/>
                    <a:pt x="19941" y="12712"/>
                  </a:cubicBezTo>
                  <a:cubicBezTo>
                    <a:pt x="20108" y="12356"/>
                    <a:pt x="20087" y="11959"/>
                    <a:pt x="20234" y="11603"/>
                  </a:cubicBezTo>
                  <a:cubicBezTo>
                    <a:pt x="20317" y="11373"/>
                    <a:pt x="20527" y="11310"/>
                    <a:pt x="20631" y="11101"/>
                  </a:cubicBezTo>
                  <a:cubicBezTo>
                    <a:pt x="20840" y="11143"/>
                    <a:pt x="20736" y="11645"/>
                    <a:pt x="20819" y="11812"/>
                  </a:cubicBezTo>
                  <a:cubicBezTo>
                    <a:pt x="20904" y="11981"/>
                    <a:pt x="21057" y="12055"/>
                    <a:pt x="21222" y="12055"/>
                  </a:cubicBezTo>
                  <a:cubicBezTo>
                    <a:pt x="21262" y="12055"/>
                    <a:pt x="21302" y="12051"/>
                    <a:pt x="21343" y="12043"/>
                  </a:cubicBezTo>
                  <a:cubicBezTo>
                    <a:pt x="21740" y="11959"/>
                    <a:pt x="22012" y="11519"/>
                    <a:pt x="22054" y="11101"/>
                  </a:cubicBezTo>
                  <a:cubicBezTo>
                    <a:pt x="22263" y="11708"/>
                    <a:pt x="22221" y="12419"/>
                    <a:pt x="22703" y="12900"/>
                  </a:cubicBezTo>
                  <a:cubicBezTo>
                    <a:pt x="22743" y="12933"/>
                    <a:pt x="22796" y="12949"/>
                    <a:pt x="22848" y="12949"/>
                  </a:cubicBezTo>
                  <a:cubicBezTo>
                    <a:pt x="22931" y="12949"/>
                    <a:pt x="23012" y="12907"/>
                    <a:pt x="23037" y="12817"/>
                  </a:cubicBezTo>
                  <a:cubicBezTo>
                    <a:pt x="23100" y="12566"/>
                    <a:pt x="23142" y="12273"/>
                    <a:pt x="23121" y="12001"/>
                  </a:cubicBezTo>
                  <a:lnTo>
                    <a:pt x="23121" y="12001"/>
                  </a:lnTo>
                  <a:cubicBezTo>
                    <a:pt x="23230" y="12110"/>
                    <a:pt x="23346" y="12205"/>
                    <a:pt x="23457" y="12205"/>
                  </a:cubicBezTo>
                  <a:cubicBezTo>
                    <a:pt x="23537" y="12205"/>
                    <a:pt x="23615" y="12154"/>
                    <a:pt x="23686" y="12022"/>
                  </a:cubicBezTo>
                  <a:cubicBezTo>
                    <a:pt x="23791" y="11854"/>
                    <a:pt x="23749" y="11624"/>
                    <a:pt x="23749" y="11436"/>
                  </a:cubicBezTo>
                  <a:cubicBezTo>
                    <a:pt x="23749" y="11331"/>
                    <a:pt x="23749" y="11206"/>
                    <a:pt x="23791" y="11080"/>
                  </a:cubicBezTo>
                  <a:cubicBezTo>
                    <a:pt x="23812" y="10996"/>
                    <a:pt x="23853" y="10934"/>
                    <a:pt x="23853" y="10850"/>
                  </a:cubicBezTo>
                  <a:cubicBezTo>
                    <a:pt x="23886" y="10844"/>
                    <a:pt x="23920" y="10841"/>
                    <a:pt x="23955" y="10841"/>
                  </a:cubicBezTo>
                  <a:cubicBezTo>
                    <a:pt x="24171" y="10841"/>
                    <a:pt x="24418" y="10954"/>
                    <a:pt x="24418" y="11206"/>
                  </a:cubicBezTo>
                  <a:cubicBezTo>
                    <a:pt x="24397" y="11352"/>
                    <a:pt x="24084" y="11499"/>
                    <a:pt x="24000" y="11603"/>
                  </a:cubicBezTo>
                  <a:cubicBezTo>
                    <a:pt x="23832" y="11791"/>
                    <a:pt x="23728" y="12063"/>
                    <a:pt x="23895" y="12273"/>
                  </a:cubicBezTo>
                  <a:cubicBezTo>
                    <a:pt x="24021" y="12461"/>
                    <a:pt x="24251" y="12482"/>
                    <a:pt x="24439" y="12482"/>
                  </a:cubicBezTo>
                  <a:cubicBezTo>
                    <a:pt x="24690" y="12461"/>
                    <a:pt x="25004" y="12419"/>
                    <a:pt x="25255" y="12335"/>
                  </a:cubicBezTo>
                  <a:lnTo>
                    <a:pt x="25255" y="12335"/>
                  </a:lnTo>
                  <a:cubicBezTo>
                    <a:pt x="24879" y="13129"/>
                    <a:pt x="23560" y="13240"/>
                    <a:pt x="22400" y="13240"/>
                  </a:cubicBezTo>
                  <a:cubicBezTo>
                    <a:pt x="21950" y="13240"/>
                    <a:pt x="21525" y="13223"/>
                    <a:pt x="21187" y="13223"/>
                  </a:cubicBezTo>
                  <a:cubicBezTo>
                    <a:pt x="21039" y="13223"/>
                    <a:pt x="20908" y="13226"/>
                    <a:pt x="20799" y="13235"/>
                  </a:cubicBezTo>
                  <a:cubicBezTo>
                    <a:pt x="19962" y="13277"/>
                    <a:pt x="19125" y="13424"/>
                    <a:pt x="18413" y="13905"/>
                  </a:cubicBezTo>
                  <a:cubicBezTo>
                    <a:pt x="17116" y="14763"/>
                    <a:pt x="17032" y="16123"/>
                    <a:pt x="17493" y="17504"/>
                  </a:cubicBezTo>
                  <a:cubicBezTo>
                    <a:pt x="18120" y="19450"/>
                    <a:pt x="19355" y="21688"/>
                    <a:pt x="20694" y="23237"/>
                  </a:cubicBezTo>
                  <a:cubicBezTo>
                    <a:pt x="21280" y="23906"/>
                    <a:pt x="22012" y="24387"/>
                    <a:pt x="22577" y="25078"/>
                  </a:cubicBezTo>
                  <a:cubicBezTo>
                    <a:pt x="22996" y="25601"/>
                    <a:pt x="23393" y="26040"/>
                    <a:pt x="24021" y="26250"/>
                  </a:cubicBezTo>
                  <a:cubicBezTo>
                    <a:pt x="24266" y="26411"/>
                    <a:pt x="24506" y="26482"/>
                    <a:pt x="24737" y="26482"/>
                  </a:cubicBezTo>
                  <a:cubicBezTo>
                    <a:pt x="25946" y="26482"/>
                    <a:pt x="26901" y="24548"/>
                    <a:pt x="26971" y="23530"/>
                  </a:cubicBezTo>
                  <a:cubicBezTo>
                    <a:pt x="27034" y="22651"/>
                    <a:pt x="26992" y="21730"/>
                    <a:pt x="27599" y="20998"/>
                  </a:cubicBezTo>
                  <a:cubicBezTo>
                    <a:pt x="27892" y="20663"/>
                    <a:pt x="28268" y="20412"/>
                    <a:pt x="28519" y="20056"/>
                  </a:cubicBezTo>
                  <a:cubicBezTo>
                    <a:pt x="29398" y="18926"/>
                    <a:pt x="28185" y="17880"/>
                    <a:pt x="28770" y="16729"/>
                  </a:cubicBezTo>
                  <a:cubicBezTo>
                    <a:pt x="28791" y="16709"/>
                    <a:pt x="28791" y="16688"/>
                    <a:pt x="28791" y="16667"/>
                  </a:cubicBezTo>
                  <a:cubicBezTo>
                    <a:pt x="29022" y="16290"/>
                    <a:pt x="29273" y="16060"/>
                    <a:pt x="29796" y="16039"/>
                  </a:cubicBezTo>
                  <a:cubicBezTo>
                    <a:pt x="29975" y="16039"/>
                    <a:pt x="30127" y="16066"/>
                    <a:pt x="30279" y="16066"/>
                  </a:cubicBezTo>
                  <a:cubicBezTo>
                    <a:pt x="30393" y="16066"/>
                    <a:pt x="30507" y="16051"/>
                    <a:pt x="30633" y="15997"/>
                  </a:cubicBezTo>
                  <a:cubicBezTo>
                    <a:pt x="30842" y="15913"/>
                    <a:pt x="30946" y="15725"/>
                    <a:pt x="31135" y="15621"/>
                  </a:cubicBezTo>
                  <a:cubicBezTo>
                    <a:pt x="31267" y="15547"/>
                    <a:pt x="31391" y="15523"/>
                    <a:pt x="31512" y="15523"/>
                  </a:cubicBezTo>
                  <a:cubicBezTo>
                    <a:pt x="31737" y="15523"/>
                    <a:pt x="31950" y="15607"/>
                    <a:pt x="32181" y="15621"/>
                  </a:cubicBezTo>
                  <a:cubicBezTo>
                    <a:pt x="32390" y="18152"/>
                    <a:pt x="32035" y="20726"/>
                    <a:pt x="31114" y="23090"/>
                  </a:cubicBezTo>
                  <a:cubicBezTo>
                    <a:pt x="28687" y="29284"/>
                    <a:pt x="21824" y="32046"/>
                    <a:pt x="15526" y="32150"/>
                  </a:cubicBezTo>
                  <a:cubicBezTo>
                    <a:pt x="15714" y="31857"/>
                    <a:pt x="15756" y="31543"/>
                    <a:pt x="15568" y="31209"/>
                  </a:cubicBezTo>
                  <a:cubicBezTo>
                    <a:pt x="15442" y="30978"/>
                    <a:pt x="15233" y="30874"/>
                    <a:pt x="15003" y="30748"/>
                  </a:cubicBezTo>
                  <a:cubicBezTo>
                    <a:pt x="14919" y="30727"/>
                    <a:pt x="14856" y="30706"/>
                    <a:pt x="14752" y="30686"/>
                  </a:cubicBezTo>
                  <a:cubicBezTo>
                    <a:pt x="14124" y="30497"/>
                    <a:pt x="13768" y="30183"/>
                    <a:pt x="13433" y="29556"/>
                  </a:cubicBezTo>
                  <a:cubicBezTo>
                    <a:pt x="13308" y="29346"/>
                    <a:pt x="13329" y="29116"/>
                    <a:pt x="13203" y="28907"/>
                  </a:cubicBezTo>
                  <a:cubicBezTo>
                    <a:pt x="12889" y="28405"/>
                    <a:pt x="12450" y="28091"/>
                    <a:pt x="12345" y="27442"/>
                  </a:cubicBezTo>
                  <a:cubicBezTo>
                    <a:pt x="12220" y="26647"/>
                    <a:pt x="12534" y="25999"/>
                    <a:pt x="12011" y="25287"/>
                  </a:cubicBezTo>
                  <a:cubicBezTo>
                    <a:pt x="11843" y="25036"/>
                    <a:pt x="11550" y="24890"/>
                    <a:pt x="11383" y="24639"/>
                  </a:cubicBezTo>
                  <a:cubicBezTo>
                    <a:pt x="10944" y="24053"/>
                    <a:pt x="11048" y="23718"/>
                    <a:pt x="11069" y="23007"/>
                  </a:cubicBezTo>
                  <a:cubicBezTo>
                    <a:pt x="11090" y="22316"/>
                    <a:pt x="10923" y="21667"/>
                    <a:pt x="10483" y="21123"/>
                  </a:cubicBezTo>
                  <a:cubicBezTo>
                    <a:pt x="9872" y="20318"/>
                    <a:pt x="8929" y="19945"/>
                    <a:pt x="7966" y="19945"/>
                  </a:cubicBezTo>
                  <a:cubicBezTo>
                    <a:pt x="7478" y="19945"/>
                    <a:pt x="6986" y="20041"/>
                    <a:pt x="6529" y="20224"/>
                  </a:cubicBezTo>
                  <a:cubicBezTo>
                    <a:pt x="5566" y="20600"/>
                    <a:pt x="4834" y="21563"/>
                    <a:pt x="3829" y="21814"/>
                  </a:cubicBezTo>
                  <a:cubicBezTo>
                    <a:pt x="3675" y="21852"/>
                    <a:pt x="3534" y="21869"/>
                    <a:pt x="3405" y="21869"/>
                  </a:cubicBezTo>
                  <a:cubicBezTo>
                    <a:pt x="1882" y="21869"/>
                    <a:pt x="2012" y="19422"/>
                    <a:pt x="2532" y="18361"/>
                  </a:cubicBezTo>
                  <a:cubicBezTo>
                    <a:pt x="3578" y="16269"/>
                    <a:pt x="6801" y="17190"/>
                    <a:pt x="7805" y="15265"/>
                  </a:cubicBezTo>
                  <a:cubicBezTo>
                    <a:pt x="7972" y="14930"/>
                    <a:pt x="7972" y="14532"/>
                    <a:pt x="8161" y="14219"/>
                  </a:cubicBezTo>
                  <a:cubicBezTo>
                    <a:pt x="8454" y="13779"/>
                    <a:pt x="9019" y="13570"/>
                    <a:pt x="9479" y="13382"/>
                  </a:cubicBezTo>
                  <a:cubicBezTo>
                    <a:pt x="10002" y="13172"/>
                    <a:pt x="10567" y="13005"/>
                    <a:pt x="11006" y="12649"/>
                  </a:cubicBezTo>
                  <a:cubicBezTo>
                    <a:pt x="11592" y="12147"/>
                    <a:pt x="11550" y="11666"/>
                    <a:pt x="11780" y="10996"/>
                  </a:cubicBezTo>
                  <a:cubicBezTo>
                    <a:pt x="12157" y="9971"/>
                    <a:pt x="12994" y="9950"/>
                    <a:pt x="13747" y="9364"/>
                  </a:cubicBezTo>
                  <a:cubicBezTo>
                    <a:pt x="15065" y="8360"/>
                    <a:pt x="14019" y="6372"/>
                    <a:pt x="13308" y="5305"/>
                  </a:cubicBezTo>
                  <a:cubicBezTo>
                    <a:pt x="12408" y="3903"/>
                    <a:pt x="11069" y="2752"/>
                    <a:pt x="9500" y="2208"/>
                  </a:cubicBezTo>
                  <a:cubicBezTo>
                    <a:pt x="9479" y="2167"/>
                    <a:pt x="9437" y="2146"/>
                    <a:pt x="9395" y="2125"/>
                  </a:cubicBezTo>
                  <a:cubicBezTo>
                    <a:pt x="11938" y="1283"/>
                    <a:pt x="14594" y="624"/>
                    <a:pt x="17270" y="624"/>
                  </a:cubicBezTo>
                  <a:close/>
                  <a:moveTo>
                    <a:pt x="17377" y="0"/>
                  </a:moveTo>
                  <a:cubicBezTo>
                    <a:pt x="14398" y="0"/>
                    <a:pt x="11423" y="792"/>
                    <a:pt x="8705" y="1957"/>
                  </a:cubicBezTo>
                  <a:cubicBezTo>
                    <a:pt x="8537" y="2041"/>
                    <a:pt x="8600" y="2271"/>
                    <a:pt x="8747" y="2313"/>
                  </a:cubicBezTo>
                  <a:cubicBezTo>
                    <a:pt x="2449" y="4761"/>
                    <a:pt x="0" y="11791"/>
                    <a:pt x="356" y="18131"/>
                  </a:cubicBezTo>
                  <a:cubicBezTo>
                    <a:pt x="544" y="21521"/>
                    <a:pt x="1214" y="25057"/>
                    <a:pt x="3390" y="27735"/>
                  </a:cubicBezTo>
                  <a:cubicBezTo>
                    <a:pt x="5336" y="30141"/>
                    <a:pt x="8203" y="31774"/>
                    <a:pt x="11195" y="32422"/>
                  </a:cubicBezTo>
                  <a:cubicBezTo>
                    <a:pt x="12439" y="32693"/>
                    <a:pt x="13704" y="32817"/>
                    <a:pt x="14971" y="32817"/>
                  </a:cubicBezTo>
                  <a:cubicBezTo>
                    <a:pt x="17517" y="32817"/>
                    <a:pt x="20069" y="32319"/>
                    <a:pt x="22472" y="31522"/>
                  </a:cubicBezTo>
                  <a:cubicBezTo>
                    <a:pt x="25695" y="30434"/>
                    <a:pt x="28603" y="28781"/>
                    <a:pt x="30465" y="25852"/>
                  </a:cubicBezTo>
                  <a:cubicBezTo>
                    <a:pt x="34127" y="20140"/>
                    <a:pt x="33541" y="11833"/>
                    <a:pt x="29649" y="6372"/>
                  </a:cubicBezTo>
                  <a:cubicBezTo>
                    <a:pt x="27557" y="3464"/>
                    <a:pt x="24439" y="1246"/>
                    <a:pt x="20945" y="409"/>
                  </a:cubicBezTo>
                  <a:cubicBezTo>
                    <a:pt x="19766" y="128"/>
                    <a:pt x="18571" y="0"/>
                    <a:pt x="17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114266" y="728538"/>
              <a:ext cx="1064654" cy="1549606"/>
            </a:xfrm>
            <a:custGeom>
              <a:avLst/>
              <a:gdLst/>
              <a:ahLst/>
              <a:cxnLst/>
              <a:rect l="l" t="t" r="r" b="b"/>
              <a:pathLst>
                <a:path w="34316" h="49947" extrusionOk="0">
                  <a:moveTo>
                    <a:pt x="13036" y="457"/>
                  </a:moveTo>
                  <a:cubicBezTo>
                    <a:pt x="13057" y="457"/>
                    <a:pt x="13057" y="478"/>
                    <a:pt x="13057" y="478"/>
                  </a:cubicBezTo>
                  <a:cubicBezTo>
                    <a:pt x="13225" y="666"/>
                    <a:pt x="13413" y="750"/>
                    <a:pt x="13538" y="980"/>
                  </a:cubicBezTo>
                  <a:cubicBezTo>
                    <a:pt x="13643" y="1210"/>
                    <a:pt x="13685" y="1440"/>
                    <a:pt x="13664" y="1692"/>
                  </a:cubicBezTo>
                  <a:cubicBezTo>
                    <a:pt x="13664" y="1733"/>
                    <a:pt x="13664" y="1754"/>
                    <a:pt x="13685" y="1796"/>
                  </a:cubicBezTo>
                  <a:cubicBezTo>
                    <a:pt x="6487" y="4412"/>
                    <a:pt x="2679" y="12467"/>
                    <a:pt x="3097" y="19790"/>
                  </a:cubicBezTo>
                  <a:cubicBezTo>
                    <a:pt x="3495" y="27030"/>
                    <a:pt x="7659" y="34772"/>
                    <a:pt x="15275" y="36278"/>
                  </a:cubicBezTo>
                  <a:cubicBezTo>
                    <a:pt x="16882" y="36597"/>
                    <a:pt x="18593" y="36791"/>
                    <a:pt x="20308" y="36791"/>
                  </a:cubicBezTo>
                  <a:cubicBezTo>
                    <a:pt x="23215" y="36791"/>
                    <a:pt x="26135" y="36232"/>
                    <a:pt x="28582" y="34772"/>
                  </a:cubicBezTo>
                  <a:cubicBezTo>
                    <a:pt x="28603" y="34772"/>
                    <a:pt x="28624" y="34751"/>
                    <a:pt x="28645" y="34730"/>
                  </a:cubicBezTo>
                  <a:cubicBezTo>
                    <a:pt x="28792" y="34876"/>
                    <a:pt x="28959" y="35044"/>
                    <a:pt x="29106" y="35211"/>
                  </a:cubicBezTo>
                  <a:cubicBezTo>
                    <a:pt x="27683" y="36613"/>
                    <a:pt x="25716" y="37136"/>
                    <a:pt x="23791" y="37534"/>
                  </a:cubicBezTo>
                  <a:cubicBezTo>
                    <a:pt x="22250" y="37839"/>
                    <a:pt x="20684" y="37996"/>
                    <a:pt x="19113" y="37996"/>
                  </a:cubicBezTo>
                  <a:cubicBezTo>
                    <a:pt x="18636" y="37996"/>
                    <a:pt x="18159" y="37981"/>
                    <a:pt x="17681" y="37952"/>
                  </a:cubicBezTo>
                  <a:cubicBezTo>
                    <a:pt x="13517" y="37701"/>
                    <a:pt x="9479" y="36111"/>
                    <a:pt x="6571" y="33035"/>
                  </a:cubicBezTo>
                  <a:cubicBezTo>
                    <a:pt x="670" y="26779"/>
                    <a:pt x="1" y="16610"/>
                    <a:pt x="3976" y="9203"/>
                  </a:cubicBezTo>
                  <a:cubicBezTo>
                    <a:pt x="5022" y="7278"/>
                    <a:pt x="6341" y="5541"/>
                    <a:pt x="7931" y="4056"/>
                  </a:cubicBezTo>
                  <a:cubicBezTo>
                    <a:pt x="9479" y="2591"/>
                    <a:pt x="11258" y="1566"/>
                    <a:pt x="13036" y="457"/>
                  </a:cubicBezTo>
                  <a:close/>
                  <a:moveTo>
                    <a:pt x="23435" y="38203"/>
                  </a:moveTo>
                  <a:cubicBezTo>
                    <a:pt x="23435" y="38266"/>
                    <a:pt x="23435" y="38308"/>
                    <a:pt x="23477" y="38371"/>
                  </a:cubicBezTo>
                  <a:cubicBezTo>
                    <a:pt x="24126" y="39312"/>
                    <a:pt x="24837" y="40212"/>
                    <a:pt x="25172" y="41321"/>
                  </a:cubicBezTo>
                  <a:cubicBezTo>
                    <a:pt x="25569" y="42681"/>
                    <a:pt x="25109" y="44397"/>
                    <a:pt x="23540" y="44711"/>
                  </a:cubicBezTo>
                  <a:cubicBezTo>
                    <a:pt x="23341" y="44749"/>
                    <a:pt x="23111" y="44773"/>
                    <a:pt x="22877" y="44773"/>
                  </a:cubicBezTo>
                  <a:cubicBezTo>
                    <a:pt x="22471" y="44773"/>
                    <a:pt x="22053" y="44700"/>
                    <a:pt x="21761" y="44501"/>
                  </a:cubicBezTo>
                  <a:cubicBezTo>
                    <a:pt x="20883" y="43936"/>
                    <a:pt x="21134" y="42681"/>
                    <a:pt x="21364" y="41802"/>
                  </a:cubicBezTo>
                  <a:cubicBezTo>
                    <a:pt x="21657" y="40630"/>
                    <a:pt x="22096" y="39501"/>
                    <a:pt x="22452" y="38350"/>
                  </a:cubicBezTo>
                  <a:cubicBezTo>
                    <a:pt x="22766" y="38308"/>
                    <a:pt x="23100" y="38266"/>
                    <a:pt x="23435" y="38203"/>
                  </a:cubicBezTo>
                  <a:close/>
                  <a:moveTo>
                    <a:pt x="25988" y="41823"/>
                  </a:moveTo>
                  <a:lnTo>
                    <a:pt x="25988" y="41823"/>
                  </a:lnTo>
                  <a:cubicBezTo>
                    <a:pt x="27264" y="41907"/>
                    <a:pt x="28603" y="41823"/>
                    <a:pt x="29817" y="42221"/>
                  </a:cubicBezTo>
                  <a:cubicBezTo>
                    <a:pt x="31282" y="42702"/>
                    <a:pt x="32809" y="44711"/>
                    <a:pt x="31177" y="45945"/>
                  </a:cubicBezTo>
                  <a:cubicBezTo>
                    <a:pt x="30214" y="46677"/>
                    <a:pt x="28792" y="46782"/>
                    <a:pt x="27641" y="46991"/>
                  </a:cubicBezTo>
                  <a:cubicBezTo>
                    <a:pt x="26176" y="47263"/>
                    <a:pt x="24691" y="47472"/>
                    <a:pt x="23205" y="47577"/>
                  </a:cubicBezTo>
                  <a:cubicBezTo>
                    <a:pt x="22480" y="47628"/>
                    <a:pt x="21672" y="47676"/>
                    <a:pt x="20842" y="47676"/>
                  </a:cubicBezTo>
                  <a:cubicBezTo>
                    <a:pt x="18965" y="47676"/>
                    <a:pt x="16975" y="47434"/>
                    <a:pt x="15568" y="46447"/>
                  </a:cubicBezTo>
                  <a:cubicBezTo>
                    <a:pt x="13915" y="45296"/>
                    <a:pt x="14898" y="43497"/>
                    <a:pt x="16342" y="42723"/>
                  </a:cubicBezTo>
                  <a:cubicBezTo>
                    <a:pt x="17449" y="42133"/>
                    <a:pt x="18783" y="41916"/>
                    <a:pt x="20044" y="41916"/>
                  </a:cubicBezTo>
                  <a:cubicBezTo>
                    <a:pt x="20213" y="41916"/>
                    <a:pt x="20382" y="41920"/>
                    <a:pt x="20548" y="41928"/>
                  </a:cubicBezTo>
                  <a:lnTo>
                    <a:pt x="20569" y="41928"/>
                  </a:lnTo>
                  <a:cubicBezTo>
                    <a:pt x="20401" y="42534"/>
                    <a:pt x="20255" y="43183"/>
                    <a:pt x="20318" y="43769"/>
                  </a:cubicBezTo>
                  <a:cubicBezTo>
                    <a:pt x="20440" y="44992"/>
                    <a:pt x="21833" y="45500"/>
                    <a:pt x="22995" y="45500"/>
                  </a:cubicBezTo>
                  <a:cubicBezTo>
                    <a:pt x="23224" y="45500"/>
                    <a:pt x="23445" y="45481"/>
                    <a:pt x="23644" y="45443"/>
                  </a:cubicBezTo>
                  <a:cubicBezTo>
                    <a:pt x="25025" y="45192"/>
                    <a:pt x="25904" y="44020"/>
                    <a:pt x="26009" y="42639"/>
                  </a:cubicBezTo>
                  <a:cubicBezTo>
                    <a:pt x="26030" y="42367"/>
                    <a:pt x="26030" y="42095"/>
                    <a:pt x="25988" y="41823"/>
                  </a:cubicBezTo>
                  <a:close/>
                  <a:moveTo>
                    <a:pt x="32370" y="45443"/>
                  </a:moveTo>
                  <a:lnTo>
                    <a:pt x="32370" y="45443"/>
                  </a:lnTo>
                  <a:cubicBezTo>
                    <a:pt x="34232" y="47640"/>
                    <a:pt x="29922" y="48540"/>
                    <a:pt x="28603" y="48791"/>
                  </a:cubicBezTo>
                  <a:cubicBezTo>
                    <a:pt x="26699" y="49146"/>
                    <a:pt x="24774" y="49314"/>
                    <a:pt x="22828" y="49335"/>
                  </a:cubicBezTo>
                  <a:cubicBezTo>
                    <a:pt x="22522" y="49338"/>
                    <a:pt x="22214" y="49341"/>
                    <a:pt x="21904" y="49341"/>
                  </a:cubicBezTo>
                  <a:cubicBezTo>
                    <a:pt x="20433" y="49341"/>
                    <a:pt x="18927" y="49287"/>
                    <a:pt x="17493" y="49063"/>
                  </a:cubicBezTo>
                  <a:cubicBezTo>
                    <a:pt x="15903" y="48812"/>
                    <a:pt x="13497" y="47493"/>
                    <a:pt x="14166" y="45694"/>
                  </a:cubicBezTo>
                  <a:lnTo>
                    <a:pt x="14166" y="45694"/>
                  </a:lnTo>
                  <a:cubicBezTo>
                    <a:pt x="14626" y="46907"/>
                    <a:pt x="15966" y="47472"/>
                    <a:pt x="17137" y="47765"/>
                  </a:cubicBezTo>
                  <a:cubicBezTo>
                    <a:pt x="18505" y="48133"/>
                    <a:pt x="19945" y="48273"/>
                    <a:pt x="21385" y="48273"/>
                  </a:cubicBezTo>
                  <a:cubicBezTo>
                    <a:pt x="21994" y="48273"/>
                    <a:pt x="22602" y="48248"/>
                    <a:pt x="23205" y="48205"/>
                  </a:cubicBezTo>
                  <a:cubicBezTo>
                    <a:pt x="25256" y="48058"/>
                    <a:pt x="27306" y="47724"/>
                    <a:pt x="29294" y="47305"/>
                  </a:cubicBezTo>
                  <a:cubicBezTo>
                    <a:pt x="30466" y="47054"/>
                    <a:pt x="31888" y="46656"/>
                    <a:pt x="32370" y="45443"/>
                  </a:cubicBezTo>
                  <a:close/>
                  <a:moveTo>
                    <a:pt x="13254" y="1"/>
                  </a:moveTo>
                  <a:cubicBezTo>
                    <a:pt x="13179" y="1"/>
                    <a:pt x="13123" y="35"/>
                    <a:pt x="13078" y="80"/>
                  </a:cubicBezTo>
                  <a:cubicBezTo>
                    <a:pt x="9312" y="1168"/>
                    <a:pt x="6090" y="4558"/>
                    <a:pt x="4081" y="7801"/>
                  </a:cubicBezTo>
                  <a:cubicBezTo>
                    <a:pt x="1654" y="11756"/>
                    <a:pt x="691" y="16505"/>
                    <a:pt x="1047" y="21109"/>
                  </a:cubicBezTo>
                  <a:cubicBezTo>
                    <a:pt x="1382" y="25272"/>
                    <a:pt x="2805" y="29415"/>
                    <a:pt x="5462" y="32659"/>
                  </a:cubicBezTo>
                  <a:cubicBezTo>
                    <a:pt x="8203" y="35964"/>
                    <a:pt x="12116" y="37889"/>
                    <a:pt x="16342" y="38412"/>
                  </a:cubicBezTo>
                  <a:cubicBezTo>
                    <a:pt x="17253" y="38535"/>
                    <a:pt x="18164" y="38593"/>
                    <a:pt x="19075" y="38593"/>
                  </a:cubicBezTo>
                  <a:cubicBezTo>
                    <a:pt x="20026" y="38593"/>
                    <a:pt x="20977" y="38530"/>
                    <a:pt x="21929" y="38412"/>
                  </a:cubicBezTo>
                  <a:lnTo>
                    <a:pt x="21929" y="38412"/>
                  </a:lnTo>
                  <a:cubicBezTo>
                    <a:pt x="21468" y="39229"/>
                    <a:pt x="21134" y="40107"/>
                    <a:pt x="20862" y="41007"/>
                  </a:cubicBezTo>
                  <a:cubicBezTo>
                    <a:pt x="20799" y="41174"/>
                    <a:pt x="20757" y="41363"/>
                    <a:pt x="20694" y="41572"/>
                  </a:cubicBezTo>
                  <a:cubicBezTo>
                    <a:pt x="20652" y="41530"/>
                    <a:pt x="20611" y="41509"/>
                    <a:pt x="20548" y="41488"/>
                  </a:cubicBezTo>
                  <a:cubicBezTo>
                    <a:pt x="20165" y="41448"/>
                    <a:pt x="19773" y="41425"/>
                    <a:pt x="19380" y="41425"/>
                  </a:cubicBezTo>
                  <a:cubicBezTo>
                    <a:pt x="17946" y="41425"/>
                    <a:pt x="16487" y="41731"/>
                    <a:pt x="15338" y="42618"/>
                  </a:cubicBezTo>
                  <a:cubicBezTo>
                    <a:pt x="14501" y="43267"/>
                    <a:pt x="13873" y="44229"/>
                    <a:pt x="14061" y="45275"/>
                  </a:cubicBezTo>
                  <a:cubicBezTo>
                    <a:pt x="13245" y="46468"/>
                    <a:pt x="13936" y="48163"/>
                    <a:pt x="15108" y="48895"/>
                  </a:cubicBezTo>
                  <a:cubicBezTo>
                    <a:pt x="16007" y="49481"/>
                    <a:pt x="17074" y="49648"/>
                    <a:pt x="18121" y="49753"/>
                  </a:cubicBezTo>
                  <a:cubicBezTo>
                    <a:pt x="19429" y="49895"/>
                    <a:pt x="20768" y="49946"/>
                    <a:pt x="22099" y="49946"/>
                  </a:cubicBezTo>
                  <a:cubicBezTo>
                    <a:pt x="22342" y="49946"/>
                    <a:pt x="22586" y="49945"/>
                    <a:pt x="22828" y="49941"/>
                  </a:cubicBezTo>
                  <a:cubicBezTo>
                    <a:pt x="25569" y="49920"/>
                    <a:pt x="28645" y="49732"/>
                    <a:pt x="31240" y="48791"/>
                  </a:cubicBezTo>
                  <a:cubicBezTo>
                    <a:pt x="32663" y="48268"/>
                    <a:pt x="34316" y="46405"/>
                    <a:pt x="32767" y="45045"/>
                  </a:cubicBezTo>
                  <a:cubicBezTo>
                    <a:pt x="32697" y="44989"/>
                    <a:pt x="32637" y="44971"/>
                    <a:pt x="32580" y="44971"/>
                  </a:cubicBezTo>
                  <a:cubicBezTo>
                    <a:pt x="32551" y="44971"/>
                    <a:pt x="32523" y="44976"/>
                    <a:pt x="32495" y="44983"/>
                  </a:cubicBezTo>
                  <a:cubicBezTo>
                    <a:pt x="32642" y="43936"/>
                    <a:pt x="32035" y="42911"/>
                    <a:pt x="31240" y="42283"/>
                  </a:cubicBezTo>
                  <a:cubicBezTo>
                    <a:pt x="29775" y="41112"/>
                    <a:pt x="27725" y="41321"/>
                    <a:pt x="25988" y="41195"/>
                  </a:cubicBezTo>
                  <a:lnTo>
                    <a:pt x="25883" y="41195"/>
                  </a:lnTo>
                  <a:cubicBezTo>
                    <a:pt x="25569" y="40045"/>
                    <a:pt x="24858" y="38998"/>
                    <a:pt x="24105" y="38078"/>
                  </a:cubicBezTo>
                  <a:cubicBezTo>
                    <a:pt x="26176" y="37680"/>
                    <a:pt x="28310" y="37032"/>
                    <a:pt x="29754" y="35420"/>
                  </a:cubicBezTo>
                  <a:cubicBezTo>
                    <a:pt x="29880" y="35295"/>
                    <a:pt x="29880" y="35107"/>
                    <a:pt x="29754" y="34981"/>
                  </a:cubicBezTo>
                  <a:cubicBezTo>
                    <a:pt x="29503" y="34730"/>
                    <a:pt x="29252" y="34458"/>
                    <a:pt x="28980" y="34207"/>
                  </a:cubicBezTo>
                  <a:cubicBezTo>
                    <a:pt x="28919" y="34137"/>
                    <a:pt x="28846" y="34107"/>
                    <a:pt x="28775" y="34107"/>
                  </a:cubicBezTo>
                  <a:cubicBezTo>
                    <a:pt x="28676" y="34107"/>
                    <a:pt x="28580" y="34164"/>
                    <a:pt x="28520" y="34249"/>
                  </a:cubicBezTo>
                  <a:cubicBezTo>
                    <a:pt x="28491" y="34230"/>
                    <a:pt x="28459" y="34220"/>
                    <a:pt x="28422" y="34220"/>
                  </a:cubicBezTo>
                  <a:cubicBezTo>
                    <a:pt x="28377" y="34220"/>
                    <a:pt x="28326" y="34235"/>
                    <a:pt x="28269" y="34270"/>
                  </a:cubicBezTo>
                  <a:cubicBezTo>
                    <a:pt x="25885" y="35697"/>
                    <a:pt x="23139" y="36154"/>
                    <a:pt x="20388" y="36154"/>
                  </a:cubicBezTo>
                  <a:cubicBezTo>
                    <a:pt x="19347" y="36154"/>
                    <a:pt x="18306" y="36089"/>
                    <a:pt x="17284" y="35985"/>
                  </a:cubicBezTo>
                  <a:cubicBezTo>
                    <a:pt x="13392" y="35567"/>
                    <a:pt x="10107" y="33935"/>
                    <a:pt x="7680" y="30859"/>
                  </a:cubicBezTo>
                  <a:cubicBezTo>
                    <a:pt x="3118" y="25063"/>
                    <a:pt x="2323" y="16338"/>
                    <a:pt x="5755" y="9831"/>
                  </a:cubicBezTo>
                  <a:cubicBezTo>
                    <a:pt x="7617" y="6337"/>
                    <a:pt x="10588" y="3700"/>
                    <a:pt x="14103" y="1922"/>
                  </a:cubicBezTo>
                  <a:cubicBezTo>
                    <a:pt x="14187" y="1859"/>
                    <a:pt x="14166" y="1733"/>
                    <a:pt x="14082" y="1692"/>
                  </a:cubicBezTo>
                  <a:cubicBezTo>
                    <a:pt x="14166" y="1378"/>
                    <a:pt x="14124" y="1064"/>
                    <a:pt x="14020" y="750"/>
                  </a:cubicBezTo>
                  <a:cubicBezTo>
                    <a:pt x="13894" y="478"/>
                    <a:pt x="13685" y="143"/>
                    <a:pt x="13392" y="39"/>
                  </a:cubicBezTo>
                  <a:cubicBezTo>
                    <a:pt x="13392" y="18"/>
                    <a:pt x="13371" y="18"/>
                    <a:pt x="13350" y="18"/>
                  </a:cubicBezTo>
                  <a:cubicBezTo>
                    <a:pt x="13315" y="6"/>
                    <a:pt x="13283" y="1"/>
                    <a:pt x="1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90056" y="911400"/>
              <a:ext cx="108432" cy="77594"/>
            </a:xfrm>
            <a:custGeom>
              <a:avLst/>
              <a:gdLst/>
              <a:ahLst/>
              <a:cxnLst/>
              <a:rect l="l" t="t" r="r" b="b"/>
              <a:pathLst>
                <a:path w="3495" h="2501" extrusionOk="0">
                  <a:moveTo>
                    <a:pt x="2051" y="418"/>
                  </a:moveTo>
                  <a:cubicBezTo>
                    <a:pt x="2417" y="418"/>
                    <a:pt x="2754" y="632"/>
                    <a:pt x="2804" y="1028"/>
                  </a:cubicBezTo>
                  <a:cubicBezTo>
                    <a:pt x="2846" y="1405"/>
                    <a:pt x="2658" y="1761"/>
                    <a:pt x="2637" y="2137"/>
                  </a:cubicBezTo>
                  <a:cubicBezTo>
                    <a:pt x="2281" y="2054"/>
                    <a:pt x="1967" y="1928"/>
                    <a:pt x="1674" y="1698"/>
                  </a:cubicBezTo>
                  <a:cubicBezTo>
                    <a:pt x="1486" y="1531"/>
                    <a:pt x="1318" y="1342"/>
                    <a:pt x="1277" y="1091"/>
                  </a:cubicBezTo>
                  <a:cubicBezTo>
                    <a:pt x="1235" y="777"/>
                    <a:pt x="1465" y="547"/>
                    <a:pt x="1758" y="464"/>
                  </a:cubicBezTo>
                  <a:cubicBezTo>
                    <a:pt x="1854" y="433"/>
                    <a:pt x="1954" y="418"/>
                    <a:pt x="2051" y="418"/>
                  </a:cubicBezTo>
                  <a:close/>
                  <a:moveTo>
                    <a:pt x="2048" y="1"/>
                  </a:moveTo>
                  <a:cubicBezTo>
                    <a:pt x="1799" y="1"/>
                    <a:pt x="1551" y="71"/>
                    <a:pt x="1339" y="212"/>
                  </a:cubicBezTo>
                  <a:cubicBezTo>
                    <a:pt x="0" y="1091"/>
                    <a:pt x="1632" y="2451"/>
                    <a:pt x="2720" y="2451"/>
                  </a:cubicBezTo>
                  <a:cubicBezTo>
                    <a:pt x="2760" y="2485"/>
                    <a:pt x="2811" y="2501"/>
                    <a:pt x="2861" y="2501"/>
                  </a:cubicBezTo>
                  <a:cubicBezTo>
                    <a:pt x="2969" y="2501"/>
                    <a:pt x="3076" y="2426"/>
                    <a:pt x="3076" y="2284"/>
                  </a:cubicBezTo>
                  <a:cubicBezTo>
                    <a:pt x="3013" y="1635"/>
                    <a:pt x="3495" y="966"/>
                    <a:pt x="2971" y="401"/>
                  </a:cubicBezTo>
                  <a:cubicBezTo>
                    <a:pt x="2729" y="134"/>
                    <a:pt x="2389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/>
          <p:nvPr/>
        </p:nvSpPr>
        <p:spPr>
          <a:xfrm rot="1605567">
            <a:off x="856443" y="2237466"/>
            <a:ext cx="350604" cy="953861"/>
          </a:xfrm>
          <a:custGeom>
            <a:avLst/>
            <a:gdLst/>
            <a:ahLst/>
            <a:cxnLst/>
            <a:rect l="l" t="t" r="r" b="b"/>
            <a:pathLst>
              <a:path w="5944" h="16172" extrusionOk="0">
                <a:moveTo>
                  <a:pt x="3530" y="1"/>
                </a:moveTo>
                <a:cubicBezTo>
                  <a:pt x="3326" y="1"/>
                  <a:pt x="3111" y="46"/>
                  <a:pt x="2888" y="146"/>
                </a:cubicBezTo>
                <a:cubicBezTo>
                  <a:pt x="1507" y="774"/>
                  <a:pt x="943" y="3431"/>
                  <a:pt x="691" y="4749"/>
                </a:cubicBezTo>
                <a:cubicBezTo>
                  <a:pt x="294" y="6674"/>
                  <a:pt x="252" y="8662"/>
                  <a:pt x="252" y="10629"/>
                </a:cubicBezTo>
                <a:cubicBezTo>
                  <a:pt x="252" y="12073"/>
                  <a:pt x="1" y="14751"/>
                  <a:pt x="1215" y="15860"/>
                </a:cubicBezTo>
                <a:cubicBezTo>
                  <a:pt x="1455" y="16080"/>
                  <a:pt x="1713" y="16171"/>
                  <a:pt x="1971" y="16171"/>
                </a:cubicBezTo>
                <a:cubicBezTo>
                  <a:pt x="2745" y="16171"/>
                  <a:pt x="3521" y="15347"/>
                  <a:pt x="3851" y="14688"/>
                </a:cubicBezTo>
                <a:cubicBezTo>
                  <a:pt x="4625" y="13098"/>
                  <a:pt x="4437" y="11006"/>
                  <a:pt x="4479" y="9290"/>
                </a:cubicBezTo>
                <a:cubicBezTo>
                  <a:pt x="4500" y="8097"/>
                  <a:pt x="4521" y="6905"/>
                  <a:pt x="4500" y="5712"/>
                </a:cubicBezTo>
                <a:cubicBezTo>
                  <a:pt x="4479" y="4770"/>
                  <a:pt x="4562" y="3724"/>
                  <a:pt x="4207" y="2824"/>
                </a:cubicBezTo>
                <a:cubicBezTo>
                  <a:pt x="3999" y="2292"/>
                  <a:pt x="3734" y="2086"/>
                  <a:pt x="3459" y="2086"/>
                </a:cubicBezTo>
                <a:cubicBezTo>
                  <a:pt x="2848" y="2086"/>
                  <a:pt x="2184" y="3101"/>
                  <a:pt x="1968" y="3808"/>
                </a:cubicBezTo>
                <a:cubicBezTo>
                  <a:pt x="1298" y="6047"/>
                  <a:pt x="1215" y="8725"/>
                  <a:pt x="1549" y="11026"/>
                </a:cubicBezTo>
                <a:cubicBezTo>
                  <a:pt x="1558" y="11118"/>
                  <a:pt x="1623" y="11157"/>
                  <a:pt x="1693" y="11157"/>
                </a:cubicBezTo>
                <a:cubicBezTo>
                  <a:pt x="1784" y="11157"/>
                  <a:pt x="1884" y="11091"/>
                  <a:pt x="1884" y="10985"/>
                </a:cubicBezTo>
                <a:cubicBezTo>
                  <a:pt x="1926" y="8976"/>
                  <a:pt x="1926" y="7009"/>
                  <a:pt x="2261" y="5042"/>
                </a:cubicBezTo>
                <a:cubicBezTo>
                  <a:pt x="2324" y="4666"/>
                  <a:pt x="2386" y="4310"/>
                  <a:pt x="2491" y="3954"/>
                </a:cubicBezTo>
                <a:cubicBezTo>
                  <a:pt x="2596" y="3557"/>
                  <a:pt x="2763" y="3201"/>
                  <a:pt x="3035" y="2887"/>
                </a:cubicBezTo>
                <a:lnTo>
                  <a:pt x="3788" y="3368"/>
                </a:lnTo>
                <a:cubicBezTo>
                  <a:pt x="4144" y="4017"/>
                  <a:pt x="3893" y="5649"/>
                  <a:pt x="3872" y="6381"/>
                </a:cubicBezTo>
                <a:cubicBezTo>
                  <a:pt x="3851" y="8244"/>
                  <a:pt x="3830" y="10127"/>
                  <a:pt x="3725" y="11989"/>
                </a:cubicBezTo>
                <a:cubicBezTo>
                  <a:pt x="3684" y="12742"/>
                  <a:pt x="3621" y="13537"/>
                  <a:pt x="3307" y="14249"/>
                </a:cubicBezTo>
                <a:cubicBezTo>
                  <a:pt x="3147" y="14609"/>
                  <a:pt x="2679" y="15488"/>
                  <a:pt x="2199" y="15488"/>
                </a:cubicBezTo>
                <a:cubicBezTo>
                  <a:pt x="2178" y="15488"/>
                  <a:pt x="2156" y="15487"/>
                  <a:pt x="2135" y="15483"/>
                </a:cubicBezTo>
                <a:cubicBezTo>
                  <a:pt x="1570" y="15358"/>
                  <a:pt x="1215" y="14500"/>
                  <a:pt x="1110" y="14019"/>
                </a:cubicBezTo>
                <a:cubicBezTo>
                  <a:pt x="754" y="12387"/>
                  <a:pt x="880" y="10545"/>
                  <a:pt x="922" y="8892"/>
                </a:cubicBezTo>
                <a:cubicBezTo>
                  <a:pt x="963" y="7177"/>
                  <a:pt x="1110" y="5461"/>
                  <a:pt x="1570" y="3808"/>
                </a:cubicBezTo>
                <a:cubicBezTo>
                  <a:pt x="1821" y="2950"/>
                  <a:pt x="2135" y="1820"/>
                  <a:pt x="2742" y="1151"/>
                </a:cubicBezTo>
                <a:cubicBezTo>
                  <a:pt x="3075" y="788"/>
                  <a:pt x="3368" y="640"/>
                  <a:pt x="3623" y="640"/>
                </a:cubicBezTo>
                <a:cubicBezTo>
                  <a:pt x="4470" y="640"/>
                  <a:pt x="4886" y="2285"/>
                  <a:pt x="4918" y="3138"/>
                </a:cubicBezTo>
                <a:cubicBezTo>
                  <a:pt x="4981" y="5084"/>
                  <a:pt x="4897" y="7051"/>
                  <a:pt x="4730" y="8997"/>
                </a:cubicBezTo>
                <a:cubicBezTo>
                  <a:pt x="4709" y="9227"/>
                  <a:pt x="4881" y="9342"/>
                  <a:pt x="5065" y="9342"/>
                </a:cubicBezTo>
                <a:cubicBezTo>
                  <a:pt x="5248" y="9342"/>
                  <a:pt x="5441" y="9227"/>
                  <a:pt x="5462" y="8997"/>
                </a:cubicBezTo>
                <a:cubicBezTo>
                  <a:pt x="5650" y="6758"/>
                  <a:pt x="5943" y="4205"/>
                  <a:pt x="5462" y="1987"/>
                </a:cubicBezTo>
                <a:cubicBezTo>
                  <a:pt x="5254" y="1051"/>
                  <a:pt x="4515" y="1"/>
                  <a:pt x="35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 rot="-899630">
            <a:off x="465327" y="3731650"/>
            <a:ext cx="1086806" cy="977498"/>
            <a:chOff x="4820484" y="4049750"/>
            <a:chExt cx="1531442" cy="1224667"/>
          </a:xfrm>
        </p:grpSpPr>
        <p:sp>
          <p:nvSpPr>
            <p:cNvPr id="78" name="Google Shape;78;p15"/>
            <p:cNvSpPr/>
            <p:nvPr/>
          </p:nvSpPr>
          <p:spPr>
            <a:xfrm>
              <a:off x="4820484" y="4049750"/>
              <a:ext cx="1531442" cy="1224667"/>
            </a:xfrm>
            <a:custGeom>
              <a:avLst/>
              <a:gdLst/>
              <a:ahLst/>
              <a:cxnLst/>
              <a:rect l="l" t="t" r="r" b="b"/>
              <a:pathLst>
                <a:path w="42727" h="34168" extrusionOk="0">
                  <a:moveTo>
                    <a:pt x="21428" y="707"/>
                  </a:moveTo>
                  <a:cubicBezTo>
                    <a:pt x="25165" y="707"/>
                    <a:pt x="28940" y="1529"/>
                    <a:pt x="32390" y="2956"/>
                  </a:cubicBezTo>
                  <a:cubicBezTo>
                    <a:pt x="36491" y="4651"/>
                    <a:pt x="41659" y="8731"/>
                    <a:pt x="39337" y="13794"/>
                  </a:cubicBezTo>
                  <a:cubicBezTo>
                    <a:pt x="38257" y="16152"/>
                    <a:pt x="36119" y="17300"/>
                    <a:pt x="33928" y="17300"/>
                  </a:cubicBezTo>
                  <a:cubicBezTo>
                    <a:pt x="32212" y="17300"/>
                    <a:pt x="30464" y="16596"/>
                    <a:pt x="29168" y="15217"/>
                  </a:cubicBezTo>
                  <a:cubicBezTo>
                    <a:pt x="29168" y="15154"/>
                    <a:pt x="29168" y="15092"/>
                    <a:pt x="29105" y="15008"/>
                  </a:cubicBezTo>
                  <a:cubicBezTo>
                    <a:pt x="28684" y="14442"/>
                    <a:pt x="28065" y="14141"/>
                    <a:pt x="27418" y="14141"/>
                  </a:cubicBezTo>
                  <a:cubicBezTo>
                    <a:pt x="27037" y="14141"/>
                    <a:pt x="26646" y="14246"/>
                    <a:pt x="26280" y="14464"/>
                  </a:cubicBezTo>
                  <a:cubicBezTo>
                    <a:pt x="25067" y="15175"/>
                    <a:pt x="24586" y="16786"/>
                    <a:pt x="24418" y="18084"/>
                  </a:cubicBezTo>
                  <a:cubicBezTo>
                    <a:pt x="24146" y="20113"/>
                    <a:pt x="24795" y="21871"/>
                    <a:pt x="25171" y="23817"/>
                  </a:cubicBezTo>
                  <a:cubicBezTo>
                    <a:pt x="25569" y="25909"/>
                    <a:pt x="24920" y="27876"/>
                    <a:pt x="23477" y="29424"/>
                  </a:cubicBezTo>
                  <a:cubicBezTo>
                    <a:pt x="21743" y="31255"/>
                    <a:pt x="19455" y="31968"/>
                    <a:pt x="17096" y="31968"/>
                  </a:cubicBezTo>
                  <a:cubicBezTo>
                    <a:pt x="15383" y="31968"/>
                    <a:pt x="13633" y="31592"/>
                    <a:pt x="12031" y="30993"/>
                  </a:cubicBezTo>
                  <a:cubicBezTo>
                    <a:pt x="8328" y="29612"/>
                    <a:pt x="4959" y="27248"/>
                    <a:pt x="3243" y="23586"/>
                  </a:cubicBezTo>
                  <a:cubicBezTo>
                    <a:pt x="0" y="16640"/>
                    <a:pt x="3013" y="8731"/>
                    <a:pt x="9039" y="4441"/>
                  </a:cubicBezTo>
                  <a:cubicBezTo>
                    <a:pt x="12730" y="1834"/>
                    <a:pt x="17053" y="707"/>
                    <a:pt x="21428" y="707"/>
                  </a:cubicBezTo>
                  <a:close/>
                  <a:moveTo>
                    <a:pt x="40006" y="8689"/>
                  </a:moveTo>
                  <a:cubicBezTo>
                    <a:pt x="42099" y="12560"/>
                    <a:pt x="39923" y="17686"/>
                    <a:pt x="35424" y="18628"/>
                  </a:cubicBezTo>
                  <a:cubicBezTo>
                    <a:pt x="34878" y="18738"/>
                    <a:pt x="34346" y="18791"/>
                    <a:pt x="33826" y="18791"/>
                  </a:cubicBezTo>
                  <a:cubicBezTo>
                    <a:pt x="31979" y="18791"/>
                    <a:pt x="30296" y="18123"/>
                    <a:pt x="28728" y="16996"/>
                  </a:cubicBezTo>
                  <a:cubicBezTo>
                    <a:pt x="28217" y="16624"/>
                    <a:pt x="27750" y="16450"/>
                    <a:pt x="27343" y="16450"/>
                  </a:cubicBezTo>
                  <a:cubicBezTo>
                    <a:pt x="26534" y="16450"/>
                    <a:pt x="25959" y="17138"/>
                    <a:pt x="25736" y="18335"/>
                  </a:cubicBezTo>
                  <a:cubicBezTo>
                    <a:pt x="25360" y="20490"/>
                    <a:pt x="26552" y="22540"/>
                    <a:pt x="26866" y="24612"/>
                  </a:cubicBezTo>
                  <a:cubicBezTo>
                    <a:pt x="27327" y="27646"/>
                    <a:pt x="25569" y="30387"/>
                    <a:pt x="23079" y="31956"/>
                  </a:cubicBezTo>
                  <a:cubicBezTo>
                    <a:pt x="21072" y="33195"/>
                    <a:pt x="18730" y="33764"/>
                    <a:pt x="16368" y="33764"/>
                  </a:cubicBezTo>
                  <a:cubicBezTo>
                    <a:pt x="13584" y="33764"/>
                    <a:pt x="10774" y="32973"/>
                    <a:pt x="8453" y="31558"/>
                  </a:cubicBezTo>
                  <a:cubicBezTo>
                    <a:pt x="4855" y="29361"/>
                    <a:pt x="2762" y="25951"/>
                    <a:pt x="1925" y="22101"/>
                  </a:cubicBezTo>
                  <a:lnTo>
                    <a:pt x="1925" y="22101"/>
                  </a:lnTo>
                  <a:cubicBezTo>
                    <a:pt x="2344" y="23482"/>
                    <a:pt x="2971" y="24779"/>
                    <a:pt x="3808" y="25951"/>
                  </a:cubicBezTo>
                  <a:cubicBezTo>
                    <a:pt x="6152" y="29299"/>
                    <a:pt x="10211" y="31496"/>
                    <a:pt x="14166" y="32374"/>
                  </a:cubicBezTo>
                  <a:cubicBezTo>
                    <a:pt x="15072" y="32574"/>
                    <a:pt x="16007" y="32679"/>
                    <a:pt x="16938" y="32679"/>
                  </a:cubicBezTo>
                  <a:cubicBezTo>
                    <a:pt x="20198" y="32679"/>
                    <a:pt x="23404" y="31394"/>
                    <a:pt x="25130" y="28399"/>
                  </a:cubicBezTo>
                  <a:cubicBezTo>
                    <a:pt x="26239" y="26474"/>
                    <a:pt x="26113" y="24507"/>
                    <a:pt x="25590" y="22394"/>
                  </a:cubicBezTo>
                  <a:cubicBezTo>
                    <a:pt x="25192" y="20866"/>
                    <a:pt x="24878" y="19381"/>
                    <a:pt x="25192" y="17791"/>
                  </a:cubicBezTo>
                  <a:cubicBezTo>
                    <a:pt x="25354" y="16871"/>
                    <a:pt x="26323" y="14696"/>
                    <a:pt x="27468" y="14696"/>
                  </a:cubicBezTo>
                  <a:cubicBezTo>
                    <a:pt x="27808" y="14696"/>
                    <a:pt x="28164" y="14889"/>
                    <a:pt x="28519" y="15364"/>
                  </a:cubicBezTo>
                  <a:cubicBezTo>
                    <a:pt x="28582" y="15468"/>
                    <a:pt x="28687" y="15510"/>
                    <a:pt x="28791" y="15510"/>
                  </a:cubicBezTo>
                  <a:cubicBezTo>
                    <a:pt x="30037" y="17102"/>
                    <a:pt x="32016" y="18007"/>
                    <a:pt x="34012" y="18007"/>
                  </a:cubicBezTo>
                  <a:cubicBezTo>
                    <a:pt x="35033" y="18007"/>
                    <a:pt x="36059" y="17770"/>
                    <a:pt x="36993" y="17268"/>
                  </a:cubicBezTo>
                  <a:cubicBezTo>
                    <a:pt x="40090" y="15594"/>
                    <a:pt x="41262" y="11890"/>
                    <a:pt x="40006" y="8689"/>
                  </a:cubicBezTo>
                  <a:close/>
                  <a:moveTo>
                    <a:pt x="21361" y="0"/>
                  </a:moveTo>
                  <a:cubicBezTo>
                    <a:pt x="19726" y="0"/>
                    <a:pt x="18093" y="156"/>
                    <a:pt x="16488" y="487"/>
                  </a:cubicBezTo>
                  <a:cubicBezTo>
                    <a:pt x="9144" y="2014"/>
                    <a:pt x="2365" y="7705"/>
                    <a:pt x="1360" y="15426"/>
                  </a:cubicBezTo>
                  <a:cubicBezTo>
                    <a:pt x="1235" y="16347"/>
                    <a:pt x="1193" y="17288"/>
                    <a:pt x="1235" y="18230"/>
                  </a:cubicBezTo>
                  <a:cubicBezTo>
                    <a:pt x="795" y="22750"/>
                    <a:pt x="2971" y="27541"/>
                    <a:pt x="6319" y="30491"/>
                  </a:cubicBezTo>
                  <a:cubicBezTo>
                    <a:pt x="9055" y="32872"/>
                    <a:pt x="12693" y="34167"/>
                    <a:pt x="16313" y="34167"/>
                  </a:cubicBezTo>
                  <a:cubicBezTo>
                    <a:pt x="17594" y="34167"/>
                    <a:pt x="18872" y="34005"/>
                    <a:pt x="20108" y="33672"/>
                  </a:cubicBezTo>
                  <a:cubicBezTo>
                    <a:pt x="22472" y="33044"/>
                    <a:pt x="24753" y="31768"/>
                    <a:pt x="26155" y="29696"/>
                  </a:cubicBezTo>
                  <a:cubicBezTo>
                    <a:pt x="27703" y="27395"/>
                    <a:pt x="27599" y="25009"/>
                    <a:pt x="26845" y="22457"/>
                  </a:cubicBezTo>
                  <a:cubicBezTo>
                    <a:pt x="26448" y="21138"/>
                    <a:pt x="25799" y="19506"/>
                    <a:pt x="26239" y="18105"/>
                  </a:cubicBezTo>
                  <a:cubicBezTo>
                    <a:pt x="26430" y="17466"/>
                    <a:pt x="27036" y="16998"/>
                    <a:pt x="27656" y="16998"/>
                  </a:cubicBezTo>
                  <a:cubicBezTo>
                    <a:pt x="27849" y="16998"/>
                    <a:pt x="28043" y="17043"/>
                    <a:pt x="28226" y="17142"/>
                  </a:cubicBezTo>
                  <a:cubicBezTo>
                    <a:pt x="28456" y="17268"/>
                    <a:pt x="28582" y="17414"/>
                    <a:pt x="28770" y="17560"/>
                  </a:cubicBezTo>
                  <a:cubicBezTo>
                    <a:pt x="29314" y="17958"/>
                    <a:pt x="29858" y="18314"/>
                    <a:pt x="30486" y="18586"/>
                  </a:cubicBezTo>
                  <a:cubicBezTo>
                    <a:pt x="31556" y="19049"/>
                    <a:pt x="32724" y="19291"/>
                    <a:pt x="33890" y="19291"/>
                  </a:cubicBezTo>
                  <a:cubicBezTo>
                    <a:pt x="34937" y="19291"/>
                    <a:pt x="35982" y="19096"/>
                    <a:pt x="36951" y="18690"/>
                  </a:cubicBezTo>
                  <a:cubicBezTo>
                    <a:pt x="41199" y="16912"/>
                    <a:pt x="42726" y="10949"/>
                    <a:pt x="39525" y="7496"/>
                  </a:cubicBezTo>
                  <a:cubicBezTo>
                    <a:pt x="39498" y="7456"/>
                    <a:pt x="39464" y="7442"/>
                    <a:pt x="39431" y="7442"/>
                  </a:cubicBezTo>
                  <a:cubicBezTo>
                    <a:pt x="39412" y="7442"/>
                    <a:pt x="39394" y="7447"/>
                    <a:pt x="39379" y="7454"/>
                  </a:cubicBezTo>
                  <a:cubicBezTo>
                    <a:pt x="37454" y="4253"/>
                    <a:pt x="33687" y="2558"/>
                    <a:pt x="30256" y="1449"/>
                  </a:cubicBezTo>
                  <a:cubicBezTo>
                    <a:pt x="27394" y="527"/>
                    <a:pt x="24374" y="0"/>
                    <a:pt x="21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950705" y="4417972"/>
              <a:ext cx="240001" cy="174517"/>
            </a:xfrm>
            <a:custGeom>
              <a:avLst/>
              <a:gdLst/>
              <a:ahLst/>
              <a:cxnLst/>
              <a:rect l="l" t="t" r="r" b="b"/>
              <a:pathLst>
                <a:path w="6696" h="4869" extrusionOk="0">
                  <a:moveTo>
                    <a:pt x="3664" y="459"/>
                  </a:moveTo>
                  <a:cubicBezTo>
                    <a:pt x="3863" y="459"/>
                    <a:pt x="4065" y="481"/>
                    <a:pt x="4269" y="529"/>
                  </a:cubicBezTo>
                  <a:cubicBezTo>
                    <a:pt x="4980" y="697"/>
                    <a:pt x="5461" y="1157"/>
                    <a:pt x="5670" y="1701"/>
                  </a:cubicBezTo>
                  <a:cubicBezTo>
                    <a:pt x="5086" y="1117"/>
                    <a:pt x="4331" y="863"/>
                    <a:pt x="3555" y="863"/>
                  </a:cubicBezTo>
                  <a:cubicBezTo>
                    <a:pt x="2469" y="863"/>
                    <a:pt x="1343" y="1359"/>
                    <a:pt x="586" y="2140"/>
                  </a:cubicBezTo>
                  <a:cubicBezTo>
                    <a:pt x="586" y="1910"/>
                    <a:pt x="670" y="1659"/>
                    <a:pt x="816" y="1429"/>
                  </a:cubicBezTo>
                  <a:cubicBezTo>
                    <a:pt x="1707" y="1010"/>
                    <a:pt x="2656" y="459"/>
                    <a:pt x="3664" y="459"/>
                  </a:cubicBezTo>
                  <a:close/>
                  <a:moveTo>
                    <a:pt x="3221" y="1303"/>
                  </a:moveTo>
                  <a:cubicBezTo>
                    <a:pt x="4215" y="1303"/>
                    <a:pt x="4934" y="1794"/>
                    <a:pt x="5754" y="2266"/>
                  </a:cubicBezTo>
                  <a:cubicBezTo>
                    <a:pt x="5754" y="2747"/>
                    <a:pt x="5545" y="3228"/>
                    <a:pt x="5085" y="3626"/>
                  </a:cubicBezTo>
                  <a:cubicBezTo>
                    <a:pt x="4574" y="4081"/>
                    <a:pt x="3873" y="4282"/>
                    <a:pt x="3179" y="4282"/>
                  </a:cubicBezTo>
                  <a:cubicBezTo>
                    <a:pt x="2820" y="4282"/>
                    <a:pt x="2462" y="4228"/>
                    <a:pt x="2134" y="4128"/>
                  </a:cubicBezTo>
                  <a:cubicBezTo>
                    <a:pt x="1402" y="3877"/>
                    <a:pt x="774" y="3270"/>
                    <a:pt x="607" y="2580"/>
                  </a:cubicBezTo>
                  <a:cubicBezTo>
                    <a:pt x="1256" y="1826"/>
                    <a:pt x="2155" y="1324"/>
                    <a:pt x="3160" y="1303"/>
                  </a:cubicBezTo>
                  <a:cubicBezTo>
                    <a:pt x="3180" y="1303"/>
                    <a:pt x="3201" y="1303"/>
                    <a:pt x="3221" y="1303"/>
                  </a:cubicBezTo>
                  <a:close/>
                  <a:moveTo>
                    <a:pt x="3763" y="0"/>
                  </a:moveTo>
                  <a:cubicBezTo>
                    <a:pt x="2776" y="0"/>
                    <a:pt x="1754" y="430"/>
                    <a:pt x="900" y="948"/>
                  </a:cubicBezTo>
                  <a:cubicBezTo>
                    <a:pt x="879" y="948"/>
                    <a:pt x="858" y="948"/>
                    <a:pt x="816" y="969"/>
                  </a:cubicBezTo>
                  <a:cubicBezTo>
                    <a:pt x="774" y="989"/>
                    <a:pt x="753" y="1031"/>
                    <a:pt x="712" y="1052"/>
                  </a:cubicBezTo>
                  <a:cubicBezTo>
                    <a:pt x="670" y="1094"/>
                    <a:pt x="607" y="1136"/>
                    <a:pt x="544" y="1157"/>
                  </a:cubicBezTo>
                  <a:cubicBezTo>
                    <a:pt x="481" y="1199"/>
                    <a:pt x="460" y="1261"/>
                    <a:pt x="460" y="1303"/>
                  </a:cubicBezTo>
                  <a:cubicBezTo>
                    <a:pt x="126" y="1722"/>
                    <a:pt x="21" y="2224"/>
                    <a:pt x="105" y="2726"/>
                  </a:cubicBezTo>
                  <a:cubicBezTo>
                    <a:pt x="84" y="2747"/>
                    <a:pt x="84" y="2768"/>
                    <a:pt x="63" y="2810"/>
                  </a:cubicBezTo>
                  <a:cubicBezTo>
                    <a:pt x="0" y="2914"/>
                    <a:pt x="84" y="2998"/>
                    <a:pt x="168" y="3019"/>
                  </a:cubicBezTo>
                  <a:cubicBezTo>
                    <a:pt x="293" y="3396"/>
                    <a:pt x="544" y="3772"/>
                    <a:pt x="879" y="4086"/>
                  </a:cubicBezTo>
                  <a:cubicBezTo>
                    <a:pt x="1485" y="4607"/>
                    <a:pt x="2333" y="4868"/>
                    <a:pt x="3180" y="4868"/>
                  </a:cubicBezTo>
                  <a:cubicBezTo>
                    <a:pt x="4001" y="4868"/>
                    <a:pt x="4822" y="4622"/>
                    <a:pt x="5419" y="4128"/>
                  </a:cubicBezTo>
                  <a:cubicBezTo>
                    <a:pt x="6528" y="3207"/>
                    <a:pt x="6696" y="1492"/>
                    <a:pt x="5503" y="571"/>
                  </a:cubicBezTo>
                  <a:cubicBezTo>
                    <a:pt x="4968" y="164"/>
                    <a:pt x="4372" y="0"/>
                    <a:pt x="3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52471" y="4930643"/>
              <a:ext cx="370504" cy="234159"/>
            </a:xfrm>
            <a:custGeom>
              <a:avLst/>
              <a:gdLst/>
              <a:ahLst/>
              <a:cxnLst/>
              <a:rect l="l" t="t" r="r" b="b"/>
              <a:pathLst>
                <a:path w="10337" h="6533" extrusionOk="0">
                  <a:moveTo>
                    <a:pt x="6842" y="580"/>
                  </a:moveTo>
                  <a:cubicBezTo>
                    <a:pt x="7575" y="663"/>
                    <a:pt x="7847" y="998"/>
                    <a:pt x="7700" y="1584"/>
                  </a:cubicBezTo>
                  <a:cubicBezTo>
                    <a:pt x="7700" y="1731"/>
                    <a:pt x="7679" y="1877"/>
                    <a:pt x="7721" y="2023"/>
                  </a:cubicBezTo>
                  <a:cubicBezTo>
                    <a:pt x="7847" y="2337"/>
                    <a:pt x="8140" y="2421"/>
                    <a:pt x="8453" y="2547"/>
                  </a:cubicBezTo>
                  <a:cubicBezTo>
                    <a:pt x="9123" y="2798"/>
                    <a:pt x="9855" y="3656"/>
                    <a:pt x="9186" y="4346"/>
                  </a:cubicBezTo>
                  <a:cubicBezTo>
                    <a:pt x="8979" y="4561"/>
                    <a:pt x="8766" y="4635"/>
                    <a:pt x="8551" y="4635"/>
                  </a:cubicBezTo>
                  <a:cubicBezTo>
                    <a:pt x="8220" y="4635"/>
                    <a:pt x="7883" y="4460"/>
                    <a:pt x="7554" y="4346"/>
                  </a:cubicBezTo>
                  <a:cubicBezTo>
                    <a:pt x="7527" y="4337"/>
                    <a:pt x="7500" y="4333"/>
                    <a:pt x="7474" y="4333"/>
                  </a:cubicBezTo>
                  <a:cubicBezTo>
                    <a:pt x="7377" y="4333"/>
                    <a:pt x="7289" y="4389"/>
                    <a:pt x="7240" y="4472"/>
                  </a:cubicBezTo>
                  <a:cubicBezTo>
                    <a:pt x="7213" y="4458"/>
                    <a:pt x="7183" y="4451"/>
                    <a:pt x="7150" y="4451"/>
                  </a:cubicBezTo>
                  <a:cubicBezTo>
                    <a:pt x="7081" y="4451"/>
                    <a:pt x="7004" y="4484"/>
                    <a:pt x="6947" y="4555"/>
                  </a:cubicBezTo>
                  <a:cubicBezTo>
                    <a:pt x="6658" y="4953"/>
                    <a:pt x="6104" y="5818"/>
                    <a:pt x="5473" y="5818"/>
                  </a:cubicBezTo>
                  <a:cubicBezTo>
                    <a:pt x="5373" y="5818"/>
                    <a:pt x="5271" y="5796"/>
                    <a:pt x="5168" y="5748"/>
                  </a:cubicBezTo>
                  <a:cubicBezTo>
                    <a:pt x="4457" y="5413"/>
                    <a:pt x="4896" y="4932"/>
                    <a:pt x="4750" y="4472"/>
                  </a:cubicBezTo>
                  <a:cubicBezTo>
                    <a:pt x="4583" y="3990"/>
                    <a:pt x="4143" y="3907"/>
                    <a:pt x="3704" y="3844"/>
                  </a:cubicBezTo>
                  <a:cubicBezTo>
                    <a:pt x="3055" y="3760"/>
                    <a:pt x="2511" y="3760"/>
                    <a:pt x="1946" y="3363"/>
                  </a:cubicBezTo>
                  <a:cubicBezTo>
                    <a:pt x="900" y="2630"/>
                    <a:pt x="1214" y="1459"/>
                    <a:pt x="2344" y="1145"/>
                  </a:cubicBezTo>
                  <a:cubicBezTo>
                    <a:pt x="2579" y="1081"/>
                    <a:pt x="2808" y="1055"/>
                    <a:pt x="3034" y="1055"/>
                  </a:cubicBezTo>
                  <a:cubicBezTo>
                    <a:pt x="3852" y="1055"/>
                    <a:pt x="4620" y="1399"/>
                    <a:pt x="5440" y="1563"/>
                  </a:cubicBezTo>
                  <a:cubicBezTo>
                    <a:pt x="5467" y="1568"/>
                    <a:pt x="5491" y="1571"/>
                    <a:pt x="5515" y="1571"/>
                  </a:cubicBezTo>
                  <a:cubicBezTo>
                    <a:pt x="5586" y="1571"/>
                    <a:pt x="5644" y="1547"/>
                    <a:pt x="5692" y="1500"/>
                  </a:cubicBezTo>
                  <a:cubicBezTo>
                    <a:pt x="5719" y="1556"/>
                    <a:pt x="5785" y="1603"/>
                    <a:pt x="5856" y="1603"/>
                  </a:cubicBezTo>
                  <a:cubicBezTo>
                    <a:pt x="5891" y="1603"/>
                    <a:pt x="5929" y="1591"/>
                    <a:pt x="5964" y="1563"/>
                  </a:cubicBezTo>
                  <a:cubicBezTo>
                    <a:pt x="6089" y="1459"/>
                    <a:pt x="6194" y="1375"/>
                    <a:pt x="6298" y="1270"/>
                  </a:cubicBezTo>
                  <a:cubicBezTo>
                    <a:pt x="6403" y="1187"/>
                    <a:pt x="6382" y="1061"/>
                    <a:pt x="6298" y="977"/>
                  </a:cubicBezTo>
                  <a:cubicBezTo>
                    <a:pt x="6424" y="789"/>
                    <a:pt x="6612" y="663"/>
                    <a:pt x="6842" y="580"/>
                  </a:cubicBezTo>
                  <a:close/>
                  <a:moveTo>
                    <a:pt x="7127" y="1"/>
                  </a:moveTo>
                  <a:cubicBezTo>
                    <a:pt x="6543" y="1"/>
                    <a:pt x="5993" y="412"/>
                    <a:pt x="5880" y="1061"/>
                  </a:cubicBezTo>
                  <a:cubicBezTo>
                    <a:pt x="5880" y="1082"/>
                    <a:pt x="5880" y="1103"/>
                    <a:pt x="5880" y="1103"/>
                  </a:cubicBezTo>
                  <a:cubicBezTo>
                    <a:pt x="5838" y="1145"/>
                    <a:pt x="5817" y="1207"/>
                    <a:pt x="5775" y="1249"/>
                  </a:cubicBezTo>
                  <a:cubicBezTo>
                    <a:pt x="5754" y="1166"/>
                    <a:pt x="5712" y="1103"/>
                    <a:pt x="5650" y="1061"/>
                  </a:cubicBezTo>
                  <a:cubicBezTo>
                    <a:pt x="4992" y="595"/>
                    <a:pt x="4076" y="327"/>
                    <a:pt x="3184" y="327"/>
                  </a:cubicBezTo>
                  <a:cubicBezTo>
                    <a:pt x="2515" y="327"/>
                    <a:pt x="1860" y="478"/>
                    <a:pt x="1339" y="810"/>
                  </a:cubicBezTo>
                  <a:cubicBezTo>
                    <a:pt x="0" y="1689"/>
                    <a:pt x="272" y="3007"/>
                    <a:pt x="1444" y="3886"/>
                  </a:cubicBezTo>
                  <a:cubicBezTo>
                    <a:pt x="2114" y="4388"/>
                    <a:pt x="3139" y="4346"/>
                    <a:pt x="3704" y="4869"/>
                  </a:cubicBezTo>
                  <a:cubicBezTo>
                    <a:pt x="4101" y="5246"/>
                    <a:pt x="3955" y="5790"/>
                    <a:pt x="4436" y="6187"/>
                  </a:cubicBezTo>
                  <a:cubicBezTo>
                    <a:pt x="4738" y="6431"/>
                    <a:pt x="5035" y="6532"/>
                    <a:pt x="5321" y="6532"/>
                  </a:cubicBezTo>
                  <a:cubicBezTo>
                    <a:pt x="6164" y="6532"/>
                    <a:pt x="6901" y="5646"/>
                    <a:pt x="7324" y="4911"/>
                  </a:cubicBezTo>
                  <a:cubicBezTo>
                    <a:pt x="7550" y="5234"/>
                    <a:pt x="7954" y="5369"/>
                    <a:pt x="8373" y="5369"/>
                  </a:cubicBezTo>
                  <a:cubicBezTo>
                    <a:pt x="8767" y="5369"/>
                    <a:pt x="9174" y="5250"/>
                    <a:pt x="9458" y="5057"/>
                  </a:cubicBezTo>
                  <a:cubicBezTo>
                    <a:pt x="10337" y="4451"/>
                    <a:pt x="10316" y="3216"/>
                    <a:pt x="9667" y="2463"/>
                  </a:cubicBezTo>
                  <a:cubicBezTo>
                    <a:pt x="9521" y="2295"/>
                    <a:pt x="9332" y="2149"/>
                    <a:pt x="9144" y="2023"/>
                  </a:cubicBezTo>
                  <a:cubicBezTo>
                    <a:pt x="8830" y="1856"/>
                    <a:pt x="8537" y="1919"/>
                    <a:pt x="8433" y="1521"/>
                  </a:cubicBezTo>
                  <a:cubicBezTo>
                    <a:pt x="8286" y="1040"/>
                    <a:pt x="8433" y="684"/>
                    <a:pt x="7951" y="308"/>
                  </a:cubicBezTo>
                  <a:cubicBezTo>
                    <a:pt x="7699" y="97"/>
                    <a:pt x="7409" y="1"/>
                    <a:pt x="7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094975" y="4632783"/>
              <a:ext cx="289500" cy="266202"/>
            </a:xfrm>
            <a:custGeom>
              <a:avLst/>
              <a:gdLst/>
              <a:ahLst/>
              <a:cxnLst/>
              <a:rect l="l" t="t" r="r" b="b"/>
              <a:pathLst>
                <a:path w="8077" h="7427" extrusionOk="0">
                  <a:moveTo>
                    <a:pt x="2744" y="658"/>
                  </a:moveTo>
                  <a:cubicBezTo>
                    <a:pt x="3513" y="658"/>
                    <a:pt x="4169" y="1361"/>
                    <a:pt x="4415" y="2215"/>
                  </a:cubicBezTo>
                  <a:cubicBezTo>
                    <a:pt x="4708" y="3178"/>
                    <a:pt x="4541" y="4056"/>
                    <a:pt x="5733" y="4182"/>
                  </a:cubicBezTo>
                  <a:cubicBezTo>
                    <a:pt x="6340" y="4224"/>
                    <a:pt x="6717" y="4245"/>
                    <a:pt x="7031" y="4831"/>
                  </a:cubicBezTo>
                  <a:cubicBezTo>
                    <a:pt x="7407" y="5563"/>
                    <a:pt x="7093" y="6191"/>
                    <a:pt x="6361" y="6484"/>
                  </a:cubicBezTo>
                  <a:cubicBezTo>
                    <a:pt x="6114" y="6582"/>
                    <a:pt x="5869" y="6621"/>
                    <a:pt x="5625" y="6621"/>
                  </a:cubicBezTo>
                  <a:cubicBezTo>
                    <a:pt x="5044" y="6621"/>
                    <a:pt x="4473" y="6401"/>
                    <a:pt x="3913" y="6253"/>
                  </a:cubicBezTo>
                  <a:cubicBezTo>
                    <a:pt x="3591" y="6163"/>
                    <a:pt x="3285" y="6089"/>
                    <a:pt x="2981" y="6089"/>
                  </a:cubicBezTo>
                  <a:cubicBezTo>
                    <a:pt x="2790" y="6089"/>
                    <a:pt x="2600" y="6118"/>
                    <a:pt x="2407" y="6191"/>
                  </a:cubicBezTo>
                  <a:cubicBezTo>
                    <a:pt x="2135" y="6295"/>
                    <a:pt x="1925" y="6567"/>
                    <a:pt x="1674" y="6651"/>
                  </a:cubicBezTo>
                  <a:cubicBezTo>
                    <a:pt x="1604" y="6673"/>
                    <a:pt x="1539" y="6684"/>
                    <a:pt x="1477" y="6684"/>
                  </a:cubicBezTo>
                  <a:cubicBezTo>
                    <a:pt x="673" y="6684"/>
                    <a:pt x="595" y="4907"/>
                    <a:pt x="1528" y="4810"/>
                  </a:cubicBezTo>
                  <a:cubicBezTo>
                    <a:pt x="1758" y="4768"/>
                    <a:pt x="1758" y="4475"/>
                    <a:pt x="1528" y="4454"/>
                  </a:cubicBezTo>
                  <a:lnTo>
                    <a:pt x="1486" y="4454"/>
                  </a:lnTo>
                  <a:cubicBezTo>
                    <a:pt x="1528" y="4370"/>
                    <a:pt x="1549" y="4266"/>
                    <a:pt x="1486" y="4161"/>
                  </a:cubicBezTo>
                  <a:cubicBezTo>
                    <a:pt x="1026" y="3219"/>
                    <a:pt x="795" y="1922"/>
                    <a:pt x="1674" y="1127"/>
                  </a:cubicBezTo>
                  <a:cubicBezTo>
                    <a:pt x="2036" y="798"/>
                    <a:pt x="2401" y="658"/>
                    <a:pt x="2744" y="658"/>
                  </a:cubicBezTo>
                  <a:close/>
                  <a:moveTo>
                    <a:pt x="2844" y="0"/>
                  </a:moveTo>
                  <a:cubicBezTo>
                    <a:pt x="2116" y="0"/>
                    <a:pt x="1391" y="371"/>
                    <a:pt x="942" y="960"/>
                  </a:cubicBezTo>
                  <a:cubicBezTo>
                    <a:pt x="147" y="1985"/>
                    <a:pt x="314" y="3408"/>
                    <a:pt x="963" y="4475"/>
                  </a:cubicBezTo>
                  <a:cubicBezTo>
                    <a:pt x="963" y="4496"/>
                    <a:pt x="984" y="4517"/>
                    <a:pt x="1005" y="4538"/>
                  </a:cubicBezTo>
                  <a:cubicBezTo>
                    <a:pt x="356" y="4831"/>
                    <a:pt x="0" y="5793"/>
                    <a:pt x="126" y="6484"/>
                  </a:cubicBezTo>
                  <a:cubicBezTo>
                    <a:pt x="247" y="7186"/>
                    <a:pt x="628" y="7426"/>
                    <a:pt x="1086" y="7426"/>
                  </a:cubicBezTo>
                  <a:cubicBezTo>
                    <a:pt x="1418" y="7426"/>
                    <a:pt x="1791" y="7299"/>
                    <a:pt x="2135" y="7132"/>
                  </a:cubicBezTo>
                  <a:cubicBezTo>
                    <a:pt x="2478" y="6973"/>
                    <a:pt x="2816" y="6916"/>
                    <a:pt x="3153" y="6916"/>
                  </a:cubicBezTo>
                  <a:cubicBezTo>
                    <a:pt x="3988" y="6916"/>
                    <a:pt x="4812" y="7264"/>
                    <a:pt x="5670" y="7264"/>
                  </a:cubicBezTo>
                  <a:cubicBezTo>
                    <a:pt x="5965" y="7264"/>
                    <a:pt x="6265" y="7223"/>
                    <a:pt x="6570" y="7111"/>
                  </a:cubicBezTo>
                  <a:cubicBezTo>
                    <a:pt x="7491" y="6797"/>
                    <a:pt x="8077" y="5919"/>
                    <a:pt x="7826" y="4956"/>
                  </a:cubicBezTo>
                  <a:cubicBezTo>
                    <a:pt x="7700" y="4517"/>
                    <a:pt x="7428" y="4098"/>
                    <a:pt x="7073" y="3847"/>
                  </a:cubicBezTo>
                  <a:cubicBezTo>
                    <a:pt x="6591" y="3491"/>
                    <a:pt x="6005" y="3617"/>
                    <a:pt x="5566" y="3282"/>
                  </a:cubicBezTo>
                  <a:cubicBezTo>
                    <a:pt x="5022" y="2843"/>
                    <a:pt x="5106" y="1985"/>
                    <a:pt x="4813" y="1336"/>
                  </a:cubicBezTo>
                  <a:cubicBezTo>
                    <a:pt x="4541" y="813"/>
                    <a:pt x="4164" y="353"/>
                    <a:pt x="3599" y="144"/>
                  </a:cubicBezTo>
                  <a:cubicBezTo>
                    <a:pt x="3355" y="46"/>
                    <a:pt x="3099" y="0"/>
                    <a:pt x="2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966726" y="4310082"/>
              <a:ext cx="360002" cy="262905"/>
            </a:xfrm>
            <a:custGeom>
              <a:avLst/>
              <a:gdLst/>
              <a:ahLst/>
              <a:cxnLst/>
              <a:rect l="l" t="t" r="r" b="b"/>
              <a:pathLst>
                <a:path w="10044" h="7335" extrusionOk="0">
                  <a:moveTo>
                    <a:pt x="3766" y="578"/>
                  </a:moveTo>
                  <a:cubicBezTo>
                    <a:pt x="3907" y="578"/>
                    <a:pt x="4061" y="601"/>
                    <a:pt x="4227" y="652"/>
                  </a:cubicBezTo>
                  <a:cubicBezTo>
                    <a:pt x="5273" y="986"/>
                    <a:pt x="4687" y="1865"/>
                    <a:pt x="5399" y="2242"/>
                  </a:cubicBezTo>
                  <a:cubicBezTo>
                    <a:pt x="5527" y="2311"/>
                    <a:pt x="5670" y="2338"/>
                    <a:pt x="5821" y="2338"/>
                  </a:cubicBezTo>
                  <a:cubicBezTo>
                    <a:pt x="6407" y="2338"/>
                    <a:pt x="7118" y="1928"/>
                    <a:pt x="7617" y="1928"/>
                  </a:cubicBezTo>
                  <a:cubicBezTo>
                    <a:pt x="7668" y="1923"/>
                    <a:pt x="7719" y="1921"/>
                    <a:pt x="7769" y="1921"/>
                  </a:cubicBezTo>
                  <a:cubicBezTo>
                    <a:pt x="8165" y="1921"/>
                    <a:pt x="8512" y="2068"/>
                    <a:pt x="8809" y="2347"/>
                  </a:cubicBezTo>
                  <a:cubicBezTo>
                    <a:pt x="8956" y="3435"/>
                    <a:pt x="8579" y="4020"/>
                    <a:pt x="7700" y="4146"/>
                  </a:cubicBezTo>
                  <a:cubicBezTo>
                    <a:pt x="7366" y="4230"/>
                    <a:pt x="6926" y="4209"/>
                    <a:pt x="6633" y="4376"/>
                  </a:cubicBezTo>
                  <a:cubicBezTo>
                    <a:pt x="6319" y="4564"/>
                    <a:pt x="6215" y="4711"/>
                    <a:pt x="6194" y="5046"/>
                  </a:cubicBezTo>
                  <a:cubicBezTo>
                    <a:pt x="6236" y="5171"/>
                    <a:pt x="6298" y="5297"/>
                    <a:pt x="6361" y="5422"/>
                  </a:cubicBezTo>
                  <a:cubicBezTo>
                    <a:pt x="6695" y="6031"/>
                    <a:pt x="6576" y="6329"/>
                    <a:pt x="6019" y="6329"/>
                  </a:cubicBezTo>
                  <a:cubicBezTo>
                    <a:pt x="5773" y="6329"/>
                    <a:pt x="5440" y="6270"/>
                    <a:pt x="5022" y="6155"/>
                  </a:cubicBezTo>
                  <a:cubicBezTo>
                    <a:pt x="4729" y="6050"/>
                    <a:pt x="4478" y="5694"/>
                    <a:pt x="4206" y="5548"/>
                  </a:cubicBezTo>
                  <a:cubicBezTo>
                    <a:pt x="3929" y="5403"/>
                    <a:pt x="3660" y="5321"/>
                    <a:pt x="3385" y="5321"/>
                  </a:cubicBezTo>
                  <a:cubicBezTo>
                    <a:pt x="3182" y="5321"/>
                    <a:pt x="2976" y="5366"/>
                    <a:pt x="2762" y="5464"/>
                  </a:cubicBezTo>
                  <a:cubicBezTo>
                    <a:pt x="2490" y="5590"/>
                    <a:pt x="2260" y="5966"/>
                    <a:pt x="2009" y="6029"/>
                  </a:cubicBezTo>
                  <a:cubicBezTo>
                    <a:pt x="1805" y="6093"/>
                    <a:pt x="1645" y="6121"/>
                    <a:pt x="1523" y="6121"/>
                  </a:cubicBezTo>
                  <a:cubicBezTo>
                    <a:pt x="678" y="6121"/>
                    <a:pt x="1602" y="4789"/>
                    <a:pt x="1967" y="4606"/>
                  </a:cubicBezTo>
                  <a:cubicBezTo>
                    <a:pt x="2114" y="4543"/>
                    <a:pt x="2072" y="4355"/>
                    <a:pt x="1967" y="4292"/>
                  </a:cubicBezTo>
                  <a:cubicBezTo>
                    <a:pt x="2072" y="4251"/>
                    <a:pt x="2176" y="4146"/>
                    <a:pt x="2176" y="3999"/>
                  </a:cubicBezTo>
                  <a:cubicBezTo>
                    <a:pt x="2157" y="3009"/>
                    <a:pt x="2329" y="578"/>
                    <a:pt x="3766" y="578"/>
                  </a:cubicBezTo>
                  <a:close/>
                  <a:moveTo>
                    <a:pt x="3884" y="0"/>
                  </a:moveTo>
                  <a:cubicBezTo>
                    <a:pt x="3657" y="0"/>
                    <a:pt x="3410" y="53"/>
                    <a:pt x="3139" y="170"/>
                  </a:cubicBezTo>
                  <a:cubicBezTo>
                    <a:pt x="1653" y="819"/>
                    <a:pt x="1528" y="2619"/>
                    <a:pt x="1528" y="3999"/>
                  </a:cubicBezTo>
                  <a:cubicBezTo>
                    <a:pt x="1528" y="4146"/>
                    <a:pt x="1612" y="4251"/>
                    <a:pt x="1716" y="4292"/>
                  </a:cubicBezTo>
                  <a:cubicBezTo>
                    <a:pt x="921" y="4564"/>
                    <a:pt x="0" y="5924"/>
                    <a:pt x="649" y="6678"/>
                  </a:cubicBezTo>
                  <a:cubicBezTo>
                    <a:pt x="826" y="6887"/>
                    <a:pt x="1077" y="6972"/>
                    <a:pt x="1335" y="6972"/>
                  </a:cubicBezTo>
                  <a:cubicBezTo>
                    <a:pt x="1413" y="6972"/>
                    <a:pt x="1492" y="6964"/>
                    <a:pt x="1570" y="6950"/>
                  </a:cubicBezTo>
                  <a:cubicBezTo>
                    <a:pt x="2330" y="6848"/>
                    <a:pt x="2668" y="6064"/>
                    <a:pt x="3409" y="6064"/>
                  </a:cubicBezTo>
                  <a:cubicBezTo>
                    <a:pt x="3585" y="6064"/>
                    <a:pt x="3784" y="6109"/>
                    <a:pt x="4018" y="6217"/>
                  </a:cubicBezTo>
                  <a:cubicBezTo>
                    <a:pt x="4610" y="6492"/>
                    <a:pt x="5432" y="7335"/>
                    <a:pt x="6152" y="7335"/>
                  </a:cubicBezTo>
                  <a:cubicBezTo>
                    <a:pt x="6475" y="7335"/>
                    <a:pt x="6778" y="7165"/>
                    <a:pt x="7031" y="6699"/>
                  </a:cubicBezTo>
                  <a:cubicBezTo>
                    <a:pt x="7282" y="6238"/>
                    <a:pt x="7114" y="5862"/>
                    <a:pt x="7073" y="5401"/>
                  </a:cubicBezTo>
                  <a:cubicBezTo>
                    <a:pt x="7010" y="4857"/>
                    <a:pt x="6821" y="5088"/>
                    <a:pt x="7449" y="4857"/>
                  </a:cubicBezTo>
                  <a:cubicBezTo>
                    <a:pt x="7889" y="4711"/>
                    <a:pt x="8307" y="4690"/>
                    <a:pt x="8705" y="4460"/>
                  </a:cubicBezTo>
                  <a:cubicBezTo>
                    <a:pt x="9625" y="3916"/>
                    <a:pt x="10044" y="2744"/>
                    <a:pt x="9249" y="1907"/>
                  </a:cubicBezTo>
                  <a:cubicBezTo>
                    <a:pt x="8851" y="1490"/>
                    <a:pt x="8264" y="1299"/>
                    <a:pt x="7704" y="1299"/>
                  </a:cubicBezTo>
                  <a:cubicBezTo>
                    <a:pt x="7675" y="1299"/>
                    <a:pt x="7646" y="1299"/>
                    <a:pt x="7617" y="1300"/>
                  </a:cubicBezTo>
                  <a:cubicBezTo>
                    <a:pt x="7324" y="1300"/>
                    <a:pt x="7031" y="1363"/>
                    <a:pt x="6738" y="1426"/>
                  </a:cubicBezTo>
                  <a:cubicBezTo>
                    <a:pt x="6487" y="1489"/>
                    <a:pt x="6236" y="1572"/>
                    <a:pt x="5985" y="1656"/>
                  </a:cubicBezTo>
                  <a:cubicBezTo>
                    <a:pt x="5671" y="1593"/>
                    <a:pt x="5524" y="1426"/>
                    <a:pt x="5524" y="1154"/>
                  </a:cubicBezTo>
                  <a:cubicBezTo>
                    <a:pt x="5097" y="505"/>
                    <a:pt x="4586" y="0"/>
                    <a:pt x="3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275698" y="4104232"/>
              <a:ext cx="337529" cy="260073"/>
            </a:xfrm>
            <a:custGeom>
              <a:avLst/>
              <a:gdLst/>
              <a:ahLst/>
              <a:cxnLst/>
              <a:rect l="l" t="t" r="r" b="b"/>
              <a:pathLst>
                <a:path w="9417" h="7256" extrusionOk="0">
                  <a:moveTo>
                    <a:pt x="6787" y="711"/>
                  </a:moveTo>
                  <a:cubicBezTo>
                    <a:pt x="7062" y="711"/>
                    <a:pt x="7338" y="731"/>
                    <a:pt x="7596" y="787"/>
                  </a:cubicBezTo>
                  <a:cubicBezTo>
                    <a:pt x="8412" y="934"/>
                    <a:pt x="8642" y="1520"/>
                    <a:pt x="8308" y="2566"/>
                  </a:cubicBezTo>
                  <a:cubicBezTo>
                    <a:pt x="8015" y="2817"/>
                    <a:pt x="7659" y="3005"/>
                    <a:pt x="7282" y="3131"/>
                  </a:cubicBezTo>
                  <a:cubicBezTo>
                    <a:pt x="7073" y="3193"/>
                    <a:pt x="6948" y="3486"/>
                    <a:pt x="7136" y="3675"/>
                  </a:cubicBezTo>
                  <a:cubicBezTo>
                    <a:pt x="7596" y="4093"/>
                    <a:pt x="8705" y="5077"/>
                    <a:pt x="7345" y="5683"/>
                  </a:cubicBezTo>
                  <a:cubicBezTo>
                    <a:pt x="7261" y="5719"/>
                    <a:pt x="7165" y="5735"/>
                    <a:pt x="7063" y="5735"/>
                  </a:cubicBezTo>
                  <a:cubicBezTo>
                    <a:pt x="6631" y="5735"/>
                    <a:pt x="6084" y="5463"/>
                    <a:pt x="5797" y="5328"/>
                  </a:cubicBezTo>
                  <a:cubicBezTo>
                    <a:pt x="5505" y="5191"/>
                    <a:pt x="5159" y="4947"/>
                    <a:pt x="4826" y="4947"/>
                  </a:cubicBezTo>
                  <a:cubicBezTo>
                    <a:pt x="4801" y="4947"/>
                    <a:pt x="4776" y="4948"/>
                    <a:pt x="4751" y="4951"/>
                  </a:cubicBezTo>
                  <a:cubicBezTo>
                    <a:pt x="4562" y="4993"/>
                    <a:pt x="4395" y="5077"/>
                    <a:pt x="4290" y="5223"/>
                  </a:cubicBezTo>
                  <a:cubicBezTo>
                    <a:pt x="4031" y="5558"/>
                    <a:pt x="4260" y="5960"/>
                    <a:pt x="4081" y="5960"/>
                  </a:cubicBezTo>
                  <a:cubicBezTo>
                    <a:pt x="4014" y="5960"/>
                    <a:pt x="3890" y="5904"/>
                    <a:pt x="3663" y="5767"/>
                  </a:cubicBezTo>
                  <a:cubicBezTo>
                    <a:pt x="2909" y="5307"/>
                    <a:pt x="3537" y="5307"/>
                    <a:pt x="3307" y="4637"/>
                  </a:cubicBezTo>
                  <a:cubicBezTo>
                    <a:pt x="3202" y="4323"/>
                    <a:pt x="2972" y="4156"/>
                    <a:pt x="2679" y="4030"/>
                  </a:cubicBezTo>
                  <a:cubicBezTo>
                    <a:pt x="2549" y="3982"/>
                    <a:pt x="2419" y="3971"/>
                    <a:pt x="2291" y="3971"/>
                  </a:cubicBezTo>
                  <a:cubicBezTo>
                    <a:pt x="2186" y="3971"/>
                    <a:pt x="2083" y="3978"/>
                    <a:pt x="1980" y="3978"/>
                  </a:cubicBezTo>
                  <a:cubicBezTo>
                    <a:pt x="1884" y="3978"/>
                    <a:pt x="1789" y="3972"/>
                    <a:pt x="1696" y="3947"/>
                  </a:cubicBezTo>
                  <a:cubicBezTo>
                    <a:pt x="1627" y="3964"/>
                    <a:pt x="1566" y="3973"/>
                    <a:pt x="1513" y="3973"/>
                  </a:cubicBezTo>
                  <a:cubicBezTo>
                    <a:pt x="1244" y="3973"/>
                    <a:pt x="1183" y="3749"/>
                    <a:pt x="1340" y="3277"/>
                  </a:cubicBezTo>
                  <a:cubicBezTo>
                    <a:pt x="1089" y="2733"/>
                    <a:pt x="1256" y="2440"/>
                    <a:pt x="1800" y="2377"/>
                  </a:cubicBezTo>
                  <a:cubicBezTo>
                    <a:pt x="2093" y="2294"/>
                    <a:pt x="2428" y="2231"/>
                    <a:pt x="2721" y="2189"/>
                  </a:cubicBezTo>
                  <a:cubicBezTo>
                    <a:pt x="2763" y="2168"/>
                    <a:pt x="2784" y="2168"/>
                    <a:pt x="2805" y="2147"/>
                  </a:cubicBezTo>
                  <a:cubicBezTo>
                    <a:pt x="2852" y="2171"/>
                    <a:pt x="2909" y="2186"/>
                    <a:pt x="2967" y="2186"/>
                  </a:cubicBezTo>
                  <a:cubicBezTo>
                    <a:pt x="3061" y="2186"/>
                    <a:pt x="3158" y="2146"/>
                    <a:pt x="3223" y="2043"/>
                  </a:cubicBezTo>
                  <a:cubicBezTo>
                    <a:pt x="3893" y="1101"/>
                    <a:pt x="5002" y="829"/>
                    <a:pt x="6090" y="745"/>
                  </a:cubicBezTo>
                  <a:cubicBezTo>
                    <a:pt x="6313" y="726"/>
                    <a:pt x="6549" y="711"/>
                    <a:pt x="6787" y="711"/>
                  </a:cubicBezTo>
                  <a:close/>
                  <a:moveTo>
                    <a:pt x="6524" y="0"/>
                  </a:moveTo>
                  <a:cubicBezTo>
                    <a:pt x="5045" y="0"/>
                    <a:pt x="3438" y="628"/>
                    <a:pt x="2658" y="1708"/>
                  </a:cubicBezTo>
                  <a:cubicBezTo>
                    <a:pt x="2637" y="1750"/>
                    <a:pt x="2616" y="1771"/>
                    <a:pt x="2616" y="1812"/>
                  </a:cubicBezTo>
                  <a:cubicBezTo>
                    <a:pt x="1842" y="1812"/>
                    <a:pt x="963" y="1875"/>
                    <a:pt x="461" y="2545"/>
                  </a:cubicBezTo>
                  <a:cubicBezTo>
                    <a:pt x="106" y="3005"/>
                    <a:pt x="1" y="3737"/>
                    <a:pt x="398" y="4219"/>
                  </a:cubicBezTo>
                  <a:cubicBezTo>
                    <a:pt x="566" y="4428"/>
                    <a:pt x="838" y="4553"/>
                    <a:pt x="1089" y="4595"/>
                  </a:cubicBezTo>
                  <a:cubicBezTo>
                    <a:pt x="1152" y="4611"/>
                    <a:pt x="1217" y="4616"/>
                    <a:pt x="1283" y="4616"/>
                  </a:cubicBezTo>
                  <a:cubicBezTo>
                    <a:pt x="1415" y="4616"/>
                    <a:pt x="1550" y="4595"/>
                    <a:pt x="1672" y="4595"/>
                  </a:cubicBezTo>
                  <a:cubicBezTo>
                    <a:pt x="1732" y="4595"/>
                    <a:pt x="1790" y="4601"/>
                    <a:pt x="1842" y="4616"/>
                  </a:cubicBezTo>
                  <a:cubicBezTo>
                    <a:pt x="2512" y="4805"/>
                    <a:pt x="2428" y="5160"/>
                    <a:pt x="2428" y="5621"/>
                  </a:cubicBezTo>
                  <a:cubicBezTo>
                    <a:pt x="2407" y="6269"/>
                    <a:pt x="2491" y="6918"/>
                    <a:pt x="3202" y="7190"/>
                  </a:cubicBezTo>
                  <a:cubicBezTo>
                    <a:pt x="3326" y="7234"/>
                    <a:pt x="3455" y="7255"/>
                    <a:pt x="3585" y="7255"/>
                  </a:cubicBezTo>
                  <a:cubicBezTo>
                    <a:pt x="4003" y="7255"/>
                    <a:pt x="4422" y="7034"/>
                    <a:pt x="4646" y="6667"/>
                  </a:cubicBezTo>
                  <a:cubicBezTo>
                    <a:pt x="4709" y="6541"/>
                    <a:pt x="4709" y="6374"/>
                    <a:pt x="4772" y="6269"/>
                  </a:cubicBezTo>
                  <a:cubicBezTo>
                    <a:pt x="4926" y="5999"/>
                    <a:pt x="5009" y="5903"/>
                    <a:pt x="5172" y="5903"/>
                  </a:cubicBezTo>
                  <a:cubicBezTo>
                    <a:pt x="5274" y="5903"/>
                    <a:pt x="5407" y="5941"/>
                    <a:pt x="5608" y="5997"/>
                  </a:cubicBezTo>
                  <a:cubicBezTo>
                    <a:pt x="6027" y="6102"/>
                    <a:pt x="6362" y="6332"/>
                    <a:pt x="6801" y="6374"/>
                  </a:cubicBezTo>
                  <a:cubicBezTo>
                    <a:pt x="6863" y="6379"/>
                    <a:pt x="6926" y="6382"/>
                    <a:pt x="6989" y="6382"/>
                  </a:cubicBezTo>
                  <a:cubicBezTo>
                    <a:pt x="7648" y="6382"/>
                    <a:pt x="8331" y="6081"/>
                    <a:pt x="8580" y="5432"/>
                  </a:cubicBezTo>
                  <a:cubicBezTo>
                    <a:pt x="8852" y="4721"/>
                    <a:pt x="8433" y="4072"/>
                    <a:pt x="7952" y="3549"/>
                  </a:cubicBezTo>
                  <a:cubicBezTo>
                    <a:pt x="8580" y="3256"/>
                    <a:pt x="9165" y="2796"/>
                    <a:pt x="9291" y="2064"/>
                  </a:cubicBezTo>
                  <a:cubicBezTo>
                    <a:pt x="9417" y="1268"/>
                    <a:pt x="8852" y="599"/>
                    <a:pt x="8161" y="306"/>
                  </a:cubicBezTo>
                  <a:cubicBezTo>
                    <a:pt x="7675" y="98"/>
                    <a:pt x="7109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059597" y="827534"/>
            <a:ext cx="5933540" cy="1865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Bookman Old Style" panose="02050604050505020204" pitchFamily="18" charset="0"/>
                <a:ea typeface="Reenie Beanie"/>
                <a:cs typeface="Posterama" panose="020B0502040204020203" pitchFamily="34" charset="0"/>
                <a:sym typeface="Reenie Beanie"/>
              </a:rPr>
              <a:t>Rangkuman</a:t>
            </a:r>
            <a:r>
              <a:rPr lang="en" sz="3600" b="1" dirty="0">
                <a:latin typeface="Bookman Old Style" panose="02050604050505020204" pitchFamily="18" charset="0"/>
                <a:ea typeface="Reenie Beanie"/>
                <a:cs typeface="Reenie Beanie"/>
                <a:sym typeface="Reenie Beanie"/>
              </a:rPr>
              <a:t> Aplikasi Pengolahan Citra</a:t>
            </a:r>
            <a:endParaRPr sz="3600" dirty="0">
              <a:latin typeface="Bookman Old Style" panose="02050604050505020204" pitchFamily="18" charset="0"/>
            </a:endParaRPr>
          </a:p>
        </p:txBody>
      </p:sp>
      <p:sp>
        <p:nvSpPr>
          <p:cNvPr id="2" name="Google Shape;46;p15">
            <a:extLst>
              <a:ext uri="{FF2B5EF4-FFF2-40B4-BE49-F238E27FC236}">
                <a16:creationId xmlns:a16="http://schemas.microsoft.com/office/drawing/2014/main" id="{D834C553-8A5F-6DDC-03D2-6060156B71D0}"/>
              </a:ext>
            </a:extLst>
          </p:cNvPr>
          <p:cNvSpPr txBox="1">
            <a:spLocks/>
          </p:cNvSpPr>
          <p:nvPr/>
        </p:nvSpPr>
        <p:spPr>
          <a:xfrm>
            <a:off x="3517069" y="2739906"/>
            <a:ext cx="5485823" cy="58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lnSpc>
                <a:spcPct val="80000"/>
              </a:lnSpc>
              <a:buSzPts val="688"/>
            </a:pPr>
            <a:r>
              <a:rPr lang="en-US" sz="1500" b="1" dirty="0">
                <a:latin typeface="+mj-lt"/>
              </a:rPr>
              <a:t>Sis</a:t>
            </a:r>
            <a:r>
              <a:rPr lang="en" sz="1500" b="1" dirty="0">
                <a:latin typeface="+mj-lt"/>
                <a:ea typeface="Roboto"/>
                <a:cs typeface="Roboto"/>
                <a:sym typeface="Roboto"/>
              </a:rPr>
              <a:t>tem Informasi Deteksi Plat Nomor Kendaraan Bermotor</a:t>
            </a:r>
            <a:endParaRPr lang="en-US" sz="15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93CE-C5A3-0464-0A7E-E8345DF5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8485937" cy="755700"/>
          </a:xfrm>
        </p:spPr>
        <p:txBody>
          <a:bodyPr>
            <a:normAutofit/>
          </a:bodyPr>
          <a:lstStyle/>
          <a:p>
            <a:r>
              <a:rPr lang="en" sz="2400" b="1" dirty="0">
                <a:latin typeface="Bookman Old Style" panose="02050604050505020204" pitchFamily="18" charset="0"/>
                <a:ea typeface="Reenie Beanie"/>
                <a:cs typeface="Reenie Beanie"/>
                <a:sym typeface="Reenie Beanie"/>
              </a:rPr>
              <a:t>Metode dan tools yang digunakan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CA5F-1031-26E2-B268-1B664A4C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7945609" cy="317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Algoritma</a:t>
            </a:r>
            <a:r>
              <a:rPr lang="en-US" dirty="0"/>
              <a:t>. Automatic Number Plate Recognition (ANPR)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dirty="0" err="1"/>
              <a:t>Lokalisasi</a:t>
            </a:r>
            <a:r>
              <a:rPr lang="en-US" dirty="0"/>
              <a:t> </a:t>
            </a:r>
            <a:r>
              <a:rPr lang="en-US" dirty="0" err="1"/>
              <a:t>pelat</a:t>
            </a:r>
            <a:r>
              <a:rPr lang="en-US" dirty="0"/>
              <a:t> (Plate Localization)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(Character Segmentation), dan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(Character Recognition).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  <a:p>
            <a:pPr marL="152400" indent="0">
              <a:lnSpc>
                <a:spcPct val="150000"/>
              </a:lnSpc>
              <a:buNone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: Python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dirty="0"/>
              <a:t>Library: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marL="152400" indent="0">
              <a:lnSpc>
                <a:spcPct val="150000"/>
              </a:lnSpc>
              <a:buNone/>
            </a:pPr>
            <a:r>
              <a:rPr lang="en-US" dirty="0"/>
              <a:t>Deep Learning Framework: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PyTorch</a:t>
            </a:r>
            <a:r>
              <a:rPr lang="en-US" dirty="0"/>
              <a:t> Yolo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dirty="0"/>
              <a:t>Alat </a:t>
            </a:r>
            <a:r>
              <a:rPr lang="en-US" dirty="0" err="1"/>
              <a:t>Pendukung</a:t>
            </a:r>
            <a:r>
              <a:rPr lang="en-US" dirty="0"/>
              <a:t> Lain: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Notebok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Editor dan </a:t>
            </a:r>
            <a:r>
              <a:rPr lang="en-US" dirty="0" err="1"/>
              <a:t>LabelImg</a:t>
            </a:r>
            <a:r>
              <a:rPr lang="en-US" dirty="0"/>
              <a:t> (Label Image)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93CE-C5A3-0464-0A7E-E8345DF5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8485937" cy="755700"/>
          </a:xfrm>
        </p:spPr>
        <p:txBody>
          <a:bodyPr>
            <a:normAutofit/>
          </a:bodyPr>
          <a:lstStyle/>
          <a:p>
            <a:r>
              <a:rPr lang="en" sz="2400" b="1" dirty="0">
                <a:latin typeface="Bookman Old Style" panose="02050604050505020204" pitchFamily="18" charset="0"/>
                <a:ea typeface="Reenie Beanie"/>
                <a:cs typeface="Reenie Beanie"/>
                <a:sym typeface="Reenie Beanie"/>
              </a:rPr>
              <a:t>Perancangan Sistem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8A70B-96BC-2AB2-93AF-600F516B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9" y="1370233"/>
            <a:ext cx="3623398" cy="3217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A55A8-E1AE-AE2D-7652-72C3216E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21" y="1441165"/>
            <a:ext cx="4050815" cy="2261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2A480F-A91F-0FB7-6A7B-8A95FE21A33B}"/>
              </a:ext>
            </a:extLst>
          </p:cNvPr>
          <p:cNvSpPr txBox="1"/>
          <p:nvPr/>
        </p:nvSpPr>
        <p:spPr>
          <a:xfrm>
            <a:off x="4746821" y="4114800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Sistem </a:t>
            </a:r>
            <a:r>
              <a:rPr lang="en-US" dirty="0" err="1">
                <a:solidFill>
                  <a:srgbClr val="FFFFFF"/>
                </a:solidFill>
              </a:rPr>
              <a:t>berbasis</a:t>
            </a:r>
            <a:r>
              <a:rPr lang="en-US" dirty="0">
                <a:solidFill>
                  <a:srgbClr val="FFFFFF"/>
                </a:solidFill>
              </a:rPr>
              <a:t> web agar multi-</a:t>
            </a:r>
            <a:r>
              <a:rPr lang="en-US" dirty="0" err="1">
                <a:solidFill>
                  <a:srgbClr val="FFFFFF"/>
                </a:solidFill>
              </a:rPr>
              <a:t>patform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5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7090-3F05-C813-F3D0-C0F6D676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Sistem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8601-DE39-4CBC-6E37-2EF0C905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2808000" cy="2787545"/>
          </a:xfrm>
        </p:spPr>
        <p:txBody>
          <a:bodyPr/>
          <a:lstStyle/>
          <a:p>
            <a:pPr marL="381000" indent="-228600">
              <a:buAutoNum type="arabicPeriod"/>
            </a:pPr>
            <a:r>
              <a:rPr lang="en-US" dirty="0" err="1"/>
              <a:t>Lokalisasi</a:t>
            </a:r>
            <a:r>
              <a:rPr lang="en-US" dirty="0"/>
              <a:t> plat </a:t>
            </a:r>
          </a:p>
          <a:p>
            <a:pPr>
              <a:buFontTx/>
              <a:buChar char="-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Anotasi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Pelabelan</a:t>
            </a:r>
            <a:r>
              <a:rPr lang="en-US" dirty="0"/>
              <a:t> dan Border Area </a:t>
            </a:r>
          </a:p>
          <a:p>
            <a:pPr>
              <a:buFontTx/>
              <a:buChar char="-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Anotasi</a:t>
            </a:r>
            <a:r>
              <a:rPr lang="en-US" dirty="0"/>
              <a:t> di Training dan Testing. Data yang </a:t>
            </a:r>
            <a:r>
              <a:rPr lang="en-US" dirty="0" err="1"/>
              <a:t>dipakai</a:t>
            </a:r>
            <a:r>
              <a:rPr lang="en-US" dirty="0"/>
              <a:t> : Plat TNI, Plat POLRI, Plat </a:t>
            </a:r>
            <a:r>
              <a:rPr lang="en-US" dirty="0" err="1"/>
              <a:t>Hitam</a:t>
            </a:r>
            <a:r>
              <a:rPr lang="en-US" dirty="0"/>
              <a:t>, Plat </a:t>
            </a:r>
            <a:r>
              <a:rPr lang="en-US" dirty="0" err="1"/>
              <a:t>Kuning</a:t>
            </a:r>
            <a:r>
              <a:rPr lang="en-US" dirty="0"/>
              <a:t>, Plat Merah, dan Plat </a:t>
            </a:r>
            <a:r>
              <a:rPr lang="en-US" dirty="0" err="1"/>
              <a:t>Putih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80-90%</a:t>
            </a:r>
          </a:p>
          <a:p>
            <a:pPr>
              <a:buFontTx/>
              <a:buChar char="-"/>
            </a:pP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Model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557784-3F9F-ABE8-202D-110EC39BF741}"/>
              </a:ext>
            </a:extLst>
          </p:cNvPr>
          <p:cNvSpPr txBox="1">
            <a:spLocks/>
          </p:cNvSpPr>
          <p:nvPr/>
        </p:nvSpPr>
        <p:spPr>
          <a:xfrm>
            <a:off x="3216302" y="1389599"/>
            <a:ext cx="2808000" cy="326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US" dirty="0"/>
              <a:t>2.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gambardi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Teknik grayscale</a:t>
            </a:r>
          </a:p>
          <a:p>
            <a:pPr>
              <a:buFontTx/>
              <a:buChar char="-"/>
            </a:pPr>
            <a:r>
              <a:rPr lang="en-US" dirty="0" err="1"/>
              <a:t>kemudian</a:t>
            </a:r>
            <a:r>
              <a:rPr lang="en-US" dirty="0"/>
              <a:t> di filter </a:t>
            </a:r>
            <a:r>
              <a:rPr lang="en-US" dirty="0" err="1"/>
              <a:t>menggunakan</a:t>
            </a:r>
            <a:r>
              <a:rPr lang="en-US" dirty="0"/>
              <a:t> filter </a:t>
            </a:r>
            <a:r>
              <a:rPr lang="en-US" dirty="0" err="1"/>
              <a:t>otsu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mempertegas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dan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kemudian</a:t>
            </a:r>
            <a:r>
              <a:rPr lang="en-US" dirty="0"/>
              <a:t> plat </a:t>
            </a:r>
            <a:r>
              <a:rPr lang="en-US" dirty="0" err="1"/>
              <a:t>nomor</a:t>
            </a:r>
            <a:r>
              <a:rPr lang="en-US" dirty="0"/>
              <a:t> di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filter contours</a:t>
            </a:r>
          </a:p>
          <a:p>
            <a:pPr>
              <a:buFontTx/>
              <a:buChar char="-"/>
            </a:pP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agar system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membacanya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E676FA-8EE4-8DFE-C33F-7947A30246DF}"/>
              </a:ext>
            </a:extLst>
          </p:cNvPr>
          <p:cNvSpPr txBox="1">
            <a:spLocks/>
          </p:cNvSpPr>
          <p:nvPr/>
        </p:nvSpPr>
        <p:spPr>
          <a:xfrm>
            <a:off x="6024300" y="1393743"/>
            <a:ext cx="2808000" cy="326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US" dirty="0"/>
              <a:t>3.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Agar system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data training dengan </a:t>
            </a:r>
            <a:r>
              <a:rPr lang="en-US" dirty="0" err="1"/>
              <a:t>menggunakan</a:t>
            </a:r>
            <a:r>
              <a:rPr lang="en-US" dirty="0"/>
              <a:t> 360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alphabet dan </a:t>
            </a:r>
            <a:r>
              <a:rPr lang="en-US" dirty="0" err="1"/>
              <a:t>angka</a:t>
            </a:r>
            <a:r>
              <a:rPr lang="en-US" dirty="0"/>
              <a:t>. Tingkat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98%</a:t>
            </a:r>
          </a:p>
        </p:txBody>
      </p:sp>
    </p:spTree>
    <p:extLst>
      <p:ext uri="{BB962C8B-B14F-4D97-AF65-F5344CB8AC3E}">
        <p14:creationId xmlns:p14="http://schemas.microsoft.com/office/powerpoint/2010/main" val="40265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93CE-C5A3-0464-0A7E-E8345DF5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8485937" cy="755700"/>
          </a:xfrm>
        </p:spPr>
        <p:txBody>
          <a:bodyPr>
            <a:normAutofit/>
          </a:bodyPr>
          <a:lstStyle/>
          <a:p>
            <a:r>
              <a:rPr lang="en" sz="2400" b="1" dirty="0">
                <a:latin typeface="Bookman Old Style" panose="02050604050505020204" pitchFamily="18" charset="0"/>
                <a:ea typeface="Reenie Beanie"/>
                <a:cs typeface="Reenie Beanie"/>
                <a:sym typeface="Reenie Beanie"/>
              </a:rPr>
              <a:t>Implementasi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CA5F-1031-26E2-B268-1B664A4C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1087610" cy="369927"/>
          </a:xfrm>
        </p:spPr>
        <p:txBody>
          <a:bodyPr>
            <a:normAutofit fontScale="92500" lnSpcReduction="10000"/>
          </a:bodyPr>
          <a:lstStyle/>
          <a:p>
            <a:pPr marL="152400" indent="0">
              <a:buNone/>
            </a:pPr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86C73-96A1-E256-968C-F9564FB4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683327"/>
            <a:ext cx="3272008" cy="2072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F7F06-AC17-EC09-54F9-8B1C400C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3" y="1665807"/>
            <a:ext cx="4180917" cy="216639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80D5E4-0CC1-C2E7-219C-D5CB4906718F}"/>
              </a:ext>
            </a:extLst>
          </p:cNvPr>
          <p:cNvSpPr txBox="1">
            <a:spLocks/>
          </p:cNvSpPr>
          <p:nvPr/>
        </p:nvSpPr>
        <p:spPr>
          <a:xfrm>
            <a:off x="4426500" y="1303590"/>
            <a:ext cx="1087610" cy="3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Font typeface="Arial"/>
              <a:buNone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361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93CE-C5A3-0464-0A7E-E8345DF5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8485937" cy="755700"/>
          </a:xfrm>
        </p:spPr>
        <p:txBody>
          <a:bodyPr>
            <a:normAutofit fontScale="90000"/>
          </a:bodyPr>
          <a:lstStyle/>
          <a:p>
            <a:r>
              <a:rPr lang="en" sz="2400" b="1" dirty="0">
                <a:latin typeface="Bookman Old Style" panose="02050604050505020204" pitchFamily="18" charset="0"/>
                <a:ea typeface="Reenie Beanie"/>
                <a:cs typeface="Reenie Beanie"/>
                <a:sym typeface="Reenie Beanie"/>
              </a:rPr>
              <a:t>Kesimpulan, Saran Dan Fitur yang mungkin bisa ditambahkan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CA5F-1031-26E2-B268-1B664A4C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7945609" cy="3179400"/>
          </a:xfrm>
        </p:spPr>
        <p:txBody>
          <a:bodyPr>
            <a:normAutofit/>
          </a:bodyPr>
          <a:lstStyle/>
          <a:p>
            <a:r>
              <a:rPr lang="en-US" sz="1600" dirty="0"/>
              <a:t>Kesimpulan: Sistem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mendeteksi</a:t>
            </a:r>
            <a:r>
              <a:rPr lang="en-US" sz="1600" dirty="0"/>
              <a:t> plat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kendaraan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dengan </a:t>
            </a:r>
            <a:r>
              <a:rPr lang="en-US" sz="1600" dirty="0" err="1"/>
              <a:t>ekspektasi</a:t>
            </a:r>
            <a:r>
              <a:rPr lang="en-US" sz="1600" dirty="0"/>
              <a:t>.</a:t>
            </a:r>
          </a:p>
          <a:p>
            <a:r>
              <a:rPr lang="en-US" sz="1600" dirty="0"/>
              <a:t>Saran: </a:t>
            </a:r>
            <a:r>
              <a:rPr lang="en-US" sz="1600" dirty="0" err="1"/>
              <a:t>Diarapkan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peraturan</a:t>
            </a:r>
            <a:r>
              <a:rPr lang="en-US" sz="1600" dirty="0"/>
              <a:t> </a:t>
            </a:r>
            <a:r>
              <a:rPr lang="en-US" sz="1600" dirty="0" err="1"/>
              <a:t>standarisasi</a:t>
            </a:r>
            <a:r>
              <a:rPr lang="en-US" sz="1600" dirty="0"/>
              <a:t> plat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, </a:t>
            </a:r>
            <a:r>
              <a:rPr lang="en-US" sz="1600" dirty="0" err="1"/>
              <a:t>ukuran</a:t>
            </a:r>
            <a:r>
              <a:rPr lang="en-US" sz="1600" dirty="0"/>
              <a:t> dan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pemerintah</a:t>
            </a:r>
            <a:r>
              <a:rPr lang="en-US" sz="1600" dirty="0"/>
              <a:t>.</a:t>
            </a:r>
          </a:p>
          <a:p>
            <a:r>
              <a:rPr lang="en-US" sz="1600" dirty="0"/>
              <a:t>Fitur yang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ditambahkan</a:t>
            </a:r>
            <a:r>
              <a:rPr lang="en-US" sz="1600" dirty="0"/>
              <a:t>: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terhubung</a:t>
            </a:r>
            <a:r>
              <a:rPr lang="en-US" sz="1600" dirty="0"/>
              <a:t> langsung dengan database </a:t>
            </a:r>
            <a:r>
              <a:rPr lang="en-US" sz="1600" dirty="0" err="1"/>
              <a:t>pemerintah</a:t>
            </a:r>
            <a:r>
              <a:rPr lang="en-US" sz="1600" dirty="0"/>
              <a:t> dan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menidentifikasi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</a:t>
            </a:r>
            <a:r>
              <a:rPr lang="en-US" sz="1600" dirty="0" err="1"/>
              <a:t>kendaraan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yang </a:t>
            </a:r>
            <a:r>
              <a:rPr lang="en-US" sz="1600" dirty="0" err="1"/>
              <a:t>mengendarai</a:t>
            </a:r>
            <a:r>
              <a:rPr lang="en-US" sz="1600" dirty="0"/>
              <a:t> </a:t>
            </a:r>
            <a:r>
              <a:rPr lang="en-US" sz="1600" dirty="0" err="1"/>
              <a:t>kendaraan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terdeteksi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1840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D752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320</Words>
  <Application>Microsoft Office PowerPoint</Application>
  <PresentationFormat>On-screen Show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Bookman Old Style</vt:lpstr>
      <vt:lpstr>Arial</vt:lpstr>
      <vt:lpstr>Simple Blackboard Background by Slidesgo</vt:lpstr>
      <vt:lpstr>Rangkuman Aplikasi Pengolahan Citra</vt:lpstr>
      <vt:lpstr>Metode dan tools yang digunakan</vt:lpstr>
      <vt:lpstr>Perancangan Sistem</vt:lpstr>
      <vt:lpstr>Pembuatan Sistem</vt:lpstr>
      <vt:lpstr>Implementasi</vt:lpstr>
      <vt:lpstr>Kesimpulan, Saran Dan Fitur yang mungkin bisa ditambahkan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Pengolahan Citra</dc:title>
  <dc:creator>Lenovo</dc:creator>
  <cp:lastModifiedBy>ISEP LUTPI NUR</cp:lastModifiedBy>
  <cp:revision>12</cp:revision>
  <dcterms:modified xsi:type="dcterms:W3CDTF">2022-12-10T21:25:46Z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2022-12-10T08:28:21Z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16b43241-d6a7-4456-833c-ba1789875fc0</vt:lpwstr>
  </property>
  <property fmtid="{D5CDD505-2E9C-101B-9397-08002B2CF9AE}" pid="7" name="MSIP_Label_defa4170-0d19-0005-0004-bc88714345d2_ActionId">
    <vt:lpwstr>ebc399ae-3fb0-4427-a2b7-b5483a3da05a</vt:lpwstr>
  </property>
  <property fmtid="{D5CDD505-2E9C-101B-9397-08002B2CF9AE}" pid="8" name="MSIP_Label_defa4170-0d19-0005-0004-bc88714345d2_ContentBits">
    <vt:lpwstr>0</vt:lpwstr>
  </property>
</Properties>
</file>