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57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771-F23C-494B-94AF-3E37927250C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422-5041-404C-B946-089314EC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6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771-F23C-494B-94AF-3E37927250C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422-5041-404C-B946-089314EC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9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771-F23C-494B-94AF-3E37927250C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422-5041-404C-B946-089314EC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9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771-F23C-494B-94AF-3E37927250C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422-5041-404C-B946-089314EC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9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771-F23C-494B-94AF-3E37927250C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422-5041-404C-B946-089314EC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1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771-F23C-494B-94AF-3E37927250C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422-5041-404C-B946-089314EC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5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771-F23C-494B-94AF-3E37927250C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422-5041-404C-B946-089314EC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0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771-F23C-494B-94AF-3E37927250C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422-5041-404C-B946-089314EC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7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771-F23C-494B-94AF-3E37927250C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422-5041-404C-B946-089314EC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7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771-F23C-494B-94AF-3E37927250C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422-5041-404C-B946-089314EC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2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771-F23C-494B-94AF-3E37927250C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422-5041-404C-B946-089314EC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1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C3771-F23C-494B-94AF-3E37927250C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E2422-5041-404C-B946-089314EC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1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1 </a:t>
            </a:r>
            <a:r>
              <a:rPr lang="en-US" dirty="0"/>
              <a:t>- Static Routing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04463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CHÚ Ý 1: CHỌN ROUTER GENERIC (SẼ CÓ CÁC CỔNG SERIAL)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CHÚ Ý 2: KÉO CÁP SERIAL GIỮA CÁC CỔNG S2/0 VÀ/HOẶC S3/0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CHÚ Ý 3: CẮM CỔNG NÀO THÌ NHỚ CẤU HÌNH CHO CỔNG ĐÓ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CHÚ Ý 4: NẾU MUỐN HIỆN CỔNG CHO DỄ NHẬN BIẾT ĐỂ CẤU HÌNH THÌ HỎI THẦY</a:t>
            </a:r>
          </a:p>
        </p:txBody>
      </p:sp>
    </p:spTree>
    <p:extLst>
      <p:ext uri="{BB962C8B-B14F-4D97-AF65-F5344CB8AC3E}">
        <p14:creationId xmlns:p14="http://schemas.microsoft.com/office/powerpoint/2010/main" val="314445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945722"/>
              </p:ext>
            </p:extLst>
          </p:nvPr>
        </p:nvGraphicFramePr>
        <p:xfrm>
          <a:off x="1311256" y="321973"/>
          <a:ext cx="9442603" cy="6341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點陣圖影像" r:id="rId3" imgW="5800000" imgH="3895238" progId="Paint.Picture">
                  <p:embed/>
                </p:oleObj>
              </mc:Choice>
              <mc:Fallback>
                <p:oleObj name="點陣圖影像" r:id="rId3" imgW="5800000" imgH="38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56" y="321973"/>
                        <a:ext cx="9442603" cy="6341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23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Hoboken - Open Interfaces and Assign </a:t>
            </a:r>
            <a:r>
              <a:rPr lang="en-US" dirty="0" err="1"/>
              <a:t>Ips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IP)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Click Router </a:t>
            </a:r>
            <a:r>
              <a:rPr lang="en-US" dirty="0">
                <a:sym typeface="Wingdings" panose="05000000000000000000" pitchFamily="2" charset="2"/>
              </a:rPr>
              <a:t> CLI Tab  Enter		//YES/NO  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Router&gt; enable				//Enter privileged mode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Router# configure terminal		//Enter global configuration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Router(</a:t>
            </a:r>
            <a:r>
              <a:rPr lang="en-US" dirty="0" err="1">
                <a:sym typeface="Wingdings" panose="05000000000000000000" pitchFamily="2" charset="2"/>
              </a:rPr>
              <a:t>config</a:t>
            </a:r>
            <a:r>
              <a:rPr lang="en-US" dirty="0">
                <a:sym typeface="Wingdings" panose="05000000000000000000" pitchFamily="2" charset="2"/>
              </a:rPr>
              <a:t>)# hostname Hoboken	//Change name to Hoboken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Hoboken(config)# interface F0/0	//Enter </a:t>
            </a:r>
            <a:r>
              <a:rPr lang="en-US" dirty="0" err="1">
                <a:sym typeface="Wingdings" panose="05000000000000000000" pitchFamily="2" charset="2"/>
              </a:rPr>
              <a:t>FastEthernet</a:t>
            </a:r>
            <a:r>
              <a:rPr lang="en-US" dirty="0">
                <a:sym typeface="Wingdings" panose="05000000000000000000" pitchFamily="2" charset="2"/>
              </a:rPr>
              <a:t> 0/0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Hoboken(</a:t>
            </a:r>
            <a:r>
              <a:rPr lang="en-US" dirty="0" err="1">
                <a:sym typeface="Wingdings" panose="05000000000000000000" pitchFamily="2" charset="2"/>
              </a:rPr>
              <a:t>config</a:t>
            </a:r>
            <a:r>
              <a:rPr lang="en-US" dirty="0">
                <a:sym typeface="Wingdings" panose="05000000000000000000" pitchFamily="2" charset="2"/>
              </a:rPr>
              <a:t>-if)# no shutdown	//open interface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Hoboken(</a:t>
            </a:r>
            <a:r>
              <a:rPr lang="en-US" dirty="0" err="1">
                <a:sym typeface="Wingdings" panose="05000000000000000000" pitchFamily="2" charset="2"/>
              </a:rPr>
              <a:t>config</a:t>
            </a:r>
            <a:r>
              <a:rPr lang="en-US" dirty="0">
                <a:sym typeface="Wingdings" panose="05000000000000000000" pitchFamily="2" charset="2"/>
              </a:rPr>
              <a:t>-if)# </a:t>
            </a:r>
            <a:r>
              <a:rPr lang="en-US" dirty="0" err="1">
                <a:sym typeface="Wingdings" panose="05000000000000000000" pitchFamily="2" charset="2"/>
              </a:rPr>
              <a:t>ip</a:t>
            </a:r>
            <a:r>
              <a:rPr lang="en-US" dirty="0">
                <a:sym typeface="Wingdings" panose="05000000000000000000" pitchFamily="2" charset="2"/>
              </a:rPr>
              <a:t> address 172.16.3.1 255.255.255.0 //assign IP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Hoboken(</a:t>
            </a:r>
            <a:r>
              <a:rPr lang="en-US" dirty="0" err="1">
                <a:sym typeface="Wingdings" panose="05000000000000000000" pitchFamily="2" charset="2"/>
              </a:rPr>
              <a:t>config</a:t>
            </a:r>
            <a:r>
              <a:rPr lang="en-US" dirty="0">
                <a:sym typeface="Wingdings" panose="05000000000000000000" pitchFamily="2" charset="2"/>
              </a:rPr>
              <a:t>-if)# 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92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Hoboken - Open Interfaces and Assign IPs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IP)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Hoboken(config)# interface s2/0		//Enter Serial 2/0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Hoboken(</a:t>
            </a:r>
            <a:r>
              <a:rPr lang="en-US" dirty="0" err="1">
                <a:sym typeface="Wingdings" panose="05000000000000000000" pitchFamily="2" charset="2"/>
              </a:rPr>
              <a:t>config</a:t>
            </a:r>
            <a:r>
              <a:rPr lang="en-US" dirty="0">
                <a:sym typeface="Wingdings" panose="05000000000000000000" pitchFamily="2" charset="2"/>
              </a:rPr>
              <a:t>-if)# no shutdown		//open interface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Hoboken(</a:t>
            </a:r>
            <a:r>
              <a:rPr lang="en-US" dirty="0" err="1">
                <a:sym typeface="Wingdings" panose="05000000000000000000" pitchFamily="2" charset="2"/>
              </a:rPr>
              <a:t>config</a:t>
            </a:r>
            <a:r>
              <a:rPr lang="en-US" dirty="0">
                <a:sym typeface="Wingdings" panose="05000000000000000000" pitchFamily="2" charset="2"/>
              </a:rPr>
              <a:t>-if)# clock rate 2000000	//set bit rate for serial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Hoboken(</a:t>
            </a:r>
            <a:r>
              <a:rPr lang="en-US" dirty="0" err="1">
                <a:sym typeface="Wingdings" panose="05000000000000000000" pitchFamily="2" charset="2"/>
              </a:rPr>
              <a:t>config</a:t>
            </a:r>
            <a:r>
              <a:rPr lang="en-US" dirty="0">
                <a:sym typeface="Wingdings" panose="05000000000000000000" pitchFamily="2" charset="2"/>
              </a:rPr>
              <a:t>-if)# </a:t>
            </a:r>
            <a:r>
              <a:rPr lang="en-US" dirty="0" err="1">
                <a:sym typeface="Wingdings" panose="05000000000000000000" pitchFamily="2" charset="2"/>
              </a:rPr>
              <a:t>ip</a:t>
            </a:r>
            <a:r>
              <a:rPr lang="en-US" dirty="0">
                <a:sym typeface="Wingdings" panose="05000000000000000000" pitchFamily="2" charset="2"/>
              </a:rPr>
              <a:t> address 172.16.2.2 255.255.255.0 //assign IP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Hoboken(</a:t>
            </a:r>
            <a:r>
              <a:rPr lang="en-US" dirty="0" err="1">
                <a:sym typeface="Wingdings" panose="05000000000000000000" pitchFamily="2" charset="2"/>
              </a:rPr>
              <a:t>config</a:t>
            </a:r>
            <a:r>
              <a:rPr lang="en-US" dirty="0">
                <a:sym typeface="Wingdings" panose="05000000000000000000" pitchFamily="2" charset="2"/>
              </a:rPr>
              <a:t>-if)# exit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Hoboken(config)# interface s3/0		//Enter Serial 3/0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Hoboken(</a:t>
            </a:r>
            <a:r>
              <a:rPr lang="en-US" dirty="0" err="1">
                <a:sym typeface="Wingdings" panose="05000000000000000000" pitchFamily="2" charset="2"/>
              </a:rPr>
              <a:t>config</a:t>
            </a:r>
            <a:r>
              <a:rPr lang="en-US" dirty="0">
                <a:sym typeface="Wingdings" panose="05000000000000000000" pitchFamily="2" charset="2"/>
              </a:rPr>
              <a:t>-if)# no shutdown		//open interface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Hoboken(</a:t>
            </a:r>
            <a:r>
              <a:rPr lang="en-US" dirty="0" err="1">
                <a:sym typeface="Wingdings" panose="05000000000000000000" pitchFamily="2" charset="2"/>
              </a:rPr>
              <a:t>config</a:t>
            </a:r>
            <a:r>
              <a:rPr lang="en-US" dirty="0">
                <a:sym typeface="Wingdings" panose="05000000000000000000" pitchFamily="2" charset="2"/>
              </a:rPr>
              <a:t>-if)# clock rate 2000000	//set bit rate for serial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Hoboken(</a:t>
            </a:r>
            <a:r>
              <a:rPr lang="en-US" dirty="0" err="1">
                <a:sym typeface="Wingdings" panose="05000000000000000000" pitchFamily="2" charset="2"/>
              </a:rPr>
              <a:t>config</a:t>
            </a:r>
            <a:r>
              <a:rPr lang="en-US" dirty="0">
                <a:sym typeface="Wingdings" panose="05000000000000000000" pitchFamily="2" charset="2"/>
              </a:rPr>
              <a:t>-if)# </a:t>
            </a:r>
            <a:r>
              <a:rPr lang="en-US" dirty="0" err="1">
                <a:sym typeface="Wingdings" panose="05000000000000000000" pitchFamily="2" charset="2"/>
              </a:rPr>
              <a:t>ip</a:t>
            </a:r>
            <a:r>
              <a:rPr lang="en-US" dirty="0">
                <a:sym typeface="Wingdings" panose="05000000000000000000" pitchFamily="2" charset="2"/>
              </a:rPr>
              <a:t> address 172.16.4.1 255.255.255.0 //assign IP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Hoboken(</a:t>
            </a:r>
            <a:r>
              <a:rPr lang="en-US" dirty="0" err="1">
                <a:sym typeface="Wingdings" panose="05000000000000000000" pitchFamily="2" charset="2"/>
              </a:rPr>
              <a:t>config</a:t>
            </a:r>
            <a:r>
              <a:rPr lang="en-US" dirty="0">
                <a:sym typeface="Wingdings" panose="05000000000000000000" pitchFamily="2" charset="2"/>
              </a:rPr>
              <a:t>-if)# 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1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41" y="365125"/>
            <a:ext cx="1174553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Sterling and Waycross: Open Interfaces and Assign IPs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IP)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Similarly to Hoboken (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IP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,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Hoboken</a:t>
            </a:r>
          </a:p>
        </p:txBody>
      </p:sp>
    </p:spTree>
    <p:extLst>
      <p:ext uri="{BB962C8B-B14F-4D97-AF65-F5344CB8AC3E}">
        <p14:creationId xmlns:p14="http://schemas.microsoft.com/office/powerpoint/2010/main" val="133382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906" y="354169"/>
            <a:ext cx="10515600" cy="708338"/>
          </a:xfrm>
        </p:spPr>
        <p:txBody>
          <a:bodyPr/>
          <a:lstStyle/>
          <a:p>
            <a:pPr algn="ctr"/>
            <a:r>
              <a:rPr lang="en-US" dirty="0"/>
              <a:t>Static Routing: Hoboken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1184856"/>
            <a:ext cx="11513711" cy="54863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Hoboken(</a:t>
            </a:r>
            <a:r>
              <a:rPr lang="en-US" sz="3200" dirty="0" err="1"/>
              <a:t>config</a:t>
            </a:r>
            <a:r>
              <a:rPr lang="en-US" sz="3200" dirty="0"/>
              <a:t>)# </a:t>
            </a:r>
            <a:r>
              <a:rPr lang="en-US" sz="3200" dirty="0" err="1"/>
              <a:t>ip</a:t>
            </a:r>
            <a:r>
              <a:rPr lang="en-US" sz="3200" dirty="0"/>
              <a:t> route 172.16.1.0 255.255.255.0 172.16.2.1</a:t>
            </a:r>
          </a:p>
          <a:p>
            <a:pPr marL="0" indent="0">
              <a:buNone/>
            </a:pPr>
            <a:r>
              <a:rPr lang="en-US" sz="3200" dirty="0"/>
              <a:t>Hoboken(</a:t>
            </a:r>
            <a:r>
              <a:rPr lang="en-US" sz="3200" dirty="0" err="1"/>
              <a:t>config</a:t>
            </a:r>
            <a:r>
              <a:rPr lang="en-US" sz="3200" dirty="0"/>
              <a:t>)# </a:t>
            </a:r>
            <a:r>
              <a:rPr lang="en-US" sz="3200" dirty="0" err="1"/>
              <a:t>ip</a:t>
            </a:r>
            <a:r>
              <a:rPr lang="en-US" sz="3200" dirty="0"/>
              <a:t> route 172.16.5.0 255.255.255.0 172.16.4.2</a:t>
            </a:r>
          </a:p>
          <a:p>
            <a:pPr marL="0" indent="0">
              <a:buNone/>
            </a:pPr>
            <a:r>
              <a:rPr lang="en-US" sz="3200" dirty="0"/>
              <a:t>Hoboken(</a:t>
            </a:r>
            <a:r>
              <a:rPr lang="en-US" sz="3200" dirty="0" err="1"/>
              <a:t>config</a:t>
            </a:r>
            <a:r>
              <a:rPr lang="en-US" sz="3200" dirty="0"/>
              <a:t>)# end</a:t>
            </a:r>
          </a:p>
          <a:p>
            <a:pPr marL="0" indent="0">
              <a:buNone/>
            </a:pPr>
            <a:r>
              <a:rPr lang="en-US" sz="3200" dirty="0"/>
              <a:t>Hoboken# write memory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592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906" y="354170"/>
            <a:ext cx="10515600" cy="708338"/>
          </a:xfrm>
        </p:spPr>
        <p:txBody>
          <a:bodyPr/>
          <a:lstStyle/>
          <a:p>
            <a:pPr algn="ctr"/>
            <a:r>
              <a:rPr lang="en-US" dirty="0"/>
              <a:t>Static Routing: Sterling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1365161"/>
            <a:ext cx="11513711" cy="481180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Sterling(</a:t>
            </a:r>
            <a:r>
              <a:rPr lang="en-US" sz="3200" dirty="0" err="1"/>
              <a:t>config</a:t>
            </a:r>
            <a:r>
              <a:rPr lang="en-US" sz="3200" dirty="0"/>
              <a:t>)# </a:t>
            </a:r>
            <a:r>
              <a:rPr lang="en-US" sz="3200" dirty="0" err="1"/>
              <a:t>ip</a:t>
            </a:r>
            <a:r>
              <a:rPr lang="en-US" sz="3200" dirty="0"/>
              <a:t> route 172.16.3.0 255.255.255.0 172.16.2.2</a:t>
            </a:r>
          </a:p>
          <a:p>
            <a:pPr marL="0" indent="0">
              <a:buNone/>
            </a:pPr>
            <a:r>
              <a:rPr lang="en-US" sz="3200" dirty="0"/>
              <a:t>Sterling(</a:t>
            </a:r>
            <a:r>
              <a:rPr lang="en-US" sz="3200" dirty="0" err="1"/>
              <a:t>config</a:t>
            </a:r>
            <a:r>
              <a:rPr lang="en-US" sz="3200" dirty="0"/>
              <a:t>)# </a:t>
            </a:r>
            <a:r>
              <a:rPr lang="en-US" sz="3200" dirty="0" err="1"/>
              <a:t>ip</a:t>
            </a:r>
            <a:r>
              <a:rPr lang="en-US" sz="3200" dirty="0"/>
              <a:t> route 172.16.4.0 255.255.255.0 172.16.2.2</a:t>
            </a:r>
          </a:p>
          <a:p>
            <a:pPr marL="0" indent="0">
              <a:buNone/>
            </a:pPr>
            <a:r>
              <a:rPr lang="en-US" sz="3200" dirty="0"/>
              <a:t>Sterling(</a:t>
            </a:r>
            <a:r>
              <a:rPr lang="en-US" sz="3200" dirty="0" err="1"/>
              <a:t>config</a:t>
            </a:r>
            <a:r>
              <a:rPr lang="en-US" sz="3200" dirty="0"/>
              <a:t>)# </a:t>
            </a:r>
            <a:r>
              <a:rPr lang="en-US" sz="3200" dirty="0" err="1"/>
              <a:t>ip</a:t>
            </a:r>
            <a:r>
              <a:rPr lang="en-US" sz="3200" dirty="0"/>
              <a:t> route 172.16.5.0 255.255.255.0 172.16.2.2</a:t>
            </a:r>
          </a:p>
          <a:p>
            <a:pPr marL="0" indent="0">
              <a:buNone/>
            </a:pPr>
            <a:r>
              <a:rPr lang="en-US" sz="3200" dirty="0"/>
              <a:t>Sterling(</a:t>
            </a:r>
            <a:r>
              <a:rPr lang="en-US" sz="3200" dirty="0" err="1"/>
              <a:t>config</a:t>
            </a:r>
            <a:r>
              <a:rPr lang="en-US" sz="3200" dirty="0"/>
              <a:t>)# end</a:t>
            </a:r>
          </a:p>
          <a:p>
            <a:pPr marL="0" indent="0">
              <a:buNone/>
            </a:pPr>
            <a:r>
              <a:rPr lang="en-US" sz="3200" dirty="0"/>
              <a:t>Sterling# write memory</a:t>
            </a:r>
          </a:p>
        </p:txBody>
      </p:sp>
    </p:spTree>
    <p:extLst>
      <p:ext uri="{BB962C8B-B14F-4D97-AF65-F5344CB8AC3E}">
        <p14:creationId xmlns:p14="http://schemas.microsoft.com/office/powerpoint/2010/main" val="263597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906" y="450762"/>
            <a:ext cx="10515600" cy="708338"/>
          </a:xfrm>
        </p:spPr>
        <p:txBody>
          <a:bodyPr/>
          <a:lstStyle/>
          <a:p>
            <a:pPr algn="ctr"/>
            <a:r>
              <a:rPr lang="en-US" dirty="0"/>
              <a:t>Static Routing: Waycross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1481069"/>
            <a:ext cx="11513711" cy="469589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Waycross(</a:t>
            </a:r>
            <a:r>
              <a:rPr lang="en-US" sz="3200" dirty="0" err="1"/>
              <a:t>config</a:t>
            </a:r>
            <a:r>
              <a:rPr lang="en-US" sz="3200" dirty="0"/>
              <a:t>)# </a:t>
            </a:r>
            <a:r>
              <a:rPr lang="en-US" sz="3200" dirty="0" err="1"/>
              <a:t>ip</a:t>
            </a:r>
            <a:r>
              <a:rPr lang="en-US" sz="3200" dirty="0"/>
              <a:t> route 172.16.3.0 255.255.255.0 172.16.4.1</a:t>
            </a:r>
          </a:p>
          <a:p>
            <a:pPr marL="0" indent="0">
              <a:buNone/>
            </a:pPr>
            <a:r>
              <a:rPr lang="en-US" sz="3200" dirty="0"/>
              <a:t>Waycross(</a:t>
            </a:r>
            <a:r>
              <a:rPr lang="en-US" sz="3200" dirty="0" err="1"/>
              <a:t>config</a:t>
            </a:r>
            <a:r>
              <a:rPr lang="en-US" sz="3200" dirty="0"/>
              <a:t>)# </a:t>
            </a:r>
            <a:r>
              <a:rPr lang="en-US" sz="3200" dirty="0" err="1"/>
              <a:t>ip</a:t>
            </a:r>
            <a:r>
              <a:rPr lang="en-US" sz="3200" dirty="0"/>
              <a:t> route 172.16.2.0 255.255.255.0 172.16.4.1</a:t>
            </a:r>
          </a:p>
          <a:p>
            <a:pPr marL="0" indent="0">
              <a:buNone/>
            </a:pPr>
            <a:r>
              <a:rPr lang="en-US" sz="3200" dirty="0"/>
              <a:t>Waycross(</a:t>
            </a:r>
            <a:r>
              <a:rPr lang="en-US" sz="3200" dirty="0" err="1"/>
              <a:t>config</a:t>
            </a:r>
            <a:r>
              <a:rPr lang="en-US" sz="3200" dirty="0"/>
              <a:t>)# </a:t>
            </a:r>
            <a:r>
              <a:rPr lang="en-US" sz="3200" dirty="0" err="1"/>
              <a:t>ip</a:t>
            </a:r>
            <a:r>
              <a:rPr lang="en-US" sz="3200" dirty="0"/>
              <a:t> route 172.16.1.0 255.255.255.0 172.16.4.1</a:t>
            </a:r>
          </a:p>
          <a:p>
            <a:pPr marL="0" indent="0">
              <a:buNone/>
            </a:pPr>
            <a:r>
              <a:rPr lang="en-US" sz="3200" dirty="0"/>
              <a:t>Waycross(</a:t>
            </a:r>
            <a:r>
              <a:rPr lang="en-US" sz="3200" dirty="0" err="1"/>
              <a:t>config</a:t>
            </a:r>
            <a:r>
              <a:rPr lang="en-US" sz="3200" dirty="0"/>
              <a:t>)# end</a:t>
            </a:r>
          </a:p>
          <a:p>
            <a:pPr marL="0" indent="0">
              <a:buNone/>
            </a:pPr>
            <a:r>
              <a:rPr lang="en-US" sz="3200" dirty="0"/>
              <a:t>Waycross# write memory</a:t>
            </a:r>
          </a:p>
        </p:txBody>
      </p:sp>
    </p:spTree>
    <p:extLst>
      <p:ext uri="{BB962C8B-B14F-4D97-AF65-F5344CB8AC3E}">
        <p14:creationId xmlns:p14="http://schemas.microsoft.com/office/powerpoint/2010/main" val="197675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Convergence Testing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Hoboken# show </a:t>
            </a:r>
            <a:r>
              <a:rPr lang="en-US" dirty="0" err="1"/>
              <a:t>ip</a:t>
            </a:r>
            <a:r>
              <a:rPr lang="en-US" dirty="0"/>
              <a:t> route	</a:t>
            </a:r>
            <a:r>
              <a:rPr lang="en-US" dirty="0">
                <a:sym typeface="Wingdings" panose="05000000000000000000" pitchFamily="2" charset="2"/>
              </a:rPr>
              <a:t> 3 C: connected; 2 S: static</a:t>
            </a:r>
          </a:p>
          <a:p>
            <a:pPr marL="0" indent="0">
              <a:buNone/>
            </a:pPr>
            <a:r>
              <a:rPr lang="en-US" dirty="0"/>
              <a:t>Sterling# show </a:t>
            </a:r>
            <a:r>
              <a:rPr lang="en-US" dirty="0" err="1"/>
              <a:t>ip</a:t>
            </a:r>
            <a:r>
              <a:rPr lang="en-US" dirty="0"/>
              <a:t> route	</a:t>
            </a:r>
            <a:r>
              <a:rPr lang="en-US" dirty="0">
                <a:sym typeface="Wingdings" panose="05000000000000000000" pitchFamily="2" charset="2"/>
              </a:rPr>
              <a:t> 2 C: connected; 3 S: static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Waycross</a:t>
            </a:r>
            <a:r>
              <a:rPr lang="en-US" dirty="0"/>
              <a:t># show </a:t>
            </a:r>
            <a:r>
              <a:rPr lang="en-US" dirty="0" err="1"/>
              <a:t>ip</a:t>
            </a:r>
            <a:r>
              <a:rPr lang="en-US" dirty="0"/>
              <a:t> route	</a:t>
            </a:r>
            <a:r>
              <a:rPr lang="en-US" dirty="0">
                <a:sym typeface="Wingdings" panose="05000000000000000000" pitchFamily="2" charset="2"/>
              </a:rPr>
              <a:t> 2 C: connected; 3 S: static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//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nối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giữa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máy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trạm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bằng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lệnh</a:t>
            </a:r>
            <a:r>
              <a:rPr lang="en-US" dirty="0">
                <a:sym typeface="Wingdings" panose="05000000000000000000" pitchFamily="2" charset="2"/>
              </a:rPr>
              <a:t> ping</a:t>
            </a:r>
          </a:p>
          <a:p>
            <a:pPr marL="0" indent="0">
              <a:buNone/>
            </a:pPr>
            <a:r>
              <a:rPr lang="en-US" dirty="0" err="1">
                <a:sym typeface="Wingdings" panose="05000000000000000000" pitchFamily="2" charset="2"/>
              </a:rPr>
              <a:t>Ví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dụ</a:t>
            </a:r>
            <a:r>
              <a:rPr lang="en-US" dirty="0">
                <a:sym typeface="Wingdings" panose="05000000000000000000" pitchFamily="2" charset="2"/>
              </a:rPr>
              <a:t>: ping </a:t>
            </a:r>
            <a:r>
              <a:rPr lang="en-US" dirty="0" err="1">
                <a:sym typeface="Wingdings" panose="05000000000000000000" pitchFamily="2" charset="2"/>
              </a:rPr>
              <a:t>từ</a:t>
            </a:r>
            <a:r>
              <a:rPr lang="en-US" dirty="0">
                <a:sym typeface="Wingdings" panose="05000000000000000000" pitchFamily="2" charset="2"/>
              </a:rPr>
              <a:t> LAN1 PC </a:t>
            </a:r>
            <a:r>
              <a:rPr lang="en-US" dirty="0" err="1">
                <a:sym typeface="Wingdings" panose="05000000000000000000" pitchFamily="2" charset="2"/>
              </a:rPr>
              <a:t>đến</a:t>
            </a:r>
            <a:r>
              <a:rPr lang="en-US" dirty="0">
                <a:sym typeface="Wingdings" panose="05000000000000000000" pitchFamily="2" charset="2"/>
              </a:rPr>
              <a:t> LAN3 PC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LAN5 PC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ping 172.16.3.2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ping 172.16.5.2</a:t>
            </a:r>
          </a:p>
        </p:txBody>
      </p:sp>
    </p:spTree>
    <p:extLst>
      <p:ext uri="{BB962C8B-B14F-4D97-AF65-F5344CB8AC3E}">
        <p14:creationId xmlns:p14="http://schemas.microsoft.com/office/powerpoint/2010/main" val="346027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527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點陣圖影像</vt:lpstr>
      <vt:lpstr>Lab 1 - Static Routing (Định tuyến tĩnh)</vt:lpstr>
      <vt:lpstr>PowerPoint Presentation</vt:lpstr>
      <vt:lpstr>Hoboken - Open Interfaces and Assign Ips (mở cổng và gán IP)</vt:lpstr>
      <vt:lpstr>Hoboken - Open Interfaces and Assign IPs  (mở cổng và gán IP)</vt:lpstr>
      <vt:lpstr>Sterling and Waycross: Open Interfaces and Assign IPs (mở cổng và gán IP)</vt:lpstr>
      <vt:lpstr>Static Routing: Hoboken</vt:lpstr>
      <vt:lpstr>Static Routing: Sterling</vt:lpstr>
      <vt:lpstr>Static Routing: Waycross</vt:lpstr>
      <vt:lpstr>Convergence Testing (Kiểm tra sự hội tụ của mạng)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Xuan Ly Nguyen The</dc:creator>
  <cp:lastModifiedBy>Xuan Ly Nguyen The</cp:lastModifiedBy>
  <cp:revision>13</cp:revision>
  <dcterms:created xsi:type="dcterms:W3CDTF">2018-03-29T01:12:01Z</dcterms:created>
  <dcterms:modified xsi:type="dcterms:W3CDTF">2022-02-25T06:13:40Z</dcterms:modified>
</cp:coreProperties>
</file>